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720" r:id="rId5"/>
    <p:sldMasterId id="2147483732" r:id="rId6"/>
    <p:sldMasterId id="2147483895" r:id="rId7"/>
    <p:sldMasterId id="2147484098" r:id="rId8"/>
  </p:sldMasterIdLst>
  <p:notesMasterIdLst>
    <p:notesMasterId r:id="rId38"/>
  </p:notesMasterIdLst>
  <p:handoutMasterIdLst>
    <p:handoutMasterId r:id="rId39"/>
  </p:handoutMasterIdLst>
  <p:sldIdLst>
    <p:sldId id="395" r:id="rId9"/>
    <p:sldId id="1009" r:id="rId10"/>
    <p:sldId id="1081" r:id="rId11"/>
    <p:sldId id="1083" r:id="rId12"/>
    <p:sldId id="1082" r:id="rId13"/>
    <p:sldId id="1033" r:id="rId14"/>
    <p:sldId id="1085" r:id="rId15"/>
    <p:sldId id="1087" r:id="rId16"/>
    <p:sldId id="636" r:id="rId17"/>
    <p:sldId id="724" r:id="rId18"/>
    <p:sldId id="1026" r:id="rId19"/>
    <p:sldId id="1047" r:id="rId20"/>
    <p:sldId id="1084" r:id="rId21"/>
    <p:sldId id="1046" r:id="rId22"/>
    <p:sldId id="1088" r:id="rId23"/>
    <p:sldId id="1089" r:id="rId24"/>
    <p:sldId id="1093" r:id="rId25"/>
    <p:sldId id="1094" r:id="rId26"/>
    <p:sldId id="1090" r:id="rId27"/>
    <p:sldId id="1091" r:id="rId28"/>
    <p:sldId id="1095" r:id="rId29"/>
    <p:sldId id="1096" r:id="rId30"/>
    <p:sldId id="256" r:id="rId31"/>
    <p:sldId id="257" r:id="rId32"/>
    <p:sldId id="1086" r:id="rId33"/>
    <p:sldId id="1000" r:id="rId34"/>
    <p:sldId id="993" r:id="rId35"/>
    <p:sldId id="500" r:id="rId36"/>
    <p:sldId id="1092" r:id="rId37"/>
  </p:sldIdLst>
  <p:sldSz cx="9144000" cy="6858000" type="screen4x3"/>
  <p:notesSz cx="6858000" cy="9144000"/>
  <p:defaultTextStyle>
    <a:defPPr>
      <a:defRPr lang="en-US"/>
    </a:defPPr>
    <a:lvl1pPr algn="l" defTabSz="45688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1pPr>
    <a:lvl2pPr marL="456886" algn="l" defTabSz="45688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2pPr>
    <a:lvl3pPr marL="913771" algn="l" defTabSz="45688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3pPr>
    <a:lvl4pPr marL="1370659" algn="l" defTabSz="45688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4pPr>
    <a:lvl5pPr marL="1827543" algn="l" defTabSz="45688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5pPr>
    <a:lvl6pPr marL="2284430" algn="l" defTabSz="456886" rtl="0" eaLnBrk="1" latinLnBrk="0" hangingPunct="1"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6pPr>
    <a:lvl7pPr marL="2741317" algn="l" defTabSz="456886" rtl="0" eaLnBrk="1" latinLnBrk="0" hangingPunct="1"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7pPr>
    <a:lvl8pPr marL="3198202" algn="l" defTabSz="456886" rtl="0" eaLnBrk="1" latinLnBrk="0" hangingPunct="1"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8pPr>
    <a:lvl9pPr marL="3655088" algn="l" defTabSz="456886" rtl="0" eaLnBrk="1" latinLnBrk="0" hangingPunct="1"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8FFCE"/>
    <a:srgbClr val="FF2E3B"/>
    <a:srgbClr val="195FFF"/>
    <a:srgbClr val="011893"/>
    <a:srgbClr val="FFFFAC"/>
    <a:srgbClr val="FFFB22"/>
    <a:srgbClr val="000000"/>
    <a:srgbClr val="DAF5FF"/>
    <a:srgbClr val="FFFB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58" autoAdjust="0"/>
    <p:restoredTop sz="94264" autoAdjust="0"/>
  </p:normalViewPr>
  <p:slideViewPr>
    <p:cSldViewPr snapToGrid="0" snapToObjects="1">
      <p:cViewPr>
        <p:scale>
          <a:sx n="100" d="100"/>
          <a:sy n="100" d="100"/>
        </p:scale>
        <p:origin x="768" y="-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1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46DAF93-AF03-E14C-B409-76DCAC45DE30}" type="datetime1">
              <a:rPr lang="en-US"/>
              <a:pPr/>
              <a:t>5/26/18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19B3327-A8BA-7749-8A03-AAF039CC63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245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E5F36E7-BE55-9940-B1AD-B669FAA1EB7F}" type="datetime1">
              <a:rPr lang="en-US"/>
              <a:pPr/>
              <a:t>5/26/18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F4DC6F4-CA5D-CA45-A6E5-2ED6EEAD96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812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688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65" charset="-128"/>
      </a:defRPr>
    </a:lvl1pPr>
    <a:lvl2pPr marL="456886" algn="l" defTabSz="45688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3771" algn="l" defTabSz="45688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0659" algn="l" defTabSz="45688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7543" algn="l" defTabSz="45688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4430" algn="l" defTabSz="4568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317" algn="l" defTabSz="4568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202" algn="l" defTabSz="4568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088" algn="l" defTabSz="4568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5694EDB-C9FD-2B48-8DC6-59A55FA21ABC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406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DC6F4-CA5D-CA45-A6E5-2ED6EEAD967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37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2A50A-75EA-A746-A5E4-CFDBF3115C3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929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2A50A-75EA-A746-A5E4-CFDBF3115C3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453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2A50A-75EA-A746-A5E4-CFDBF3115C3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2A50A-75EA-A746-A5E4-CFDBF3115C3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6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DC6F4-CA5D-CA45-A6E5-2ED6EEAD967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13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2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0D0FF-FF5E-B64C-BBBF-040D28EAA5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AEEF6-6232-1C4C-A4D5-FC75422FA1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7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7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D27CE-3E8A-E84B-AF07-BF18AAB255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>
            <a:spLocks noGrp="1"/>
          </p:cNvSpPr>
          <p:nvPr>
            <p:ph type="body" idx="1"/>
          </p:nvPr>
        </p:nvSpPr>
        <p:spPr>
          <a:xfrm>
            <a:off x="669727" y="892969"/>
            <a:ext cx="7804547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367217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2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86" indent="0" algn="ctr">
              <a:buNone/>
              <a:defRPr/>
            </a:lvl2pPr>
            <a:lvl3pPr marL="913771" indent="0" algn="ctr">
              <a:buNone/>
              <a:defRPr/>
            </a:lvl3pPr>
            <a:lvl4pPr marL="1370659" indent="0" algn="ctr">
              <a:buNone/>
              <a:defRPr/>
            </a:lvl4pPr>
            <a:lvl5pPr marL="1827543" indent="0" algn="ctr">
              <a:buNone/>
              <a:defRPr/>
            </a:lvl5pPr>
            <a:lvl6pPr marL="2284430" indent="0" algn="ctr">
              <a:buNone/>
              <a:defRPr/>
            </a:lvl6pPr>
            <a:lvl7pPr marL="2741317" indent="0" algn="ctr">
              <a:buNone/>
              <a:defRPr/>
            </a:lvl7pPr>
            <a:lvl8pPr marL="3198202" indent="0" algn="ctr">
              <a:buNone/>
              <a:defRPr/>
            </a:lvl8pPr>
            <a:lvl9pPr marL="3655088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FC1AD2-B57E-7C49-8286-8DD959900BA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4E25F8-CFE5-7D44-8EED-C0251F5D931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86" indent="0">
              <a:buNone/>
              <a:defRPr sz="1800"/>
            </a:lvl2pPr>
            <a:lvl3pPr marL="913771" indent="0">
              <a:buNone/>
              <a:defRPr sz="1600"/>
            </a:lvl3pPr>
            <a:lvl4pPr marL="1370659" indent="0">
              <a:buNone/>
              <a:defRPr sz="1400"/>
            </a:lvl4pPr>
            <a:lvl5pPr marL="1827543" indent="0">
              <a:buNone/>
              <a:defRPr sz="1400"/>
            </a:lvl5pPr>
            <a:lvl6pPr marL="2284430" indent="0">
              <a:buNone/>
              <a:defRPr sz="1400"/>
            </a:lvl6pPr>
            <a:lvl7pPr marL="2741317" indent="0">
              <a:buNone/>
              <a:defRPr sz="1400"/>
            </a:lvl7pPr>
            <a:lvl8pPr marL="3198202" indent="0">
              <a:buNone/>
              <a:defRPr sz="1400"/>
            </a:lvl8pPr>
            <a:lvl9pPr marL="3655088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11B154-E657-DF4C-9603-069F87D02AB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6289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7FCF61-A780-364D-9540-3409DB4AB7D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6" indent="0">
              <a:buNone/>
              <a:defRPr sz="2000" b="1"/>
            </a:lvl2pPr>
            <a:lvl3pPr marL="913771" indent="0">
              <a:buNone/>
              <a:defRPr sz="1800" b="1"/>
            </a:lvl3pPr>
            <a:lvl4pPr marL="1370659" indent="0">
              <a:buNone/>
              <a:defRPr sz="1600" b="1"/>
            </a:lvl4pPr>
            <a:lvl5pPr marL="1827543" indent="0">
              <a:buNone/>
              <a:defRPr sz="1600" b="1"/>
            </a:lvl5pPr>
            <a:lvl6pPr marL="2284430" indent="0">
              <a:buNone/>
              <a:defRPr sz="1600" b="1"/>
            </a:lvl6pPr>
            <a:lvl7pPr marL="2741317" indent="0">
              <a:buNone/>
              <a:defRPr sz="1600" b="1"/>
            </a:lvl7pPr>
            <a:lvl8pPr marL="3198202" indent="0">
              <a:buNone/>
              <a:defRPr sz="1600" b="1"/>
            </a:lvl8pPr>
            <a:lvl9pPr marL="3655088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6" indent="0">
              <a:buNone/>
              <a:defRPr sz="2000" b="1"/>
            </a:lvl2pPr>
            <a:lvl3pPr marL="913771" indent="0">
              <a:buNone/>
              <a:defRPr sz="1800" b="1"/>
            </a:lvl3pPr>
            <a:lvl4pPr marL="1370659" indent="0">
              <a:buNone/>
              <a:defRPr sz="1600" b="1"/>
            </a:lvl4pPr>
            <a:lvl5pPr marL="1827543" indent="0">
              <a:buNone/>
              <a:defRPr sz="1600" b="1"/>
            </a:lvl5pPr>
            <a:lvl6pPr marL="2284430" indent="0">
              <a:buNone/>
              <a:defRPr sz="1600" b="1"/>
            </a:lvl6pPr>
            <a:lvl7pPr marL="2741317" indent="0">
              <a:buNone/>
              <a:defRPr sz="1600" b="1"/>
            </a:lvl7pPr>
            <a:lvl8pPr marL="3198202" indent="0">
              <a:buNone/>
              <a:defRPr sz="1600" b="1"/>
            </a:lvl8pPr>
            <a:lvl9pPr marL="3655088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  <a:endParaRPr lang="en-GB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052EDC-DD08-E842-A0E8-9654B70115A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9434FF-DC44-4541-827B-7265543905E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  <a:endParaRPr lang="en-GB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09E718-BE38-EC4F-8B84-34A1EF8CD01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A5D5C-C438-0A42-B89B-0571B2B1B3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86" indent="0">
              <a:buNone/>
              <a:defRPr sz="1200"/>
            </a:lvl2pPr>
            <a:lvl3pPr marL="913771" indent="0">
              <a:buNone/>
              <a:defRPr sz="1000"/>
            </a:lvl3pPr>
            <a:lvl4pPr marL="1370659" indent="0">
              <a:buNone/>
              <a:defRPr sz="900"/>
            </a:lvl4pPr>
            <a:lvl5pPr marL="1827543" indent="0">
              <a:buNone/>
              <a:defRPr sz="900"/>
            </a:lvl5pPr>
            <a:lvl6pPr marL="2284430" indent="0">
              <a:buNone/>
              <a:defRPr sz="900"/>
            </a:lvl6pPr>
            <a:lvl7pPr marL="2741317" indent="0">
              <a:buNone/>
              <a:defRPr sz="900"/>
            </a:lvl7pPr>
            <a:lvl8pPr marL="3198202" indent="0">
              <a:buNone/>
              <a:defRPr sz="900"/>
            </a:lvl8pPr>
            <a:lvl9pPr marL="3655088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32DF1C-A003-4F42-8017-5CAA1687C6E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86" indent="0">
              <a:buNone/>
              <a:defRPr sz="2800"/>
            </a:lvl2pPr>
            <a:lvl3pPr marL="913771" indent="0">
              <a:buNone/>
              <a:defRPr sz="2400"/>
            </a:lvl3pPr>
            <a:lvl4pPr marL="1370659" indent="0">
              <a:buNone/>
              <a:defRPr sz="2000"/>
            </a:lvl4pPr>
            <a:lvl5pPr marL="1827543" indent="0">
              <a:buNone/>
              <a:defRPr sz="2000"/>
            </a:lvl5pPr>
            <a:lvl6pPr marL="2284430" indent="0">
              <a:buNone/>
              <a:defRPr sz="2000"/>
            </a:lvl6pPr>
            <a:lvl7pPr marL="2741317" indent="0">
              <a:buNone/>
              <a:defRPr sz="2000"/>
            </a:lvl7pPr>
            <a:lvl8pPr marL="3198202" indent="0">
              <a:buNone/>
              <a:defRPr sz="2000"/>
            </a:lvl8pPr>
            <a:lvl9pPr marL="3655088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86" indent="0">
              <a:buNone/>
              <a:defRPr sz="1200"/>
            </a:lvl2pPr>
            <a:lvl3pPr marL="913771" indent="0">
              <a:buNone/>
              <a:defRPr sz="1000"/>
            </a:lvl3pPr>
            <a:lvl4pPr marL="1370659" indent="0">
              <a:buNone/>
              <a:defRPr sz="900"/>
            </a:lvl4pPr>
            <a:lvl5pPr marL="1827543" indent="0">
              <a:buNone/>
              <a:defRPr sz="900"/>
            </a:lvl5pPr>
            <a:lvl6pPr marL="2284430" indent="0">
              <a:buNone/>
              <a:defRPr sz="900"/>
            </a:lvl6pPr>
            <a:lvl7pPr marL="2741317" indent="0">
              <a:buNone/>
              <a:defRPr sz="900"/>
            </a:lvl7pPr>
            <a:lvl8pPr marL="3198202" indent="0">
              <a:buNone/>
              <a:defRPr sz="900"/>
            </a:lvl8pPr>
            <a:lvl9pPr marL="3655088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0BE82C-6935-174E-B8DF-D5FA473CE41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BE4FCA-B6CC-9F4B-88F8-89BECCB409F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6583" y="152400"/>
            <a:ext cx="2128837" cy="57150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352" y="152400"/>
            <a:ext cx="6238875" cy="57150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53FE04-AA44-924F-9619-434146063E2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2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86" indent="0" algn="ctr">
              <a:buNone/>
              <a:defRPr/>
            </a:lvl2pPr>
            <a:lvl3pPr marL="913771" indent="0" algn="ctr">
              <a:buNone/>
              <a:defRPr/>
            </a:lvl3pPr>
            <a:lvl4pPr marL="1370659" indent="0" algn="ctr">
              <a:buNone/>
              <a:defRPr/>
            </a:lvl4pPr>
            <a:lvl5pPr marL="1827543" indent="0" algn="ctr">
              <a:buNone/>
              <a:defRPr/>
            </a:lvl5pPr>
            <a:lvl6pPr marL="2284430" indent="0" algn="ctr">
              <a:buNone/>
              <a:defRPr/>
            </a:lvl6pPr>
            <a:lvl7pPr marL="2741317" indent="0" algn="ctr">
              <a:buNone/>
              <a:defRPr/>
            </a:lvl7pPr>
            <a:lvl8pPr marL="3198202" indent="0" algn="ctr">
              <a:buNone/>
              <a:defRPr/>
            </a:lvl8pPr>
            <a:lvl9pPr marL="3655088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165741-6AC2-0C49-A106-8119B9834A8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460585-9CDE-B54B-A66A-728C6516521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86" indent="0">
              <a:buNone/>
              <a:defRPr sz="1800"/>
            </a:lvl2pPr>
            <a:lvl3pPr marL="913771" indent="0">
              <a:buNone/>
              <a:defRPr sz="1600"/>
            </a:lvl3pPr>
            <a:lvl4pPr marL="1370659" indent="0">
              <a:buNone/>
              <a:defRPr sz="1400"/>
            </a:lvl4pPr>
            <a:lvl5pPr marL="1827543" indent="0">
              <a:buNone/>
              <a:defRPr sz="1400"/>
            </a:lvl5pPr>
            <a:lvl6pPr marL="2284430" indent="0">
              <a:buNone/>
              <a:defRPr sz="1400"/>
            </a:lvl6pPr>
            <a:lvl7pPr marL="2741317" indent="0">
              <a:buNone/>
              <a:defRPr sz="1400"/>
            </a:lvl7pPr>
            <a:lvl8pPr marL="3198202" indent="0">
              <a:buNone/>
              <a:defRPr sz="1400"/>
            </a:lvl8pPr>
            <a:lvl9pPr marL="3655088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487B37-21F4-ED43-B81A-DF90311A512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6289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4AD4A4-90C5-984E-91C7-ED3F64C3D14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6" indent="0">
              <a:buNone/>
              <a:defRPr sz="2000" b="1"/>
            </a:lvl2pPr>
            <a:lvl3pPr marL="913771" indent="0">
              <a:buNone/>
              <a:defRPr sz="1800" b="1"/>
            </a:lvl3pPr>
            <a:lvl4pPr marL="1370659" indent="0">
              <a:buNone/>
              <a:defRPr sz="1600" b="1"/>
            </a:lvl4pPr>
            <a:lvl5pPr marL="1827543" indent="0">
              <a:buNone/>
              <a:defRPr sz="1600" b="1"/>
            </a:lvl5pPr>
            <a:lvl6pPr marL="2284430" indent="0">
              <a:buNone/>
              <a:defRPr sz="1600" b="1"/>
            </a:lvl6pPr>
            <a:lvl7pPr marL="2741317" indent="0">
              <a:buNone/>
              <a:defRPr sz="1600" b="1"/>
            </a:lvl7pPr>
            <a:lvl8pPr marL="3198202" indent="0">
              <a:buNone/>
              <a:defRPr sz="1600" b="1"/>
            </a:lvl8pPr>
            <a:lvl9pPr marL="3655088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6" indent="0">
              <a:buNone/>
              <a:defRPr sz="2000" b="1"/>
            </a:lvl2pPr>
            <a:lvl3pPr marL="913771" indent="0">
              <a:buNone/>
              <a:defRPr sz="1800" b="1"/>
            </a:lvl3pPr>
            <a:lvl4pPr marL="1370659" indent="0">
              <a:buNone/>
              <a:defRPr sz="1600" b="1"/>
            </a:lvl4pPr>
            <a:lvl5pPr marL="1827543" indent="0">
              <a:buNone/>
              <a:defRPr sz="1600" b="1"/>
            </a:lvl5pPr>
            <a:lvl6pPr marL="2284430" indent="0">
              <a:buNone/>
              <a:defRPr sz="1600" b="1"/>
            </a:lvl6pPr>
            <a:lvl7pPr marL="2741317" indent="0">
              <a:buNone/>
              <a:defRPr sz="1600" b="1"/>
            </a:lvl7pPr>
            <a:lvl8pPr marL="3198202" indent="0">
              <a:buNone/>
              <a:defRPr sz="1600" b="1"/>
            </a:lvl8pPr>
            <a:lvl9pPr marL="3655088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  <a:endParaRPr lang="en-GB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3AB604-25A1-FD44-9345-6B5231E279C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F03614-2F9A-064E-B38E-2BA538F37E0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3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2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3AA68-04C3-9140-A2A7-2EE196B661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  <a:endParaRPr lang="en-GB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7D11EB-330F-4741-B0AB-52C0A964E19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86" indent="0">
              <a:buNone/>
              <a:defRPr sz="1200"/>
            </a:lvl2pPr>
            <a:lvl3pPr marL="913771" indent="0">
              <a:buNone/>
              <a:defRPr sz="1000"/>
            </a:lvl3pPr>
            <a:lvl4pPr marL="1370659" indent="0">
              <a:buNone/>
              <a:defRPr sz="900"/>
            </a:lvl4pPr>
            <a:lvl5pPr marL="1827543" indent="0">
              <a:buNone/>
              <a:defRPr sz="900"/>
            </a:lvl5pPr>
            <a:lvl6pPr marL="2284430" indent="0">
              <a:buNone/>
              <a:defRPr sz="900"/>
            </a:lvl6pPr>
            <a:lvl7pPr marL="2741317" indent="0">
              <a:buNone/>
              <a:defRPr sz="900"/>
            </a:lvl7pPr>
            <a:lvl8pPr marL="3198202" indent="0">
              <a:buNone/>
              <a:defRPr sz="900"/>
            </a:lvl8pPr>
            <a:lvl9pPr marL="3655088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44AD15-024F-CF41-8B3F-CFC4D2F964C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86" indent="0">
              <a:buNone/>
              <a:defRPr sz="2800"/>
            </a:lvl2pPr>
            <a:lvl3pPr marL="913771" indent="0">
              <a:buNone/>
              <a:defRPr sz="2400"/>
            </a:lvl3pPr>
            <a:lvl4pPr marL="1370659" indent="0">
              <a:buNone/>
              <a:defRPr sz="2000"/>
            </a:lvl4pPr>
            <a:lvl5pPr marL="1827543" indent="0">
              <a:buNone/>
              <a:defRPr sz="2000"/>
            </a:lvl5pPr>
            <a:lvl6pPr marL="2284430" indent="0">
              <a:buNone/>
              <a:defRPr sz="2000"/>
            </a:lvl6pPr>
            <a:lvl7pPr marL="2741317" indent="0">
              <a:buNone/>
              <a:defRPr sz="2000"/>
            </a:lvl7pPr>
            <a:lvl8pPr marL="3198202" indent="0">
              <a:buNone/>
              <a:defRPr sz="2000"/>
            </a:lvl8pPr>
            <a:lvl9pPr marL="3655088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86" indent="0">
              <a:buNone/>
              <a:defRPr sz="1200"/>
            </a:lvl2pPr>
            <a:lvl3pPr marL="913771" indent="0">
              <a:buNone/>
              <a:defRPr sz="1000"/>
            </a:lvl3pPr>
            <a:lvl4pPr marL="1370659" indent="0">
              <a:buNone/>
              <a:defRPr sz="900"/>
            </a:lvl4pPr>
            <a:lvl5pPr marL="1827543" indent="0">
              <a:buNone/>
              <a:defRPr sz="900"/>
            </a:lvl5pPr>
            <a:lvl6pPr marL="2284430" indent="0">
              <a:buNone/>
              <a:defRPr sz="900"/>
            </a:lvl6pPr>
            <a:lvl7pPr marL="2741317" indent="0">
              <a:buNone/>
              <a:defRPr sz="900"/>
            </a:lvl7pPr>
            <a:lvl8pPr marL="3198202" indent="0">
              <a:buNone/>
              <a:defRPr sz="900"/>
            </a:lvl8pPr>
            <a:lvl9pPr marL="3655088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425EDD-3906-D34D-8E0F-F3515E7FE9C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0D582E-6E92-524B-B36D-619466EA237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6583" y="152400"/>
            <a:ext cx="2128837" cy="57150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352" y="152400"/>
            <a:ext cx="6238875" cy="57150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90622E-5F78-394F-B9B4-6C42CF25606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2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0D0FF-FF5E-B64C-BBBF-040D28EAA5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A5D5C-C438-0A42-B89B-0571B2B1B3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3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2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3AA68-04C3-9140-A2A7-2EE196B661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16B60-6611-004B-B893-C1678AAAD9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6" indent="0">
              <a:buNone/>
              <a:defRPr sz="2000" b="1"/>
            </a:lvl2pPr>
            <a:lvl3pPr marL="913771" indent="0">
              <a:buNone/>
              <a:defRPr sz="1800" b="1"/>
            </a:lvl3pPr>
            <a:lvl4pPr marL="1370659" indent="0">
              <a:buNone/>
              <a:defRPr sz="1600" b="1"/>
            </a:lvl4pPr>
            <a:lvl5pPr marL="1827543" indent="0">
              <a:buNone/>
              <a:defRPr sz="1600" b="1"/>
            </a:lvl5pPr>
            <a:lvl6pPr marL="2284430" indent="0">
              <a:buNone/>
              <a:defRPr sz="1600" b="1"/>
            </a:lvl6pPr>
            <a:lvl7pPr marL="2741317" indent="0">
              <a:buNone/>
              <a:defRPr sz="1600" b="1"/>
            </a:lvl7pPr>
            <a:lvl8pPr marL="3198202" indent="0">
              <a:buNone/>
              <a:defRPr sz="1600" b="1"/>
            </a:lvl8pPr>
            <a:lvl9pPr marL="3655088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6" indent="0">
              <a:buNone/>
              <a:defRPr sz="2000" b="1"/>
            </a:lvl2pPr>
            <a:lvl3pPr marL="913771" indent="0">
              <a:buNone/>
              <a:defRPr sz="1800" b="1"/>
            </a:lvl3pPr>
            <a:lvl4pPr marL="1370659" indent="0">
              <a:buNone/>
              <a:defRPr sz="1600" b="1"/>
            </a:lvl4pPr>
            <a:lvl5pPr marL="1827543" indent="0">
              <a:buNone/>
              <a:defRPr sz="1600" b="1"/>
            </a:lvl5pPr>
            <a:lvl6pPr marL="2284430" indent="0">
              <a:buNone/>
              <a:defRPr sz="1600" b="1"/>
            </a:lvl6pPr>
            <a:lvl7pPr marL="2741317" indent="0">
              <a:buNone/>
              <a:defRPr sz="1600" b="1"/>
            </a:lvl7pPr>
            <a:lvl8pPr marL="3198202" indent="0">
              <a:buNone/>
              <a:defRPr sz="1600" b="1"/>
            </a:lvl8pPr>
            <a:lvl9pPr marL="3655088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695AB-CCAB-CA4C-8B68-EAF15E1112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16B60-6611-004B-B893-C1678AAAD9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89EF9-9019-4144-B830-312431BF69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03522-8517-984A-9912-D4C9580D7E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86" indent="0">
              <a:buNone/>
              <a:defRPr sz="1200"/>
            </a:lvl2pPr>
            <a:lvl3pPr marL="913771" indent="0">
              <a:buNone/>
              <a:defRPr sz="1000"/>
            </a:lvl3pPr>
            <a:lvl4pPr marL="1370659" indent="0">
              <a:buNone/>
              <a:defRPr sz="900"/>
            </a:lvl4pPr>
            <a:lvl5pPr marL="1827543" indent="0">
              <a:buNone/>
              <a:defRPr sz="900"/>
            </a:lvl5pPr>
            <a:lvl6pPr marL="2284430" indent="0">
              <a:buNone/>
              <a:defRPr sz="900"/>
            </a:lvl6pPr>
            <a:lvl7pPr marL="2741317" indent="0">
              <a:buNone/>
              <a:defRPr sz="900"/>
            </a:lvl7pPr>
            <a:lvl8pPr marL="3198202" indent="0">
              <a:buNone/>
              <a:defRPr sz="900"/>
            </a:lvl8pPr>
            <a:lvl9pPr marL="3655088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2A8D6-1493-3849-8CAC-011D67BD56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886" indent="0">
              <a:buNone/>
              <a:defRPr sz="2800"/>
            </a:lvl2pPr>
            <a:lvl3pPr marL="913771" indent="0">
              <a:buNone/>
              <a:defRPr sz="2400"/>
            </a:lvl3pPr>
            <a:lvl4pPr marL="1370659" indent="0">
              <a:buNone/>
              <a:defRPr sz="2000"/>
            </a:lvl4pPr>
            <a:lvl5pPr marL="1827543" indent="0">
              <a:buNone/>
              <a:defRPr sz="2000"/>
            </a:lvl5pPr>
            <a:lvl6pPr marL="2284430" indent="0">
              <a:buNone/>
              <a:defRPr sz="2000"/>
            </a:lvl6pPr>
            <a:lvl7pPr marL="2741317" indent="0">
              <a:buNone/>
              <a:defRPr sz="2000"/>
            </a:lvl7pPr>
            <a:lvl8pPr marL="3198202" indent="0">
              <a:buNone/>
              <a:defRPr sz="2000"/>
            </a:lvl8pPr>
            <a:lvl9pPr marL="3655088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86" indent="0">
              <a:buNone/>
              <a:defRPr sz="1200"/>
            </a:lvl2pPr>
            <a:lvl3pPr marL="913771" indent="0">
              <a:buNone/>
              <a:defRPr sz="1000"/>
            </a:lvl3pPr>
            <a:lvl4pPr marL="1370659" indent="0">
              <a:buNone/>
              <a:defRPr sz="900"/>
            </a:lvl4pPr>
            <a:lvl5pPr marL="1827543" indent="0">
              <a:buNone/>
              <a:defRPr sz="900"/>
            </a:lvl5pPr>
            <a:lvl6pPr marL="2284430" indent="0">
              <a:buNone/>
              <a:defRPr sz="900"/>
            </a:lvl6pPr>
            <a:lvl7pPr marL="2741317" indent="0">
              <a:buNone/>
              <a:defRPr sz="900"/>
            </a:lvl7pPr>
            <a:lvl8pPr marL="3198202" indent="0">
              <a:buNone/>
              <a:defRPr sz="900"/>
            </a:lvl8pPr>
            <a:lvl9pPr marL="3655088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F6B1D-C450-7940-BD59-C4A0E175FA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AEEF6-6232-1C4C-A4D5-FC75422FA1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7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7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D27CE-3E8A-E84B-AF07-BF18AAB255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376" tIns="45690" rIns="91376" bIns="45690"/>
          <a:lstStyle>
            <a:lvl1pPr marL="0" indent="0" algn="ctr">
              <a:buNone/>
              <a:defRPr/>
            </a:lvl1pPr>
            <a:lvl2pPr marL="456886" indent="0" algn="ctr">
              <a:buNone/>
              <a:defRPr/>
            </a:lvl2pPr>
            <a:lvl3pPr marL="913771" indent="0" algn="ctr">
              <a:buNone/>
              <a:defRPr/>
            </a:lvl3pPr>
            <a:lvl4pPr marL="1370659" indent="0" algn="ctr">
              <a:buNone/>
              <a:defRPr/>
            </a:lvl4pPr>
            <a:lvl5pPr marL="1827543" indent="0" algn="ctr">
              <a:buNone/>
              <a:defRPr/>
            </a:lvl5pPr>
            <a:lvl6pPr marL="2284430" indent="0" algn="ctr">
              <a:buNone/>
              <a:defRPr/>
            </a:lvl6pPr>
            <a:lvl7pPr marL="2741317" indent="0" algn="ctr">
              <a:buNone/>
              <a:defRPr/>
            </a:lvl7pPr>
            <a:lvl8pPr marL="3198202" indent="0" algn="ctr">
              <a:buNone/>
              <a:defRPr/>
            </a:lvl8pPr>
            <a:lvl9pPr marL="365508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17"/>
            <a:ext cx="8229600" cy="4525963"/>
          </a:xfrm>
          <a:prstGeom prst="rect">
            <a:avLst/>
          </a:prstGeom>
        </p:spPr>
        <p:txBody>
          <a:bodyPr lIns="91376" tIns="45690" rIns="91376" bIns="456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9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  <a:prstGeom prst="rect">
            <a:avLst/>
          </a:prstGeom>
        </p:spPr>
        <p:txBody>
          <a:bodyPr lIns="91376" tIns="45690" rIns="91376" bIns="45690" anchor="b"/>
          <a:lstStyle>
            <a:lvl1pPr marL="0" indent="0">
              <a:buNone/>
              <a:defRPr sz="2000"/>
            </a:lvl1pPr>
            <a:lvl2pPr marL="456886" indent="0">
              <a:buNone/>
              <a:defRPr sz="1800"/>
            </a:lvl2pPr>
            <a:lvl3pPr marL="913771" indent="0">
              <a:buNone/>
              <a:defRPr sz="1600"/>
            </a:lvl3pPr>
            <a:lvl4pPr marL="1370659" indent="0">
              <a:buNone/>
              <a:defRPr sz="1400"/>
            </a:lvl4pPr>
            <a:lvl5pPr marL="1827543" indent="0">
              <a:buNone/>
              <a:defRPr sz="1400"/>
            </a:lvl5pPr>
            <a:lvl6pPr marL="2284430" indent="0">
              <a:buNone/>
              <a:defRPr sz="1400"/>
            </a:lvl6pPr>
            <a:lvl7pPr marL="2741317" indent="0">
              <a:buNone/>
              <a:defRPr sz="1400"/>
            </a:lvl7pPr>
            <a:lvl8pPr marL="3198202" indent="0">
              <a:buNone/>
              <a:defRPr sz="1400"/>
            </a:lvl8pPr>
            <a:lvl9pPr marL="365508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7"/>
            <a:ext cx="4038600" cy="4525963"/>
          </a:xfrm>
          <a:prstGeom prst="rect">
            <a:avLst/>
          </a:prstGeom>
        </p:spPr>
        <p:txBody>
          <a:bodyPr lIns="91376" tIns="45690" rIns="91376" bIns="4569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7"/>
            <a:ext cx="4038600" cy="4525963"/>
          </a:xfrm>
          <a:prstGeom prst="rect">
            <a:avLst/>
          </a:prstGeom>
        </p:spPr>
        <p:txBody>
          <a:bodyPr lIns="91376" tIns="45690" rIns="91376" bIns="4569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6" indent="0">
              <a:buNone/>
              <a:defRPr sz="2000" b="1"/>
            </a:lvl2pPr>
            <a:lvl3pPr marL="913771" indent="0">
              <a:buNone/>
              <a:defRPr sz="1800" b="1"/>
            </a:lvl3pPr>
            <a:lvl4pPr marL="1370659" indent="0">
              <a:buNone/>
              <a:defRPr sz="1600" b="1"/>
            </a:lvl4pPr>
            <a:lvl5pPr marL="1827543" indent="0">
              <a:buNone/>
              <a:defRPr sz="1600" b="1"/>
            </a:lvl5pPr>
            <a:lvl6pPr marL="2284430" indent="0">
              <a:buNone/>
              <a:defRPr sz="1600" b="1"/>
            </a:lvl6pPr>
            <a:lvl7pPr marL="2741317" indent="0">
              <a:buNone/>
              <a:defRPr sz="1600" b="1"/>
            </a:lvl7pPr>
            <a:lvl8pPr marL="3198202" indent="0">
              <a:buNone/>
              <a:defRPr sz="1600" b="1"/>
            </a:lvl8pPr>
            <a:lvl9pPr marL="3655088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6" indent="0">
              <a:buNone/>
              <a:defRPr sz="2000" b="1"/>
            </a:lvl2pPr>
            <a:lvl3pPr marL="913771" indent="0">
              <a:buNone/>
              <a:defRPr sz="1800" b="1"/>
            </a:lvl3pPr>
            <a:lvl4pPr marL="1370659" indent="0">
              <a:buNone/>
              <a:defRPr sz="1600" b="1"/>
            </a:lvl4pPr>
            <a:lvl5pPr marL="1827543" indent="0">
              <a:buNone/>
              <a:defRPr sz="1600" b="1"/>
            </a:lvl5pPr>
            <a:lvl6pPr marL="2284430" indent="0">
              <a:buNone/>
              <a:defRPr sz="1600" b="1"/>
            </a:lvl6pPr>
            <a:lvl7pPr marL="2741317" indent="0">
              <a:buNone/>
              <a:defRPr sz="1600" b="1"/>
            </a:lvl7pPr>
            <a:lvl8pPr marL="3198202" indent="0">
              <a:buNone/>
              <a:defRPr sz="1600" b="1"/>
            </a:lvl8pPr>
            <a:lvl9pPr marL="3655088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695AB-CCAB-CA4C-8B68-EAF15E1112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  <a:prstGeom prst="rect">
            <a:avLst/>
          </a:prstGeom>
        </p:spPr>
        <p:txBody>
          <a:bodyPr lIns="91376" tIns="45690" rIns="91376" bIns="45690" anchor="b"/>
          <a:lstStyle>
            <a:lvl1pPr marL="0" indent="0">
              <a:buNone/>
              <a:defRPr sz="2400" b="1"/>
            </a:lvl1pPr>
            <a:lvl2pPr marL="456886" indent="0">
              <a:buNone/>
              <a:defRPr sz="2000" b="1"/>
            </a:lvl2pPr>
            <a:lvl3pPr marL="913771" indent="0">
              <a:buNone/>
              <a:defRPr sz="1800" b="1"/>
            </a:lvl3pPr>
            <a:lvl4pPr marL="1370659" indent="0">
              <a:buNone/>
              <a:defRPr sz="1600" b="1"/>
            </a:lvl4pPr>
            <a:lvl5pPr marL="1827543" indent="0">
              <a:buNone/>
              <a:defRPr sz="1600" b="1"/>
            </a:lvl5pPr>
            <a:lvl6pPr marL="2284430" indent="0">
              <a:buNone/>
              <a:defRPr sz="1600" b="1"/>
            </a:lvl6pPr>
            <a:lvl7pPr marL="2741317" indent="0">
              <a:buNone/>
              <a:defRPr sz="1600" b="1"/>
            </a:lvl7pPr>
            <a:lvl8pPr marL="3198202" indent="0">
              <a:buNone/>
              <a:defRPr sz="1600" b="1"/>
            </a:lvl8pPr>
            <a:lvl9pPr marL="365508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  <a:prstGeom prst="rect">
            <a:avLst/>
          </a:prstGeom>
        </p:spPr>
        <p:txBody>
          <a:bodyPr lIns="91376" tIns="45690" rIns="91376" bIns="4569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  <a:prstGeom prst="rect">
            <a:avLst/>
          </a:prstGeom>
        </p:spPr>
        <p:txBody>
          <a:bodyPr lIns="91376" tIns="45690" rIns="91376" bIns="45690" anchor="b"/>
          <a:lstStyle>
            <a:lvl1pPr marL="0" indent="0">
              <a:buNone/>
              <a:defRPr sz="2400" b="1"/>
            </a:lvl1pPr>
            <a:lvl2pPr marL="456886" indent="0">
              <a:buNone/>
              <a:defRPr sz="2000" b="1"/>
            </a:lvl2pPr>
            <a:lvl3pPr marL="913771" indent="0">
              <a:buNone/>
              <a:defRPr sz="1800" b="1"/>
            </a:lvl3pPr>
            <a:lvl4pPr marL="1370659" indent="0">
              <a:buNone/>
              <a:defRPr sz="1600" b="1"/>
            </a:lvl4pPr>
            <a:lvl5pPr marL="1827543" indent="0">
              <a:buNone/>
              <a:defRPr sz="1600" b="1"/>
            </a:lvl5pPr>
            <a:lvl6pPr marL="2284430" indent="0">
              <a:buNone/>
              <a:defRPr sz="1600" b="1"/>
            </a:lvl6pPr>
            <a:lvl7pPr marL="2741317" indent="0">
              <a:buNone/>
              <a:defRPr sz="1600" b="1"/>
            </a:lvl7pPr>
            <a:lvl8pPr marL="3198202" indent="0">
              <a:buNone/>
              <a:defRPr sz="1600" b="1"/>
            </a:lvl8pPr>
            <a:lvl9pPr marL="365508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  <a:prstGeom prst="rect">
            <a:avLst/>
          </a:prstGeom>
        </p:spPr>
        <p:txBody>
          <a:bodyPr lIns="91376" tIns="45690" rIns="91376" bIns="4569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45"/>
            <a:ext cx="5111750" cy="5853113"/>
          </a:xfrm>
          <a:prstGeom prst="rect">
            <a:avLst/>
          </a:prstGeom>
        </p:spPr>
        <p:txBody>
          <a:bodyPr lIns="91376" tIns="45690" rIns="91376" bIns="4569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435113"/>
            <a:ext cx="3008313" cy="4691063"/>
          </a:xfrm>
          <a:prstGeom prst="rect">
            <a:avLst/>
          </a:prstGeom>
        </p:spPr>
        <p:txBody>
          <a:bodyPr lIns="91376" tIns="45690" rIns="91376" bIns="45690"/>
          <a:lstStyle>
            <a:lvl1pPr marL="0" indent="0">
              <a:buNone/>
              <a:defRPr sz="1400"/>
            </a:lvl1pPr>
            <a:lvl2pPr marL="456886" indent="0">
              <a:buNone/>
              <a:defRPr sz="1200"/>
            </a:lvl2pPr>
            <a:lvl3pPr marL="913771" indent="0">
              <a:buNone/>
              <a:defRPr sz="1000"/>
            </a:lvl3pPr>
            <a:lvl4pPr marL="1370659" indent="0">
              <a:buNone/>
              <a:defRPr sz="900"/>
            </a:lvl4pPr>
            <a:lvl5pPr marL="1827543" indent="0">
              <a:buNone/>
              <a:defRPr sz="900"/>
            </a:lvl5pPr>
            <a:lvl6pPr marL="2284430" indent="0">
              <a:buNone/>
              <a:defRPr sz="900"/>
            </a:lvl6pPr>
            <a:lvl7pPr marL="2741317" indent="0">
              <a:buNone/>
              <a:defRPr sz="900"/>
            </a:lvl7pPr>
            <a:lvl8pPr marL="3198202" indent="0">
              <a:buNone/>
              <a:defRPr sz="900"/>
            </a:lvl8pPr>
            <a:lvl9pPr marL="365508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376" tIns="45690" rIns="91376" bIns="45690"/>
          <a:lstStyle>
            <a:lvl1pPr marL="0" indent="0">
              <a:buNone/>
              <a:defRPr sz="3200"/>
            </a:lvl1pPr>
            <a:lvl2pPr marL="456886" indent="0">
              <a:buNone/>
              <a:defRPr sz="2800"/>
            </a:lvl2pPr>
            <a:lvl3pPr marL="913771" indent="0">
              <a:buNone/>
              <a:defRPr sz="2400"/>
            </a:lvl3pPr>
            <a:lvl4pPr marL="1370659" indent="0">
              <a:buNone/>
              <a:defRPr sz="2000"/>
            </a:lvl4pPr>
            <a:lvl5pPr marL="1827543" indent="0">
              <a:buNone/>
              <a:defRPr sz="2000"/>
            </a:lvl5pPr>
            <a:lvl6pPr marL="2284430" indent="0">
              <a:buNone/>
              <a:defRPr sz="2000"/>
            </a:lvl6pPr>
            <a:lvl7pPr marL="2741317" indent="0">
              <a:buNone/>
              <a:defRPr sz="2000"/>
            </a:lvl7pPr>
            <a:lvl8pPr marL="3198202" indent="0">
              <a:buNone/>
              <a:defRPr sz="2000"/>
            </a:lvl8pPr>
            <a:lvl9pPr marL="3655088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376" tIns="45690" rIns="91376" bIns="45690"/>
          <a:lstStyle>
            <a:lvl1pPr marL="0" indent="0">
              <a:buNone/>
              <a:defRPr sz="1400"/>
            </a:lvl1pPr>
            <a:lvl2pPr marL="456886" indent="0">
              <a:buNone/>
              <a:defRPr sz="1200"/>
            </a:lvl2pPr>
            <a:lvl3pPr marL="913771" indent="0">
              <a:buNone/>
              <a:defRPr sz="1000"/>
            </a:lvl3pPr>
            <a:lvl4pPr marL="1370659" indent="0">
              <a:buNone/>
              <a:defRPr sz="900"/>
            </a:lvl4pPr>
            <a:lvl5pPr marL="1827543" indent="0">
              <a:buNone/>
              <a:defRPr sz="900"/>
            </a:lvl5pPr>
            <a:lvl6pPr marL="2284430" indent="0">
              <a:buNone/>
              <a:defRPr sz="900"/>
            </a:lvl6pPr>
            <a:lvl7pPr marL="2741317" indent="0">
              <a:buNone/>
              <a:defRPr sz="900"/>
            </a:lvl7pPr>
            <a:lvl8pPr marL="3198202" indent="0">
              <a:buNone/>
              <a:defRPr sz="900"/>
            </a:lvl8pPr>
            <a:lvl9pPr marL="365508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17"/>
            <a:ext cx="8229600" cy="4525963"/>
          </a:xfrm>
          <a:prstGeom prst="rect">
            <a:avLst/>
          </a:prstGeom>
        </p:spPr>
        <p:txBody>
          <a:bodyPr vert="eaVert" lIns="91376" tIns="45690" rIns="91376" bIns="456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99"/>
            <a:ext cx="20574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99"/>
            <a:ext cx="6019800" cy="5516563"/>
          </a:xfrm>
          <a:prstGeom prst="rect">
            <a:avLst/>
          </a:prstGeom>
        </p:spPr>
        <p:txBody>
          <a:bodyPr vert="eaVert" lIns="91376" tIns="45690" rIns="91376" bIns="456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376" tIns="45690" rIns="91376" bIns="45690"/>
          <a:lstStyle>
            <a:lvl1pPr marL="0" indent="0" algn="ctr">
              <a:buNone/>
              <a:defRPr/>
            </a:lvl1pPr>
            <a:lvl2pPr marL="456886" indent="0" algn="ctr">
              <a:buNone/>
              <a:defRPr/>
            </a:lvl2pPr>
            <a:lvl3pPr marL="913771" indent="0" algn="ctr">
              <a:buNone/>
              <a:defRPr/>
            </a:lvl3pPr>
            <a:lvl4pPr marL="1370659" indent="0" algn="ctr">
              <a:buNone/>
              <a:defRPr/>
            </a:lvl4pPr>
            <a:lvl5pPr marL="1827543" indent="0" algn="ctr">
              <a:buNone/>
              <a:defRPr/>
            </a:lvl5pPr>
            <a:lvl6pPr marL="2284430" indent="0" algn="ctr">
              <a:buNone/>
              <a:defRPr/>
            </a:lvl6pPr>
            <a:lvl7pPr marL="2741317" indent="0" algn="ctr">
              <a:buNone/>
              <a:defRPr/>
            </a:lvl7pPr>
            <a:lvl8pPr marL="3198202" indent="0" algn="ctr">
              <a:buNone/>
              <a:defRPr/>
            </a:lvl8pPr>
            <a:lvl9pPr marL="365508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17"/>
            <a:ext cx="8229600" cy="4525963"/>
          </a:xfrm>
          <a:prstGeom prst="rect">
            <a:avLst/>
          </a:prstGeom>
        </p:spPr>
        <p:txBody>
          <a:bodyPr lIns="91376" tIns="45690" rIns="91376" bIns="456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9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  <a:prstGeom prst="rect">
            <a:avLst/>
          </a:prstGeom>
        </p:spPr>
        <p:txBody>
          <a:bodyPr lIns="91376" tIns="45690" rIns="91376" bIns="45690" anchor="b"/>
          <a:lstStyle>
            <a:lvl1pPr marL="0" indent="0">
              <a:buNone/>
              <a:defRPr sz="2000"/>
            </a:lvl1pPr>
            <a:lvl2pPr marL="456886" indent="0">
              <a:buNone/>
              <a:defRPr sz="1800"/>
            </a:lvl2pPr>
            <a:lvl3pPr marL="913771" indent="0">
              <a:buNone/>
              <a:defRPr sz="1600"/>
            </a:lvl3pPr>
            <a:lvl4pPr marL="1370659" indent="0">
              <a:buNone/>
              <a:defRPr sz="1400"/>
            </a:lvl4pPr>
            <a:lvl5pPr marL="1827543" indent="0">
              <a:buNone/>
              <a:defRPr sz="1400"/>
            </a:lvl5pPr>
            <a:lvl6pPr marL="2284430" indent="0">
              <a:buNone/>
              <a:defRPr sz="1400"/>
            </a:lvl6pPr>
            <a:lvl7pPr marL="2741317" indent="0">
              <a:buNone/>
              <a:defRPr sz="1400"/>
            </a:lvl7pPr>
            <a:lvl8pPr marL="3198202" indent="0">
              <a:buNone/>
              <a:defRPr sz="1400"/>
            </a:lvl8pPr>
            <a:lvl9pPr marL="365508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89EF9-9019-4144-B830-312431BF69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7"/>
            <a:ext cx="4038600" cy="4525963"/>
          </a:xfrm>
          <a:prstGeom prst="rect">
            <a:avLst/>
          </a:prstGeom>
        </p:spPr>
        <p:txBody>
          <a:bodyPr lIns="91376" tIns="45690" rIns="91376" bIns="4569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7"/>
            <a:ext cx="4038600" cy="4525963"/>
          </a:xfrm>
          <a:prstGeom prst="rect">
            <a:avLst/>
          </a:prstGeom>
        </p:spPr>
        <p:txBody>
          <a:bodyPr lIns="91376" tIns="45690" rIns="91376" bIns="4569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  <a:prstGeom prst="rect">
            <a:avLst/>
          </a:prstGeom>
        </p:spPr>
        <p:txBody>
          <a:bodyPr lIns="91376" tIns="45690" rIns="91376" bIns="45690" anchor="b"/>
          <a:lstStyle>
            <a:lvl1pPr marL="0" indent="0">
              <a:buNone/>
              <a:defRPr sz="2400" b="1"/>
            </a:lvl1pPr>
            <a:lvl2pPr marL="456886" indent="0">
              <a:buNone/>
              <a:defRPr sz="2000" b="1"/>
            </a:lvl2pPr>
            <a:lvl3pPr marL="913771" indent="0">
              <a:buNone/>
              <a:defRPr sz="1800" b="1"/>
            </a:lvl3pPr>
            <a:lvl4pPr marL="1370659" indent="0">
              <a:buNone/>
              <a:defRPr sz="1600" b="1"/>
            </a:lvl4pPr>
            <a:lvl5pPr marL="1827543" indent="0">
              <a:buNone/>
              <a:defRPr sz="1600" b="1"/>
            </a:lvl5pPr>
            <a:lvl6pPr marL="2284430" indent="0">
              <a:buNone/>
              <a:defRPr sz="1600" b="1"/>
            </a:lvl6pPr>
            <a:lvl7pPr marL="2741317" indent="0">
              <a:buNone/>
              <a:defRPr sz="1600" b="1"/>
            </a:lvl7pPr>
            <a:lvl8pPr marL="3198202" indent="0">
              <a:buNone/>
              <a:defRPr sz="1600" b="1"/>
            </a:lvl8pPr>
            <a:lvl9pPr marL="365508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  <a:prstGeom prst="rect">
            <a:avLst/>
          </a:prstGeom>
        </p:spPr>
        <p:txBody>
          <a:bodyPr lIns="91376" tIns="45690" rIns="91376" bIns="4569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  <a:prstGeom prst="rect">
            <a:avLst/>
          </a:prstGeom>
        </p:spPr>
        <p:txBody>
          <a:bodyPr lIns="91376" tIns="45690" rIns="91376" bIns="45690" anchor="b"/>
          <a:lstStyle>
            <a:lvl1pPr marL="0" indent="0">
              <a:buNone/>
              <a:defRPr sz="2400" b="1"/>
            </a:lvl1pPr>
            <a:lvl2pPr marL="456886" indent="0">
              <a:buNone/>
              <a:defRPr sz="2000" b="1"/>
            </a:lvl2pPr>
            <a:lvl3pPr marL="913771" indent="0">
              <a:buNone/>
              <a:defRPr sz="1800" b="1"/>
            </a:lvl3pPr>
            <a:lvl4pPr marL="1370659" indent="0">
              <a:buNone/>
              <a:defRPr sz="1600" b="1"/>
            </a:lvl4pPr>
            <a:lvl5pPr marL="1827543" indent="0">
              <a:buNone/>
              <a:defRPr sz="1600" b="1"/>
            </a:lvl5pPr>
            <a:lvl6pPr marL="2284430" indent="0">
              <a:buNone/>
              <a:defRPr sz="1600" b="1"/>
            </a:lvl6pPr>
            <a:lvl7pPr marL="2741317" indent="0">
              <a:buNone/>
              <a:defRPr sz="1600" b="1"/>
            </a:lvl7pPr>
            <a:lvl8pPr marL="3198202" indent="0">
              <a:buNone/>
              <a:defRPr sz="1600" b="1"/>
            </a:lvl8pPr>
            <a:lvl9pPr marL="365508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  <a:prstGeom prst="rect">
            <a:avLst/>
          </a:prstGeom>
        </p:spPr>
        <p:txBody>
          <a:bodyPr lIns="91376" tIns="45690" rIns="91376" bIns="4569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45"/>
            <a:ext cx="5111750" cy="5853113"/>
          </a:xfrm>
          <a:prstGeom prst="rect">
            <a:avLst/>
          </a:prstGeom>
        </p:spPr>
        <p:txBody>
          <a:bodyPr lIns="91376" tIns="45690" rIns="91376" bIns="4569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435113"/>
            <a:ext cx="3008313" cy="4691063"/>
          </a:xfrm>
          <a:prstGeom prst="rect">
            <a:avLst/>
          </a:prstGeom>
        </p:spPr>
        <p:txBody>
          <a:bodyPr lIns="91376" tIns="45690" rIns="91376" bIns="45690"/>
          <a:lstStyle>
            <a:lvl1pPr marL="0" indent="0">
              <a:buNone/>
              <a:defRPr sz="1400"/>
            </a:lvl1pPr>
            <a:lvl2pPr marL="456886" indent="0">
              <a:buNone/>
              <a:defRPr sz="1200"/>
            </a:lvl2pPr>
            <a:lvl3pPr marL="913771" indent="0">
              <a:buNone/>
              <a:defRPr sz="1000"/>
            </a:lvl3pPr>
            <a:lvl4pPr marL="1370659" indent="0">
              <a:buNone/>
              <a:defRPr sz="900"/>
            </a:lvl4pPr>
            <a:lvl5pPr marL="1827543" indent="0">
              <a:buNone/>
              <a:defRPr sz="900"/>
            </a:lvl5pPr>
            <a:lvl6pPr marL="2284430" indent="0">
              <a:buNone/>
              <a:defRPr sz="900"/>
            </a:lvl6pPr>
            <a:lvl7pPr marL="2741317" indent="0">
              <a:buNone/>
              <a:defRPr sz="900"/>
            </a:lvl7pPr>
            <a:lvl8pPr marL="3198202" indent="0">
              <a:buNone/>
              <a:defRPr sz="900"/>
            </a:lvl8pPr>
            <a:lvl9pPr marL="365508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376" tIns="45690" rIns="91376" bIns="45690"/>
          <a:lstStyle>
            <a:lvl1pPr marL="0" indent="0">
              <a:buNone/>
              <a:defRPr sz="3200"/>
            </a:lvl1pPr>
            <a:lvl2pPr marL="456886" indent="0">
              <a:buNone/>
              <a:defRPr sz="2800"/>
            </a:lvl2pPr>
            <a:lvl3pPr marL="913771" indent="0">
              <a:buNone/>
              <a:defRPr sz="2400"/>
            </a:lvl3pPr>
            <a:lvl4pPr marL="1370659" indent="0">
              <a:buNone/>
              <a:defRPr sz="2000"/>
            </a:lvl4pPr>
            <a:lvl5pPr marL="1827543" indent="0">
              <a:buNone/>
              <a:defRPr sz="2000"/>
            </a:lvl5pPr>
            <a:lvl6pPr marL="2284430" indent="0">
              <a:buNone/>
              <a:defRPr sz="2000"/>
            </a:lvl6pPr>
            <a:lvl7pPr marL="2741317" indent="0">
              <a:buNone/>
              <a:defRPr sz="2000"/>
            </a:lvl7pPr>
            <a:lvl8pPr marL="3198202" indent="0">
              <a:buNone/>
              <a:defRPr sz="2000"/>
            </a:lvl8pPr>
            <a:lvl9pPr marL="3655088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376" tIns="45690" rIns="91376" bIns="45690"/>
          <a:lstStyle>
            <a:lvl1pPr marL="0" indent="0">
              <a:buNone/>
              <a:defRPr sz="1400"/>
            </a:lvl1pPr>
            <a:lvl2pPr marL="456886" indent="0">
              <a:buNone/>
              <a:defRPr sz="1200"/>
            </a:lvl2pPr>
            <a:lvl3pPr marL="913771" indent="0">
              <a:buNone/>
              <a:defRPr sz="1000"/>
            </a:lvl3pPr>
            <a:lvl4pPr marL="1370659" indent="0">
              <a:buNone/>
              <a:defRPr sz="900"/>
            </a:lvl4pPr>
            <a:lvl5pPr marL="1827543" indent="0">
              <a:buNone/>
              <a:defRPr sz="900"/>
            </a:lvl5pPr>
            <a:lvl6pPr marL="2284430" indent="0">
              <a:buNone/>
              <a:defRPr sz="900"/>
            </a:lvl6pPr>
            <a:lvl7pPr marL="2741317" indent="0">
              <a:buNone/>
              <a:defRPr sz="900"/>
            </a:lvl7pPr>
            <a:lvl8pPr marL="3198202" indent="0">
              <a:buNone/>
              <a:defRPr sz="900"/>
            </a:lvl8pPr>
            <a:lvl9pPr marL="365508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17"/>
            <a:ext cx="8229600" cy="4525963"/>
          </a:xfrm>
          <a:prstGeom prst="rect">
            <a:avLst/>
          </a:prstGeom>
        </p:spPr>
        <p:txBody>
          <a:bodyPr vert="eaVert" lIns="91376" tIns="45690" rIns="91376" bIns="456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96"/>
            <a:ext cx="20574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96"/>
            <a:ext cx="6019800" cy="5516563"/>
          </a:xfrm>
          <a:prstGeom prst="rect">
            <a:avLst/>
          </a:prstGeom>
        </p:spPr>
        <p:txBody>
          <a:bodyPr vert="eaVert" lIns="91376" tIns="45690" rIns="91376" bIns="456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33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0D0FF-FF5E-B64C-BBBF-040D28EAA5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A5D5C-C438-0A42-B89B-0571B2B1B3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03522-8517-984A-9912-D4C9580D7E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3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2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3AA68-04C3-9140-A2A7-2EE196B661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16B60-6611-004B-B893-C1678AAAD9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6" indent="0">
              <a:buNone/>
              <a:defRPr sz="2000" b="1"/>
            </a:lvl2pPr>
            <a:lvl3pPr marL="913771" indent="0">
              <a:buNone/>
              <a:defRPr sz="1800" b="1"/>
            </a:lvl3pPr>
            <a:lvl4pPr marL="1370659" indent="0">
              <a:buNone/>
              <a:defRPr sz="1600" b="1"/>
            </a:lvl4pPr>
            <a:lvl5pPr marL="1827543" indent="0">
              <a:buNone/>
              <a:defRPr sz="1600" b="1"/>
            </a:lvl5pPr>
            <a:lvl6pPr marL="2284430" indent="0">
              <a:buNone/>
              <a:defRPr sz="1600" b="1"/>
            </a:lvl6pPr>
            <a:lvl7pPr marL="2741317" indent="0">
              <a:buNone/>
              <a:defRPr sz="1600" b="1"/>
            </a:lvl7pPr>
            <a:lvl8pPr marL="3198202" indent="0">
              <a:buNone/>
              <a:defRPr sz="1600" b="1"/>
            </a:lvl8pPr>
            <a:lvl9pPr marL="3655088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6" indent="0">
              <a:buNone/>
              <a:defRPr sz="2000" b="1"/>
            </a:lvl2pPr>
            <a:lvl3pPr marL="913771" indent="0">
              <a:buNone/>
              <a:defRPr sz="1800" b="1"/>
            </a:lvl3pPr>
            <a:lvl4pPr marL="1370659" indent="0">
              <a:buNone/>
              <a:defRPr sz="1600" b="1"/>
            </a:lvl4pPr>
            <a:lvl5pPr marL="1827543" indent="0">
              <a:buNone/>
              <a:defRPr sz="1600" b="1"/>
            </a:lvl5pPr>
            <a:lvl6pPr marL="2284430" indent="0">
              <a:buNone/>
              <a:defRPr sz="1600" b="1"/>
            </a:lvl6pPr>
            <a:lvl7pPr marL="2741317" indent="0">
              <a:buNone/>
              <a:defRPr sz="1600" b="1"/>
            </a:lvl7pPr>
            <a:lvl8pPr marL="3198202" indent="0">
              <a:buNone/>
              <a:defRPr sz="1600" b="1"/>
            </a:lvl8pPr>
            <a:lvl9pPr marL="3655088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695AB-CCAB-CA4C-8B68-EAF15E1112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89EF9-9019-4144-B830-312431BF69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03522-8517-984A-9912-D4C9580D7E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86" indent="0">
              <a:buNone/>
              <a:defRPr sz="1200"/>
            </a:lvl2pPr>
            <a:lvl3pPr marL="913771" indent="0">
              <a:buNone/>
              <a:defRPr sz="1000"/>
            </a:lvl3pPr>
            <a:lvl4pPr marL="1370659" indent="0">
              <a:buNone/>
              <a:defRPr sz="900"/>
            </a:lvl4pPr>
            <a:lvl5pPr marL="1827543" indent="0">
              <a:buNone/>
              <a:defRPr sz="900"/>
            </a:lvl5pPr>
            <a:lvl6pPr marL="2284430" indent="0">
              <a:buNone/>
              <a:defRPr sz="900"/>
            </a:lvl6pPr>
            <a:lvl7pPr marL="2741317" indent="0">
              <a:buNone/>
              <a:defRPr sz="900"/>
            </a:lvl7pPr>
            <a:lvl8pPr marL="3198202" indent="0">
              <a:buNone/>
              <a:defRPr sz="900"/>
            </a:lvl8pPr>
            <a:lvl9pPr marL="3655088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2A8D6-1493-3849-8CAC-011D67BD56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886" indent="0">
              <a:buNone/>
              <a:defRPr sz="2800"/>
            </a:lvl2pPr>
            <a:lvl3pPr marL="913771" indent="0">
              <a:buNone/>
              <a:defRPr sz="2400"/>
            </a:lvl3pPr>
            <a:lvl4pPr marL="1370659" indent="0">
              <a:buNone/>
              <a:defRPr sz="2000"/>
            </a:lvl4pPr>
            <a:lvl5pPr marL="1827543" indent="0">
              <a:buNone/>
              <a:defRPr sz="2000"/>
            </a:lvl5pPr>
            <a:lvl6pPr marL="2284430" indent="0">
              <a:buNone/>
              <a:defRPr sz="2000"/>
            </a:lvl6pPr>
            <a:lvl7pPr marL="2741317" indent="0">
              <a:buNone/>
              <a:defRPr sz="2000"/>
            </a:lvl7pPr>
            <a:lvl8pPr marL="3198202" indent="0">
              <a:buNone/>
              <a:defRPr sz="2000"/>
            </a:lvl8pPr>
            <a:lvl9pPr marL="3655088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86" indent="0">
              <a:buNone/>
              <a:defRPr sz="1200"/>
            </a:lvl2pPr>
            <a:lvl3pPr marL="913771" indent="0">
              <a:buNone/>
              <a:defRPr sz="1000"/>
            </a:lvl3pPr>
            <a:lvl4pPr marL="1370659" indent="0">
              <a:buNone/>
              <a:defRPr sz="900"/>
            </a:lvl4pPr>
            <a:lvl5pPr marL="1827543" indent="0">
              <a:buNone/>
              <a:defRPr sz="900"/>
            </a:lvl5pPr>
            <a:lvl6pPr marL="2284430" indent="0">
              <a:buNone/>
              <a:defRPr sz="900"/>
            </a:lvl6pPr>
            <a:lvl7pPr marL="2741317" indent="0">
              <a:buNone/>
              <a:defRPr sz="900"/>
            </a:lvl7pPr>
            <a:lvl8pPr marL="3198202" indent="0">
              <a:buNone/>
              <a:defRPr sz="900"/>
            </a:lvl8pPr>
            <a:lvl9pPr marL="3655088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F6B1D-C450-7940-BD59-C4A0E175FA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AEEF6-6232-1C4C-A4D5-FC75422FA1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4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4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D27CE-3E8A-E84B-AF07-BF18AAB255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0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0D0FF-FF5E-B64C-BBBF-040D28EAA5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86" indent="0">
              <a:buNone/>
              <a:defRPr sz="1200"/>
            </a:lvl2pPr>
            <a:lvl3pPr marL="913771" indent="0">
              <a:buNone/>
              <a:defRPr sz="1000"/>
            </a:lvl3pPr>
            <a:lvl4pPr marL="1370659" indent="0">
              <a:buNone/>
              <a:defRPr sz="900"/>
            </a:lvl4pPr>
            <a:lvl5pPr marL="1827543" indent="0">
              <a:buNone/>
              <a:defRPr sz="900"/>
            </a:lvl5pPr>
            <a:lvl6pPr marL="2284430" indent="0">
              <a:buNone/>
              <a:defRPr sz="900"/>
            </a:lvl6pPr>
            <a:lvl7pPr marL="2741317" indent="0">
              <a:buNone/>
              <a:defRPr sz="900"/>
            </a:lvl7pPr>
            <a:lvl8pPr marL="3198202" indent="0">
              <a:buNone/>
              <a:defRPr sz="900"/>
            </a:lvl8pPr>
            <a:lvl9pPr marL="3655088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2A8D6-1493-3849-8CAC-011D67BD56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A5D5C-C438-0A42-B89B-0571B2B1B3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3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2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3AA68-04C3-9140-A2A7-2EE196B661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16B60-6611-004B-B893-C1678AAAD9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6" indent="0">
              <a:buNone/>
              <a:defRPr sz="2000" b="1"/>
            </a:lvl2pPr>
            <a:lvl3pPr marL="913771" indent="0">
              <a:buNone/>
              <a:defRPr sz="1800" b="1"/>
            </a:lvl3pPr>
            <a:lvl4pPr marL="1370659" indent="0">
              <a:buNone/>
              <a:defRPr sz="1600" b="1"/>
            </a:lvl4pPr>
            <a:lvl5pPr marL="1827543" indent="0">
              <a:buNone/>
              <a:defRPr sz="1600" b="1"/>
            </a:lvl5pPr>
            <a:lvl6pPr marL="2284430" indent="0">
              <a:buNone/>
              <a:defRPr sz="1600" b="1"/>
            </a:lvl6pPr>
            <a:lvl7pPr marL="2741317" indent="0">
              <a:buNone/>
              <a:defRPr sz="1600" b="1"/>
            </a:lvl7pPr>
            <a:lvl8pPr marL="3198202" indent="0">
              <a:buNone/>
              <a:defRPr sz="1600" b="1"/>
            </a:lvl8pPr>
            <a:lvl9pPr marL="3655088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6" indent="0">
              <a:buNone/>
              <a:defRPr sz="2000" b="1"/>
            </a:lvl2pPr>
            <a:lvl3pPr marL="913771" indent="0">
              <a:buNone/>
              <a:defRPr sz="1800" b="1"/>
            </a:lvl3pPr>
            <a:lvl4pPr marL="1370659" indent="0">
              <a:buNone/>
              <a:defRPr sz="1600" b="1"/>
            </a:lvl4pPr>
            <a:lvl5pPr marL="1827543" indent="0">
              <a:buNone/>
              <a:defRPr sz="1600" b="1"/>
            </a:lvl5pPr>
            <a:lvl6pPr marL="2284430" indent="0">
              <a:buNone/>
              <a:defRPr sz="1600" b="1"/>
            </a:lvl6pPr>
            <a:lvl7pPr marL="2741317" indent="0">
              <a:buNone/>
              <a:defRPr sz="1600" b="1"/>
            </a:lvl7pPr>
            <a:lvl8pPr marL="3198202" indent="0">
              <a:buNone/>
              <a:defRPr sz="1600" b="1"/>
            </a:lvl8pPr>
            <a:lvl9pPr marL="3655088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695AB-CCAB-CA4C-8B68-EAF15E1112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89EF9-9019-4144-B830-312431BF69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03522-8517-984A-9912-D4C9580D7E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86" indent="0">
              <a:buNone/>
              <a:defRPr sz="1200"/>
            </a:lvl2pPr>
            <a:lvl3pPr marL="913771" indent="0">
              <a:buNone/>
              <a:defRPr sz="1000"/>
            </a:lvl3pPr>
            <a:lvl4pPr marL="1370659" indent="0">
              <a:buNone/>
              <a:defRPr sz="900"/>
            </a:lvl4pPr>
            <a:lvl5pPr marL="1827543" indent="0">
              <a:buNone/>
              <a:defRPr sz="900"/>
            </a:lvl5pPr>
            <a:lvl6pPr marL="2284430" indent="0">
              <a:buNone/>
              <a:defRPr sz="900"/>
            </a:lvl6pPr>
            <a:lvl7pPr marL="2741317" indent="0">
              <a:buNone/>
              <a:defRPr sz="900"/>
            </a:lvl7pPr>
            <a:lvl8pPr marL="3198202" indent="0">
              <a:buNone/>
              <a:defRPr sz="900"/>
            </a:lvl8pPr>
            <a:lvl9pPr marL="3655088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2A8D6-1493-3849-8CAC-011D67BD56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886" indent="0">
              <a:buNone/>
              <a:defRPr sz="2800"/>
            </a:lvl2pPr>
            <a:lvl3pPr marL="913771" indent="0">
              <a:buNone/>
              <a:defRPr sz="2400"/>
            </a:lvl3pPr>
            <a:lvl4pPr marL="1370659" indent="0">
              <a:buNone/>
              <a:defRPr sz="2000"/>
            </a:lvl4pPr>
            <a:lvl5pPr marL="1827543" indent="0">
              <a:buNone/>
              <a:defRPr sz="2000"/>
            </a:lvl5pPr>
            <a:lvl6pPr marL="2284430" indent="0">
              <a:buNone/>
              <a:defRPr sz="2000"/>
            </a:lvl6pPr>
            <a:lvl7pPr marL="2741317" indent="0">
              <a:buNone/>
              <a:defRPr sz="2000"/>
            </a:lvl7pPr>
            <a:lvl8pPr marL="3198202" indent="0">
              <a:buNone/>
              <a:defRPr sz="2000"/>
            </a:lvl8pPr>
            <a:lvl9pPr marL="3655088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86" indent="0">
              <a:buNone/>
              <a:defRPr sz="1200"/>
            </a:lvl2pPr>
            <a:lvl3pPr marL="913771" indent="0">
              <a:buNone/>
              <a:defRPr sz="1000"/>
            </a:lvl3pPr>
            <a:lvl4pPr marL="1370659" indent="0">
              <a:buNone/>
              <a:defRPr sz="900"/>
            </a:lvl4pPr>
            <a:lvl5pPr marL="1827543" indent="0">
              <a:buNone/>
              <a:defRPr sz="900"/>
            </a:lvl5pPr>
            <a:lvl6pPr marL="2284430" indent="0">
              <a:buNone/>
              <a:defRPr sz="900"/>
            </a:lvl6pPr>
            <a:lvl7pPr marL="2741317" indent="0">
              <a:buNone/>
              <a:defRPr sz="900"/>
            </a:lvl7pPr>
            <a:lvl8pPr marL="3198202" indent="0">
              <a:buNone/>
              <a:defRPr sz="900"/>
            </a:lvl8pPr>
            <a:lvl9pPr marL="3655088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F6B1D-C450-7940-BD59-C4A0E175FA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AEEF6-6232-1C4C-A4D5-FC75422FA1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5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5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D27CE-3E8A-E84B-AF07-BF18AAB255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886" indent="0">
              <a:buNone/>
              <a:defRPr sz="2800"/>
            </a:lvl2pPr>
            <a:lvl3pPr marL="913771" indent="0">
              <a:buNone/>
              <a:defRPr sz="2400"/>
            </a:lvl3pPr>
            <a:lvl4pPr marL="1370659" indent="0">
              <a:buNone/>
              <a:defRPr sz="2000"/>
            </a:lvl4pPr>
            <a:lvl5pPr marL="1827543" indent="0">
              <a:buNone/>
              <a:defRPr sz="2000"/>
            </a:lvl5pPr>
            <a:lvl6pPr marL="2284430" indent="0">
              <a:buNone/>
              <a:defRPr sz="2000"/>
            </a:lvl6pPr>
            <a:lvl7pPr marL="2741317" indent="0">
              <a:buNone/>
              <a:defRPr sz="2000"/>
            </a:lvl7pPr>
            <a:lvl8pPr marL="3198202" indent="0">
              <a:buNone/>
              <a:defRPr sz="2000"/>
            </a:lvl8pPr>
            <a:lvl9pPr marL="3655088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86" indent="0">
              <a:buNone/>
              <a:defRPr sz="1200"/>
            </a:lvl2pPr>
            <a:lvl3pPr marL="913771" indent="0">
              <a:buNone/>
              <a:defRPr sz="1000"/>
            </a:lvl3pPr>
            <a:lvl4pPr marL="1370659" indent="0">
              <a:buNone/>
              <a:defRPr sz="900"/>
            </a:lvl4pPr>
            <a:lvl5pPr marL="1827543" indent="0">
              <a:buNone/>
              <a:defRPr sz="900"/>
            </a:lvl5pPr>
            <a:lvl6pPr marL="2284430" indent="0">
              <a:buNone/>
              <a:defRPr sz="900"/>
            </a:lvl6pPr>
            <a:lvl7pPr marL="2741317" indent="0">
              <a:buNone/>
              <a:defRPr sz="900"/>
            </a:lvl7pPr>
            <a:lvl8pPr marL="3198202" indent="0">
              <a:buNone/>
              <a:defRPr sz="900"/>
            </a:lvl8pPr>
            <a:lvl9pPr marL="3655088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OSC May 2018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F6B1D-C450-7940-BD59-C4A0E175FA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5.wmf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5.wmf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6" tIns="45690" rIns="91376" bIns="456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6" tIns="45690" rIns="91376" bIns="456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9671"/>
            <a:ext cx="2133600" cy="161925"/>
          </a:xfrm>
          <a:prstGeom prst="rect">
            <a:avLst/>
          </a:prstGeom>
        </p:spPr>
        <p:txBody>
          <a:bodyPr vert="horz" wrap="square" lIns="91376" tIns="45690" rIns="91376" bIns="4569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559671"/>
            <a:ext cx="2895600" cy="161925"/>
          </a:xfrm>
          <a:prstGeom prst="rect">
            <a:avLst/>
          </a:prstGeom>
        </p:spPr>
        <p:txBody>
          <a:bodyPr vert="horz" wrap="square" lIns="91376" tIns="45690" rIns="91376" bIns="4569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en-US"/>
              <a:t>OSC May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9671"/>
            <a:ext cx="2133600" cy="161925"/>
          </a:xfrm>
          <a:prstGeom prst="rect">
            <a:avLst/>
          </a:prstGeom>
        </p:spPr>
        <p:txBody>
          <a:bodyPr vert="horz" wrap="square" lIns="91376" tIns="45690" rIns="91376" bIns="4569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fld id="{B5131186-A37D-DD4F-94BA-70F6FD9173B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5020" r:id="rId12"/>
  </p:sldLayoutIdLst>
  <p:hf hdr="0"/>
  <p:txStyles>
    <p:titleStyle>
      <a:lvl1pPr algn="r" defTabSz="456886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00009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r" defTabSz="45688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r" defTabSz="45688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r" defTabSz="45688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r" defTabSz="45688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6886" algn="ctr" defTabSz="45688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3771" algn="ctr" defTabSz="45688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0659" algn="ctr" defTabSz="45688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7543" algn="ctr" defTabSz="45688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664" indent="-342664" algn="l" defTabSz="45688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sz="22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444194" indent="-266517" algn="l" defTabSz="45688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2000" kern="1200">
          <a:solidFill>
            <a:srgbClr val="000090"/>
          </a:solidFill>
          <a:latin typeface="+mn-lt"/>
          <a:ea typeface="ＭＳ Ｐゴシック" pitchFamily="-110" charset="-128"/>
          <a:cs typeface="+mn-cs"/>
        </a:defRPr>
      </a:lvl2pPr>
      <a:lvl3pPr marL="723402" indent="-279208" algn="l" defTabSz="45688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167597" indent="-266517" algn="l" defTabSz="45688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5987" indent="-228446" algn="l" defTabSz="45688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2872" indent="-228446" algn="l" defTabSz="4568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758" indent="-228446" algn="l" defTabSz="4568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646" indent="-228446" algn="l" defTabSz="4568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527" indent="-228446" algn="l" defTabSz="4568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86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71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59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43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30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17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02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88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6524746"/>
            <a:ext cx="9144000" cy="3333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3BDF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376" tIns="45690" rIns="91376" bIns="4569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13"/>
            <a:ext cx="9144000" cy="9810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3BDF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376" tIns="45690" rIns="91376" bIns="4569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152401"/>
            <a:ext cx="78486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6" tIns="45690" rIns="91376" bIns="456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3414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6" tIns="45690" rIns="91376" bIns="456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113" y="6557963"/>
            <a:ext cx="8316912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6" tIns="45690" rIns="91376" bIns="4569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effectLst>
                  <a:outerShdw blurRad="38100" dist="38100" dir="2700000" algn="tl">
                    <a:srgbClr val="DDDDDD"/>
                  </a:outerShdw>
                </a:effectLst>
                <a:latin typeface="Bradley Hand ITC" pitchFamily="66" charset="0"/>
              </a:defRPr>
            </a:lvl1pPr>
          </a:lstStyle>
          <a:p>
            <a:r>
              <a:rPr lang="en-US"/>
              <a:t>OSC May 2018</a:t>
            </a: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69290" y="6524746"/>
            <a:ext cx="87471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6" tIns="45690" rIns="91376" bIns="4569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effectLst>
                  <a:outerShdw blurRad="38100" dist="38100" dir="2700000" algn="tl">
                    <a:srgbClr val="DDDDDD"/>
                  </a:outerShdw>
                </a:effectLst>
                <a:latin typeface="Bradley Hand ITC" pitchFamily="66" charset="0"/>
              </a:defRPr>
            </a:lvl1pPr>
          </a:lstStyle>
          <a:p>
            <a:fld id="{A35F98A2-9BBE-0044-9B81-285671F17AE7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0" y="6524625"/>
            <a:ext cx="91440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lIns="91376" tIns="45690" rIns="91376" bIns="4569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3321" name="Picture 9" descr="CMS-Color-Label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11113" y="973138"/>
            <a:ext cx="91440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lIns="91376" tIns="45690" rIns="91376" bIns="4569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3323" name="Picture 17" descr="lhcdipol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153400" y="38100"/>
            <a:ext cx="9588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4" name="WordArt 18"/>
          <p:cNvSpPr>
            <a:spLocks noChangeArrowheads="1" noChangeShapeType="1"/>
          </p:cNvSpPr>
          <p:nvPr userDrawn="1"/>
        </p:nvSpPr>
        <p:spPr bwMode="auto">
          <a:xfrm>
            <a:off x="7086600" y="76208"/>
            <a:ext cx="990600" cy="758825"/>
          </a:xfrm>
          <a:prstGeom prst="rect">
            <a:avLst/>
          </a:prstGeom>
        </p:spPr>
        <p:txBody>
          <a:bodyPr wrap="none" lIns="91376" tIns="45690" rIns="91376" bIns="45690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6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2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Super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5pPr>
      <a:lvl6pPr marL="456886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6pPr>
      <a:lvl7pPr marL="913771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7pPr>
      <a:lvl8pPr marL="1370659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8pPr>
      <a:lvl9pPr marL="1827543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9pPr>
    </p:titleStyle>
    <p:bodyStyle>
      <a:lvl1pPr marL="342664" indent="-342664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  <a:cs typeface="ＭＳ Ｐゴシック" pitchFamily="-65" charset="-128"/>
        </a:defRPr>
      </a:lvl1pPr>
      <a:lvl2pPr marL="742440" indent="-285554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6"/>
        </a:buBlip>
        <a:defRPr sz="24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2pPr>
      <a:lvl3pPr marL="1142215" indent="-228446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3pPr>
      <a:lvl4pPr marL="1599100" indent="-228446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4pPr>
      <a:lvl5pPr marL="2055987" indent="-228446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5pPr>
      <a:lvl6pPr marL="2512872" indent="-228446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6pPr>
      <a:lvl7pPr marL="2969758" indent="-228446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7pPr>
      <a:lvl8pPr marL="3426646" indent="-228446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8pPr>
      <a:lvl9pPr marL="3883527" indent="-228446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86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71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59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43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30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17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02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88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6524746"/>
            <a:ext cx="9144000" cy="3333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3BDF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376" tIns="45690" rIns="91376" bIns="4569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13"/>
            <a:ext cx="9144000" cy="9810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3BDF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376" tIns="45690" rIns="91376" bIns="4569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152401"/>
            <a:ext cx="78486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6" tIns="45690" rIns="91376" bIns="456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3414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6" tIns="45690" rIns="91376" bIns="456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113" y="6557963"/>
            <a:ext cx="8316912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6" tIns="45690" rIns="91376" bIns="4569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effectLst>
                  <a:outerShdw blurRad="38100" dist="38100" dir="2700000" algn="tl">
                    <a:srgbClr val="DDDDDD"/>
                  </a:outerShdw>
                </a:effectLst>
                <a:latin typeface="Bradley Hand ITC" pitchFamily="66" charset="0"/>
              </a:defRPr>
            </a:lvl1pPr>
          </a:lstStyle>
          <a:p>
            <a:r>
              <a:rPr lang="en-US"/>
              <a:t>OSC May 2018</a:t>
            </a: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69290" y="6524746"/>
            <a:ext cx="87471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6" tIns="45690" rIns="91376" bIns="4569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effectLst>
                  <a:outerShdw blurRad="38100" dist="38100" dir="2700000" algn="tl">
                    <a:srgbClr val="DDDDDD"/>
                  </a:outerShdw>
                </a:effectLst>
                <a:latin typeface="Bradley Hand ITC" pitchFamily="66" charset="0"/>
              </a:defRPr>
            </a:lvl1pPr>
          </a:lstStyle>
          <a:p>
            <a:fld id="{124BBF74-DEB9-0542-A744-A2C41102FC08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0" y="6524625"/>
            <a:ext cx="91440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lIns="91376" tIns="45690" rIns="91376" bIns="4569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25609" name="Picture 9" descr="CMS-Color-Label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11113" y="973138"/>
            <a:ext cx="91440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lIns="91376" tIns="45690" rIns="91376" bIns="4569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25611" name="Picture 17" descr="lhcdipol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153400" y="38100"/>
            <a:ext cx="9588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2" name="WordArt 18"/>
          <p:cNvSpPr>
            <a:spLocks noChangeArrowheads="1" noChangeShapeType="1"/>
          </p:cNvSpPr>
          <p:nvPr userDrawn="1"/>
        </p:nvSpPr>
        <p:spPr bwMode="auto">
          <a:xfrm>
            <a:off x="7086600" y="76208"/>
            <a:ext cx="990600" cy="758825"/>
          </a:xfrm>
          <a:prstGeom prst="rect">
            <a:avLst/>
          </a:prstGeom>
        </p:spPr>
        <p:txBody>
          <a:bodyPr wrap="none" lIns="91376" tIns="45690" rIns="91376" bIns="45690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6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2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Super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5pPr>
      <a:lvl6pPr marL="456886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6pPr>
      <a:lvl7pPr marL="913771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7pPr>
      <a:lvl8pPr marL="1370659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8pPr>
      <a:lvl9pPr marL="1827543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9pPr>
    </p:titleStyle>
    <p:bodyStyle>
      <a:lvl1pPr marL="342664" indent="-342664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  <a:cs typeface="ＭＳ Ｐゴシック" pitchFamily="-65" charset="-128"/>
        </a:defRPr>
      </a:lvl1pPr>
      <a:lvl2pPr marL="742440" indent="-285554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6"/>
        </a:buBlip>
        <a:defRPr sz="24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2pPr>
      <a:lvl3pPr marL="1142215" indent="-228446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3pPr>
      <a:lvl4pPr marL="1599100" indent="-228446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4pPr>
      <a:lvl5pPr marL="2055987" indent="-228446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5pPr>
      <a:lvl6pPr marL="2512872" indent="-228446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6pPr>
      <a:lvl7pPr marL="2969758" indent="-228446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7pPr>
      <a:lvl8pPr marL="3426646" indent="-228446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8pPr>
      <a:lvl9pPr marL="3883527" indent="-228446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86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71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59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43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30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17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02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88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6" tIns="45690" rIns="91376" bIns="456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6" tIns="45690" rIns="91376" bIns="456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9671"/>
            <a:ext cx="2133600" cy="161925"/>
          </a:xfrm>
          <a:prstGeom prst="rect">
            <a:avLst/>
          </a:prstGeom>
        </p:spPr>
        <p:txBody>
          <a:bodyPr vert="horz" wrap="square" lIns="91376" tIns="45690" rIns="91376" bIns="4569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559671"/>
            <a:ext cx="2895600" cy="161925"/>
          </a:xfrm>
          <a:prstGeom prst="rect">
            <a:avLst/>
          </a:prstGeom>
        </p:spPr>
        <p:txBody>
          <a:bodyPr vert="horz" wrap="square" lIns="91376" tIns="45690" rIns="91376" bIns="4569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en-US"/>
              <a:t>OSC May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9671"/>
            <a:ext cx="2133600" cy="161925"/>
          </a:xfrm>
          <a:prstGeom prst="rect">
            <a:avLst/>
          </a:prstGeom>
        </p:spPr>
        <p:txBody>
          <a:bodyPr vert="horz" wrap="square" lIns="91376" tIns="45690" rIns="91376" bIns="4569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fld id="{B5131186-A37D-DD4F-94BA-70F6FD9173B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r" defTabSz="456886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009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r" defTabSz="45688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r" defTabSz="45688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r" defTabSz="45688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r" defTabSz="45688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6886" algn="ctr" defTabSz="45688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3771" algn="ctr" defTabSz="45688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0659" algn="ctr" defTabSz="45688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7543" algn="ctr" defTabSz="45688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664" indent="-342664" algn="l" defTabSz="45688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444194" indent="-266517" algn="l" defTabSz="45688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rgbClr val="000090"/>
          </a:solidFill>
          <a:latin typeface="+mn-lt"/>
          <a:ea typeface="ＭＳ Ｐゴシック" pitchFamily="-110" charset="-128"/>
          <a:cs typeface="+mn-cs"/>
        </a:defRPr>
      </a:lvl2pPr>
      <a:lvl3pPr marL="723402" indent="-279208" algn="l" defTabSz="45688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167597" indent="-266517" algn="l" defTabSz="45688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5987" indent="-228446" algn="l" defTabSz="45688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2872" indent="-228446" algn="l" defTabSz="4568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758" indent="-228446" algn="l" defTabSz="4568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646" indent="-228446" algn="l" defTabSz="4568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527" indent="-228446" algn="l" defTabSz="4568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86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71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59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43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30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17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02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88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41799" y="63501"/>
            <a:ext cx="924657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Line 3"/>
          <p:cNvSpPr>
            <a:spLocks noChangeShapeType="1"/>
          </p:cNvSpPr>
          <p:nvPr/>
        </p:nvSpPr>
        <p:spPr bwMode="auto">
          <a:xfrm flipH="1">
            <a:off x="208126" y="1495425"/>
            <a:ext cx="8732227" cy="0"/>
          </a:xfrm>
          <a:prstGeom prst="line">
            <a:avLst/>
          </a:prstGeom>
          <a:noFill/>
          <a:ln w="50800">
            <a:solidFill>
              <a:srgbClr val="B50069"/>
            </a:solidFill>
            <a:round/>
            <a:headEnd type="none" w="sm" len="sm"/>
            <a:tailEnd type="none" w="sm" len="sm"/>
          </a:ln>
          <a:effectLst/>
        </p:spPr>
        <p:txBody>
          <a:bodyPr wrap="none" lIns="91376" tIns="45690" rIns="91376" bIns="45690" anchor="ctr"/>
          <a:lstStyle/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6541495" y="152400"/>
            <a:ext cx="196947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26" tIns="44420" rIns="90426" bIns="44420">
            <a:spAutoFit/>
          </a:bodyPr>
          <a:lstStyle/>
          <a:p>
            <a:pPr eaLnBrk="0" hangingPunct="0">
              <a:defRPr/>
            </a:pPr>
            <a:r>
              <a:rPr lang="en-US" sz="1400" dirty="0">
                <a:latin typeface="Times" pitchFamily="1" charset="0"/>
              </a:rPr>
              <a:t>MB 23 Feb 2012 AB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529874" y="609601"/>
            <a:ext cx="6998677" cy="609600"/>
          </a:xfrm>
          <a:prstGeom prst="rect">
            <a:avLst/>
          </a:prstGeom>
          <a:solidFill>
            <a:srgbClr val="FAFD00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90426" tIns="44420" rIns="90426" bIns="444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 text here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304810" y="914463"/>
            <a:ext cx="773723" cy="51426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376" tIns="45690" rIns="91376" bIns="45690">
            <a:spAutoFit/>
          </a:bodyPr>
          <a:lstStyle/>
          <a:p>
            <a:pPr eaLnBrk="0" hangingPunct="0">
              <a:defRPr/>
            </a:pPr>
            <a:r>
              <a:rPr lang="en-US" sz="900">
                <a:latin typeface="Times New Roman" pitchFamily="18" charset="0"/>
              </a:rPr>
              <a:t>   Technical </a:t>
            </a:r>
          </a:p>
          <a:p>
            <a:pPr eaLnBrk="0" hangingPunct="0">
              <a:defRPr/>
            </a:pPr>
            <a:r>
              <a:rPr lang="en-US" sz="900">
                <a:latin typeface="Times New Roman" pitchFamily="18" charset="0"/>
              </a:rPr>
              <a:t>Coordination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med"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5pPr>
      <a:lvl6pPr marL="456886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6pPr>
      <a:lvl7pPr marL="913771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7pPr>
      <a:lvl8pPr marL="1370659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8pPr>
      <a:lvl9pPr marL="1827543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9pPr>
    </p:titleStyle>
    <p:bodyStyle>
      <a:lvl1pPr marL="342664" indent="-34266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440" indent="-28555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" charset="-128"/>
        </a:defRPr>
      </a:lvl2pPr>
      <a:lvl3pPr marL="1142215" indent="-22844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" charset="-128"/>
        </a:defRPr>
      </a:lvl3pPr>
      <a:lvl4pPr marL="1599100" indent="-22844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" charset="-128"/>
        </a:defRPr>
      </a:lvl4pPr>
      <a:lvl5pPr marL="2055987" indent="-228446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" charset="-128"/>
        </a:defRPr>
      </a:lvl5pPr>
      <a:lvl6pPr marL="2512872" indent="-228446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69758" indent="-228446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6646" indent="-228446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3527" indent="-228446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86" algn="l" defTabSz="913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71" algn="l" defTabSz="913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59" algn="l" defTabSz="913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43" algn="l" defTabSz="913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30" algn="l" defTabSz="913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17" algn="l" defTabSz="913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02" algn="l" defTabSz="913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88" algn="l" defTabSz="913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41799" y="63501"/>
            <a:ext cx="924657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Line 3"/>
          <p:cNvSpPr>
            <a:spLocks noChangeShapeType="1"/>
          </p:cNvSpPr>
          <p:nvPr/>
        </p:nvSpPr>
        <p:spPr bwMode="auto">
          <a:xfrm flipH="1">
            <a:off x="208120" y="1495425"/>
            <a:ext cx="8732227" cy="0"/>
          </a:xfrm>
          <a:prstGeom prst="line">
            <a:avLst/>
          </a:prstGeom>
          <a:noFill/>
          <a:ln w="50800">
            <a:solidFill>
              <a:srgbClr val="B50069"/>
            </a:solidFill>
            <a:round/>
            <a:headEnd type="none" w="sm" len="sm"/>
            <a:tailEnd type="none" w="sm" len="sm"/>
          </a:ln>
          <a:effectLst/>
        </p:spPr>
        <p:txBody>
          <a:bodyPr wrap="none" lIns="91376" tIns="45690" rIns="91376" bIns="45690" anchor="ctr"/>
          <a:lstStyle/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6541486" y="152400"/>
            <a:ext cx="196947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26" tIns="44420" rIns="90426" bIns="44420">
            <a:spAutoFit/>
          </a:bodyPr>
          <a:lstStyle/>
          <a:p>
            <a:pPr eaLnBrk="0" hangingPunct="0">
              <a:defRPr/>
            </a:pPr>
            <a:r>
              <a:rPr lang="en-US" sz="1400" dirty="0">
                <a:latin typeface="Times" pitchFamily="1" charset="0"/>
              </a:rPr>
              <a:t>MB 23 Feb 2012 AB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529874" y="609601"/>
            <a:ext cx="6998677" cy="609600"/>
          </a:xfrm>
          <a:prstGeom prst="rect">
            <a:avLst/>
          </a:prstGeom>
          <a:solidFill>
            <a:srgbClr val="FAFD00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90426" tIns="44420" rIns="90426" bIns="444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 text here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304810" y="914461"/>
            <a:ext cx="773723" cy="51426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376" tIns="45690" rIns="91376" bIns="45690">
            <a:spAutoFit/>
          </a:bodyPr>
          <a:lstStyle/>
          <a:p>
            <a:pPr eaLnBrk="0" hangingPunct="0">
              <a:defRPr/>
            </a:pPr>
            <a:r>
              <a:rPr lang="en-US" sz="900">
                <a:latin typeface="Times New Roman" pitchFamily="18" charset="0"/>
              </a:rPr>
              <a:t>   Technical </a:t>
            </a:r>
          </a:p>
          <a:p>
            <a:pPr eaLnBrk="0" hangingPunct="0">
              <a:defRPr/>
            </a:pPr>
            <a:r>
              <a:rPr lang="en-US" sz="900">
                <a:latin typeface="Times New Roman" pitchFamily="18" charset="0"/>
              </a:rPr>
              <a:t>Coordination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med"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5pPr>
      <a:lvl6pPr marL="456886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6pPr>
      <a:lvl7pPr marL="913771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7pPr>
      <a:lvl8pPr marL="1370659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8pPr>
      <a:lvl9pPr marL="1827543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9pPr>
    </p:titleStyle>
    <p:bodyStyle>
      <a:lvl1pPr marL="342664" indent="-34266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440" indent="-28555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" charset="-128"/>
        </a:defRPr>
      </a:lvl2pPr>
      <a:lvl3pPr marL="1142215" indent="-22844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" charset="-128"/>
        </a:defRPr>
      </a:lvl3pPr>
      <a:lvl4pPr marL="1599100" indent="-22844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" charset="-128"/>
        </a:defRPr>
      </a:lvl4pPr>
      <a:lvl5pPr marL="2055987" indent="-228446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" charset="-128"/>
        </a:defRPr>
      </a:lvl5pPr>
      <a:lvl6pPr marL="2512872" indent="-228446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69758" indent="-228446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6646" indent="-228446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3527" indent="-228446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86" algn="l" defTabSz="913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71" algn="l" defTabSz="913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59" algn="l" defTabSz="913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43" algn="l" defTabSz="913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30" algn="l" defTabSz="913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17" algn="l" defTabSz="913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02" algn="l" defTabSz="913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88" algn="l" defTabSz="913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6" tIns="45690" rIns="91376" bIns="456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6" tIns="45690" rIns="91376" bIns="456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9661"/>
            <a:ext cx="2133600" cy="161925"/>
          </a:xfrm>
          <a:prstGeom prst="rect">
            <a:avLst/>
          </a:prstGeom>
        </p:spPr>
        <p:txBody>
          <a:bodyPr vert="horz" wrap="square" lIns="91376" tIns="45690" rIns="91376" bIns="4569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559661"/>
            <a:ext cx="2895600" cy="161925"/>
          </a:xfrm>
          <a:prstGeom prst="rect">
            <a:avLst/>
          </a:prstGeom>
        </p:spPr>
        <p:txBody>
          <a:bodyPr vert="horz" wrap="square" lIns="91376" tIns="45690" rIns="91376" bIns="4569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en-US"/>
              <a:t>OSC May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9661"/>
            <a:ext cx="2133600" cy="161925"/>
          </a:xfrm>
          <a:prstGeom prst="rect">
            <a:avLst/>
          </a:prstGeom>
        </p:spPr>
        <p:txBody>
          <a:bodyPr vert="horz" wrap="square" lIns="91376" tIns="45690" rIns="91376" bIns="4569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fld id="{B5131186-A37D-DD4F-94BA-70F6FD9173B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hf hdr="0"/>
  <p:txStyles>
    <p:titleStyle>
      <a:lvl1pPr algn="r" defTabSz="456886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009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r" defTabSz="45688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r" defTabSz="45688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r" defTabSz="45688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r" defTabSz="45688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6886" algn="ctr" defTabSz="45688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3771" algn="ctr" defTabSz="45688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0659" algn="ctr" defTabSz="45688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7543" algn="ctr" defTabSz="45688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664" indent="-342664" algn="l" defTabSz="45688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444194" indent="-266517" algn="l" defTabSz="45688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rgbClr val="000090"/>
          </a:solidFill>
          <a:latin typeface="+mn-lt"/>
          <a:ea typeface="ＭＳ Ｐゴシック" pitchFamily="-110" charset="-128"/>
          <a:cs typeface="+mn-cs"/>
        </a:defRPr>
      </a:lvl2pPr>
      <a:lvl3pPr marL="723402" indent="-279208" algn="l" defTabSz="45688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167597" indent="-266517" algn="l" defTabSz="45688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5987" indent="-228446" algn="l" defTabSz="45688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2872" indent="-228446" algn="l" defTabSz="4568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758" indent="-228446" algn="l" defTabSz="4568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646" indent="-228446" algn="l" defTabSz="4568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527" indent="-228446" algn="l" defTabSz="4568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86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71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59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43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30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17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02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88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6" tIns="45690" rIns="91376" bIns="456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6" tIns="45690" rIns="91376" bIns="456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9669"/>
            <a:ext cx="2133600" cy="161925"/>
          </a:xfrm>
          <a:prstGeom prst="rect">
            <a:avLst/>
          </a:prstGeom>
        </p:spPr>
        <p:txBody>
          <a:bodyPr vert="horz" wrap="square" lIns="91376" tIns="45690" rIns="91376" bIns="4569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559669"/>
            <a:ext cx="2895600" cy="161925"/>
          </a:xfrm>
          <a:prstGeom prst="rect">
            <a:avLst/>
          </a:prstGeom>
        </p:spPr>
        <p:txBody>
          <a:bodyPr vert="horz" wrap="square" lIns="91376" tIns="45690" rIns="91376" bIns="4569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en-US"/>
              <a:t>OSC May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9669"/>
            <a:ext cx="2133600" cy="161925"/>
          </a:xfrm>
          <a:prstGeom prst="rect">
            <a:avLst/>
          </a:prstGeom>
        </p:spPr>
        <p:txBody>
          <a:bodyPr vert="horz" wrap="square" lIns="91376" tIns="45690" rIns="91376" bIns="4569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fld id="{B5131186-A37D-DD4F-94BA-70F6FD9173B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  <p:sldLayoutId id="2147484104" r:id="rId6"/>
    <p:sldLayoutId id="2147484105" r:id="rId7"/>
    <p:sldLayoutId id="2147484106" r:id="rId8"/>
    <p:sldLayoutId id="2147484107" r:id="rId9"/>
    <p:sldLayoutId id="2147484108" r:id="rId10"/>
    <p:sldLayoutId id="2147484109" r:id="rId11"/>
  </p:sldLayoutIdLst>
  <p:hf hdr="0"/>
  <p:txStyles>
    <p:titleStyle>
      <a:lvl1pPr algn="r" defTabSz="456886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009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r" defTabSz="45688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r" defTabSz="45688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r" defTabSz="45688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r" defTabSz="45688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6886" algn="ctr" defTabSz="45688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3771" algn="ctr" defTabSz="45688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0659" algn="ctr" defTabSz="45688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7543" algn="ctr" defTabSz="45688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664" indent="-342664" algn="l" defTabSz="45688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444194" indent="-266517" algn="l" defTabSz="45688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2000" kern="1200">
          <a:solidFill>
            <a:srgbClr val="000090"/>
          </a:solidFill>
          <a:latin typeface="+mn-lt"/>
          <a:ea typeface="ＭＳ Ｐゴシック" pitchFamily="-110" charset="-128"/>
          <a:cs typeface="+mn-cs"/>
        </a:defRPr>
      </a:lvl2pPr>
      <a:lvl3pPr marL="723402" indent="-279208" algn="l" defTabSz="45688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167597" indent="-266517" algn="l" defTabSz="45688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5987" indent="-228446" algn="l" defTabSz="45688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2872" indent="-228446" algn="l" defTabSz="4568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758" indent="-228446" algn="l" defTabSz="4568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646" indent="-228446" algn="l" defTabSz="4568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527" indent="-228446" algn="l" defTabSz="4568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86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71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59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43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30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17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02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88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8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8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8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9"/>
          <p:cNvSpPr>
            <a:spLocks noGrp="1"/>
          </p:cNvSpPr>
          <p:nvPr>
            <p:ph type="ctrTitle"/>
          </p:nvPr>
        </p:nvSpPr>
        <p:spPr>
          <a:xfrm>
            <a:off x="685800" y="2130542"/>
            <a:ext cx="8153400" cy="1470025"/>
          </a:xfrm>
        </p:spPr>
        <p:txBody>
          <a:bodyPr/>
          <a:lstStyle/>
          <a:p>
            <a:pPr defTabSz="444194"/>
            <a:r>
              <a:rPr lang="en-US" dirty="0"/>
              <a:t>UK CMS Upgrade Oversight Committee</a:t>
            </a:r>
            <a:endParaRPr lang="en-US" dirty="0"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9939" name="Subtitle 10"/>
          <p:cNvSpPr>
            <a:spLocks noGrp="1"/>
          </p:cNvSpPr>
          <p:nvPr>
            <p:ph type="subTitle" idx="1"/>
          </p:nvPr>
        </p:nvSpPr>
        <p:spPr>
          <a:xfrm>
            <a:off x="457200" y="3657600"/>
            <a:ext cx="8382000" cy="2514600"/>
          </a:xfrm>
        </p:spPr>
        <p:txBody>
          <a:bodyPr/>
          <a:lstStyle/>
          <a:p>
            <a:pPr algn="r">
              <a:buFont typeface="Wingdings" pitchFamily="-106" charset="2"/>
              <a:buNone/>
            </a:pPr>
            <a:endParaRPr lang="en-US" dirty="0">
              <a:solidFill>
                <a:srgbClr val="898989"/>
              </a:solidFill>
              <a:ea typeface="ＭＳ Ｐゴシック" pitchFamily="-106" charset="-128"/>
              <a:cs typeface="ＭＳ Ｐゴシック" pitchFamily="-106" charset="-128"/>
            </a:endParaRPr>
          </a:p>
          <a:p>
            <a:pPr algn="r">
              <a:buFont typeface="Wingdings" pitchFamily="-106" charset="2"/>
              <a:buNone/>
            </a:pPr>
            <a:endParaRPr lang="en-US" dirty="0">
              <a:solidFill>
                <a:srgbClr val="898989"/>
              </a:solidFill>
              <a:ea typeface="ＭＳ Ｐゴシック" pitchFamily="-106" charset="-128"/>
              <a:cs typeface="ＭＳ Ｐゴシック" pitchFamily="-106" charset="-128"/>
            </a:endParaRPr>
          </a:p>
          <a:p>
            <a:pPr algn="r">
              <a:buFont typeface="Wingdings" pitchFamily="-106" charset="2"/>
              <a:buNone/>
            </a:pPr>
            <a:endParaRPr lang="en-US" dirty="0">
              <a:solidFill>
                <a:srgbClr val="898989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 rot="10800000" flipV="1">
            <a:off x="1017589" y="3354388"/>
            <a:ext cx="7821612" cy="36512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5" name="TextBox 4"/>
          <p:cNvSpPr txBox="1"/>
          <p:nvPr/>
        </p:nvSpPr>
        <p:spPr>
          <a:xfrm>
            <a:off x="457200" y="4521257"/>
            <a:ext cx="5702300" cy="1200268"/>
          </a:xfrm>
          <a:prstGeom prst="rect">
            <a:avLst/>
          </a:prstGeom>
          <a:noFill/>
        </p:spPr>
        <p:txBody>
          <a:bodyPr wrap="square" lIns="91376" tIns="45690" rIns="91376" bIns="45690" rtlCol="0">
            <a:spAutoFit/>
          </a:bodyPr>
          <a:lstStyle/>
          <a:p>
            <a:r>
              <a:rPr lang="en-US" dirty="0"/>
              <a:t>University of Bristol</a:t>
            </a:r>
          </a:p>
          <a:p>
            <a:r>
              <a:rPr lang="en-US" dirty="0"/>
              <a:t>Brunel University London</a:t>
            </a:r>
          </a:p>
          <a:p>
            <a:r>
              <a:rPr lang="en-US" dirty="0"/>
              <a:t>Imperial College London</a:t>
            </a:r>
          </a:p>
          <a:p>
            <a:r>
              <a:rPr lang="en-US" dirty="0"/>
              <a:t>Rutherford Appleton Laboratory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02211" y="3688842"/>
            <a:ext cx="1518235" cy="369271"/>
          </a:xfrm>
          <a:prstGeom prst="rect">
            <a:avLst/>
          </a:prstGeom>
          <a:noFill/>
        </p:spPr>
        <p:txBody>
          <a:bodyPr wrap="none" lIns="91376" tIns="45690" rIns="91376" bIns="45690" rtlCol="0">
            <a:spAutoFit/>
          </a:bodyPr>
          <a:lstStyle/>
          <a:p>
            <a:pPr algn="r"/>
            <a:r>
              <a:rPr lang="en-US" dirty="0"/>
              <a:t>30 May 2018</a:t>
            </a:r>
          </a:p>
        </p:txBody>
      </p:sp>
      <p:pic>
        <p:nvPicPr>
          <p:cNvPr id="2" name="Picture 1" descr="CMS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00" y="441324"/>
            <a:ext cx="3056673" cy="21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37A2D3-1B07-3445-9204-84A919349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667" y="4329555"/>
            <a:ext cx="1790700" cy="1981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715767-E4FA-C042-B43A-3936ABFCD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0367" y="462793"/>
            <a:ext cx="2160000" cy="163384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Last 6 months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932" y="1075267"/>
            <a:ext cx="9000068" cy="5281083"/>
          </a:xfrm>
        </p:spPr>
        <p:txBody>
          <a:bodyPr/>
          <a:lstStyle/>
          <a:p>
            <a:r>
              <a:rPr lang="en-US" dirty="0"/>
              <a:t>WP2: Tracker ASIC and readout</a:t>
            </a:r>
          </a:p>
          <a:p>
            <a:pPr lvl="1"/>
            <a:r>
              <a:rPr lang="en-US" dirty="0"/>
              <a:t>In-house module and 2CBC3 2S-module tested in beams at end of 2017</a:t>
            </a:r>
          </a:p>
          <a:p>
            <a:pPr lvl="1"/>
            <a:r>
              <a:rPr lang="en-US" dirty="0"/>
              <a:t>CBC3.1 design changes completed, and submitted for manufacture</a:t>
            </a:r>
          </a:p>
          <a:p>
            <a:pPr marL="660400" lvl="3" indent="-215900"/>
            <a:r>
              <a:rPr lang="en-US" dirty="0"/>
              <a:t>Delivery projected for 25 June</a:t>
            </a:r>
          </a:p>
          <a:p>
            <a:r>
              <a:rPr lang="en-US" dirty="0"/>
              <a:t>WP3: future hardware</a:t>
            </a:r>
          </a:p>
          <a:p>
            <a:pPr lvl="1"/>
            <a:r>
              <a:rPr lang="en-US" dirty="0"/>
              <a:t>Considerable progress with new ATCA hardware, and infrastructure</a:t>
            </a:r>
          </a:p>
          <a:p>
            <a:r>
              <a:rPr lang="en-US" dirty="0"/>
              <a:t>WP4: HGCAL</a:t>
            </a:r>
          </a:p>
          <a:p>
            <a:pPr lvl="1"/>
            <a:r>
              <a:rPr lang="en-GB" dirty="0"/>
              <a:t>TDR submitted and approved, putting project on official footing</a:t>
            </a:r>
          </a:p>
          <a:p>
            <a:pPr lvl="1"/>
            <a:r>
              <a:rPr lang="en-GB" dirty="0"/>
              <a:t>UK work in optimising performance continuing </a:t>
            </a:r>
            <a:r>
              <a:rPr lang="en-GB"/>
              <a:t>to produce </a:t>
            </a:r>
            <a:r>
              <a:rPr lang="en-GB" dirty="0"/>
              <a:t>results</a:t>
            </a:r>
          </a:p>
          <a:p>
            <a:r>
              <a:rPr lang="en-US" dirty="0"/>
              <a:t>WP5: L1 track-finder</a:t>
            </a:r>
          </a:p>
          <a:p>
            <a:pPr lvl="1"/>
            <a:r>
              <a:rPr lang="en-US" dirty="0"/>
              <a:t>Work on system development now progressing rapidly</a:t>
            </a:r>
          </a:p>
          <a:p>
            <a:pPr lvl="1"/>
            <a:r>
              <a:rPr lang="en-US" dirty="0"/>
              <a:t>Stress test was proposed for FPGA track finder to confirm risks are low</a:t>
            </a:r>
          </a:p>
          <a:p>
            <a:pPr lvl="2"/>
            <a:r>
              <a:rPr lang="en-US" dirty="0"/>
              <a:t>Some initial results from simulations</a:t>
            </a:r>
          </a:p>
          <a:p>
            <a:pPr lvl="3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OSC May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988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04769"/>
          </a:xfrm>
        </p:spPr>
        <p:txBody>
          <a:bodyPr/>
          <a:lstStyle/>
          <a:p>
            <a:r>
              <a:rPr lang="en-US" sz="3200" dirty="0"/>
              <a:t>WP2: </a:t>
            </a:r>
            <a:r>
              <a:rPr lang="en-GB" dirty="0"/>
              <a:t>CBC3 summary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324303"/>
            <a:ext cx="8801100" cy="5022709"/>
          </a:xfrm>
        </p:spPr>
        <p:txBody>
          <a:bodyPr/>
          <a:lstStyle/>
          <a:p>
            <a:r>
              <a:rPr lang="en-GB" dirty="0"/>
              <a:t>All design changes incorporated into chip, </a:t>
            </a:r>
            <a:r>
              <a:rPr lang="en-GB" dirty="0" err="1"/>
              <a:t>vsn</a:t>
            </a:r>
            <a:r>
              <a:rPr lang="en-GB" dirty="0"/>
              <a:t> 3.1</a:t>
            </a:r>
          </a:p>
          <a:p>
            <a:pPr lvl="1"/>
            <a:r>
              <a:rPr lang="en-GB" dirty="0"/>
              <a:t>Submitted for manufacture early February</a:t>
            </a:r>
          </a:p>
          <a:p>
            <a:pPr lvl="1"/>
            <a:r>
              <a:rPr lang="en-GB" dirty="0"/>
              <a:t>Some administrative delays, so accepted 30 March with delivery 25 June.</a:t>
            </a:r>
          </a:p>
          <a:p>
            <a:pPr lvl="2"/>
            <a:r>
              <a:rPr lang="en-GB" dirty="0">
                <a:solidFill>
                  <a:srgbClr val="FF2E3B"/>
                </a:solidFill>
              </a:rPr>
              <a:t>“delivery” means with bump metallisation completed</a:t>
            </a:r>
          </a:p>
          <a:p>
            <a:pPr lvl="1"/>
            <a:r>
              <a:rPr lang="en-GB" dirty="0"/>
              <a:t>This could be the final iteration and mask set for production</a:t>
            </a:r>
          </a:p>
          <a:p>
            <a:pPr lvl="2"/>
            <a:endParaRPr lang="en-GB" dirty="0">
              <a:solidFill>
                <a:srgbClr val="FF0000"/>
              </a:solidFill>
            </a:endParaRPr>
          </a:p>
          <a:p>
            <a:r>
              <a:rPr lang="en-GB" dirty="0"/>
              <a:t>An order of 24 CBC3 wafers left foundry 16 May for bump metallisation</a:t>
            </a:r>
          </a:p>
          <a:p>
            <a:pPr lvl="1"/>
            <a:r>
              <a:rPr lang="en-GB" dirty="0"/>
              <a:t>Intended for module assembly prototyping</a:t>
            </a:r>
          </a:p>
          <a:p>
            <a:pPr lvl="1"/>
            <a:r>
              <a:rPr lang="en-GB" dirty="0">
                <a:solidFill>
                  <a:srgbClr val="FF2E3B"/>
                </a:solidFill>
              </a:rPr>
              <a:t>Expected transport to CERN 26 June</a:t>
            </a:r>
          </a:p>
          <a:p>
            <a:pPr lvl="2"/>
            <a:r>
              <a:rPr lang="en-GB" dirty="0"/>
              <a:t>Wafers shared with CERN SCA chip (not usable), so 186 CBC3 per wafer</a:t>
            </a:r>
          </a:p>
          <a:p>
            <a:pPr lvl="1"/>
            <a:r>
              <a:rPr lang="en-GB" dirty="0"/>
              <a:t>Sufficient for many prototype modules to be constructed</a:t>
            </a:r>
          </a:p>
          <a:p>
            <a:pPr lvl="2"/>
            <a:r>
              <a:rPr lang="en-GB" dirty="0"/>
              <a:t>With CBC3s from engineering run, should be plenty for module prototyping despite </a:t>
            </a:r>
            <a:r>
              <a:rPr lang="en-GB" dirty="0" err="1"/>
              <a:t>Pactech</a:t>
            </a:r>
            <a:r>
              <a:rPr lang="en-GB" dirty="0"/>
              <a:t> metallisation problems</a:t>
            </a:r>
          </a:p>
          <a:p>
            <a:pPr lvl="2"/>
            <a:r>
              <a:rPr lang="en-GB" dirty="0"/>
              <a:t>Progress will be limited by other components, not CBC</a:t>
            </a:r>
          </a:p>
          <a:p>
            <a:pPr lvl="2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OSC May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50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CBC3 beam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4100"/>
            <a:ext cx="8458200" cy="5213350"/>
          </a:xfrm>
        </p:spPr>
        <p:txBody>
          <a:bodyPr/>
          <a:lstStyle/>
          <a:p>
            <a:r>
              <a:rPr lang="en-US" dirty="0"/>
              <a:t>Successful 2CBC3 2S-mini module test at FNAL in December</a:t>
            </a:r>
          </a:p>
          <a:p>
            <a:pPr lvl="1"/>
            <a:r>
              <a:rPr lang="en-US"/>
              <a:t>120 </a:t>
            </a:r>
            <a:r>
              <a:rPr lang="en-US" dirty="0"/>
              <a:t>GeV p beam</a:t>
            </a:r>
          </a:p>
          <a:p>
            <a:pPr lvl="1"/>
            <a:r>
              <a:rPr lang="en-US" dirty="0"/>
              <a:t>Included operation at -20C</a:t>
            </a:r>
          </a:p>
          <a:p>
            <a:pPr lvl="1"/>
            <a:r>
              <a:rPr lang="en-US" dirty="0"/>
              <a:t>Local pixel telescope allowed good track reconstruction</a:t>
            </a:r>
          </a:p>
          <a:p>
            <a:pPr lvl="1"/>
            <a:r>
              <a:rPr lang="en-US" dirty="0"/>
              <a:t>Still much more to be tested in future </a:t>
            </a:r>
          </a:p>
          <a:p>
            <a:pPr lvl="2"/>
            <a:r>
              <a:rPr lang="en-US" dirty="0"/>
              <a:t>e.g. high rate with pileup, and full geometrical coverage evaluation</a:t>
            </a:r>
          </a:p>
          <a:p>
            <a:endParaRPr lang="en-US" dirty="0"/>
          </a:p>
          <a:p>
            <a:r>
              <a:rPr lang="en-US" dirty="0"/>
              <a:t>Full size 8CBC3 module </a:t>
            </a:r>
          </a:p>
          <a:p>
            <a:pPr lvl="1"/>
            <a:r>
              <a:rPr lang="en-US" dirty="0"/>
              <a:t>expected in autumn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OSC May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3A840B-63AB-CC42-9457-B094FA307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3283071"/>
            <a:ext cx="40005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52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01EEE2-CF05-2047-B912-3FEBF52C2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8A341-CF98-A941-A63D-77654343E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OSC May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C56E6-CB4F-1A49-8CA4-AC80AB04B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3522-8517-984A-9912-D4C9580D7E0A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B95D3C-4980-C247-8734-1D26D19C6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878C61-449E-8842-8DBE-EFC528EA985B}"/>
              </a:ext>
            </a:extLst>
          </p:cNvPr>
          <p:cNvSpPr txBox="1"/>
          <p:nvPr/>
        </p:nvSpPr>
        <p:spPr>
          <a:xfrm>
            <a:off x="6150697" y="342900"/>
            <a:ext cx="2993303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2E3B"/>
                </a:solidFill>
                <a:highlight>
                  <a:srgbClr val="FFFF00"/>
                </a:highlight>
              </a:rPr>
              <a:t>Results from December FNAL beam test of 2CBC3 module</a:t>
            </a:r>
          </a:p>
        </p:txBody>
      </p:sp>
    </p:spTree>
    <p:extLst>
      <p:ext uri="{BB962C8B-B14F-4D97-AF65-F5344CB8AC3E}">
        <p14:creationId xmlns:p14="http://schemas.microsoft.com/office/powerpoint/2010/main" val="2172286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WP2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965200"/>
            <a:ext cx="8801100" cy="5213350"/>
          </a:xfrm>
        </p:spPr>
        <p:txBody>
          <a:bodyPr/>
          <a:lstStyle/>
          <a:p>
            <a:r>
              <a:rPr lang="en-US" dirty="0"/>
              <a:t>2S module development continues with CBC3</a:t>
            </a:r>
          </a:p>
          <a:p>
            <a:pPr lvl="1"/>
            <a:r>
              <a:rPr lang="en-US" dirty="0"/>
              <a:t>Many components not final </a:t>
            </a:r>
          </a:p>
          <a:p>
            <a:pPr lvl="2"/>
            <a:r>
              <a:rPr lang="en-US" dirty="0"/>
              <a:t>including hybrid where some fabrication problems were experienced</a:t>
            </a:r>
          </a:p>
          <a:p>
            <a:pPr lvl="2"/>
            <a:r>
              <a:rPr lang="en-US" dirty="0"/>
              <a:t>Concentrator (CIC) chip remains main concern; first submission due end July</a:t>
            </a:r>
          </a:p>
          <a:p>
            <a:pPr lvl="1"/>
            <a:endParaRPr lang="en-US" dirty="0"/>
          </a:p>
          <a:p>
            <a:r>
              <a:rPr lang="en-US" dirty="0"/>
              <a:t>CBC3.1 verification (Q3 2018)</a:t>
            </a:r>
          </a:p>
          <a:p>
            <a:pPr lvl="1"/>
            <a:r>
              <a:rPr lang="en-US" dirty="0"/>
              <a:t>Preparing station for CBC3 and CBC3.1 to identify KGD by automatic probing</a:t>
            </a:r>
          </a:p>
          <a:p>
            <a:pPr lvl="1"/>
            <a:r>
              <a:rPr lang="en-US" dirty="0"/>
              <a:t>Planning final series of TID, low T, SEU tests to confirm changes</a:t>
            </a:r>
          </a:p>
          <a:p>
            <a:pPr lvl="1"/>
            <a:r>
              <a:rPr lang="en-US" dirty="0"/>
              <a:t>Operation on full size module with sensor should provide final validation</a:t>
            </a:r>
          </a:p>
          <a:p>
            <a:pPr lvl="1"/>
            <a:endParaRPr lang="en-US" dirty="0"/>
          </a:p>
          <a:p>
            <a:r>
              <a:rPr lang="en-US" dirty="0"/>
              <a:t>Production manufacture</a:t>
            </a:r>
          </a:p>
          <a:p>
            <a:pPr lvl="1"/>
            <a:r>
              <a:rPr lang="en-US" dirty="0"/>
              <a:t>Task for construction project, from April 2019</a:t>
            </a:r>
          </a:p>
          <a:p>
            <a:pPr lvl="1"/>
            <a:r>
              <a:rPr lang="en-US" dirty="0"/>
              <a:t>But given delays with other parts, start date is uncertain</a:t>
            </a:r>
          </a:p>
          <a:p>
            <a:pPr lvl="2"/>
            <a:r>
              <a:rPr lang="en-US" dirty="0"/>
              <a:t>Early ramp up useful to preclude (unexpected) manufacturing problems (cf. APV25)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OSC May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416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04769"/>
          </a:xfrm>
        </p:spPr>
        <p:txBody>
          <a:bodyPr/>
          <a:lstStyle/>
          <a:p>
            <a:r>
              <a:rPr lang="en-US" sz="3200" dirty="0"/>
              <a:t>WP3: future hardware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324303"/>
            <a:ext cx="8737600" cy="5022709"/>
          </a:xfrm>
        </p:spPr>
        <p:txBody>
          <a:bodyPr/>
          <a:lstStyle/>
          <a:p>
            <a:r>
              <a:rPr lang="en-GB" dirty="0"/>
              <a:t>Serenity ATCA prototype delivered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lvl="1"/>
            <a:r>
              <a:rPr lang="en-GB" dirty="0"/>
              <a:t>Minor layout or manufacturing errors found but easily usable</a:t>
            </a:r>
          </a:p>
          <a:p>
            <a:pPr lvl="2"/>
            <a:r>
              <a:rPr lang="en-GB"/>
              <a:t>Layout issues </a:t>
            </a:r>
            <a:r>
              <a:rPr lang="en-GB" dirty="0"/>
              <a:t>fixed on recent </a:t>
            </a:r>
            <a:r>
              <a:rPr lang="en-GB" dirty="0" err="1"/>
              <a:t>respin</a:t>
            </a:r>
            <a:r>
              <a:rPr lang="en-GB" dirty="0"/>
              <a:t>, but some (annoying) assembly errors</a:t>
            </a:r>
          </a:p>
          <a:p>
            <a:pPr lvl="1"/>
            <a:r>
              <a:rPr lang="en-GB" dirty="0"/>
              <a:t>Testing is progressing rapidly, including software and firmware development </a:t>
            </a:r>
          </a:p>
          <a:p>
            <a:pPr lvl="2"/>
            <a:r>
              <a:rPr lang="en-GB" dirty="0"/>
              <a:t>Recently FPGAs on daughter cards mounted and exercised  </a:t>
            </a:r>
          </a:p>
          <a:p>
            <a:r>
              <a:rPr lang="en-GB" dirty="0"/>
              <a:t>Regular coordination meetings steering the activities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OSC May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F0EF74-3735-5E4D-898B-D620DA5B6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000" y="1890792"/>
            <a:ext cx="7200000" cy="186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325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55">
            <a:extLst>
              <a:ext uri="{FF2B5EF4-FFF2-40B4-BE49-F238E27FC236}">
                <a16:creationId xmlns:a16="http://schemas.microsoft.com/office/drawing/2014/main" id="{2DE77FB0-D034-4D2E-A5A5-4B8E93CD5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WP3: future hardware</a:t>
            </a:r>
          </a:p>
        </p:txBody>
      </p:sp>
      <p:sp>
        <p:nvSpPr>
          <p:cNvPr id="57" name="Content Placeholder 56">
            <a:extLst>
              <a:ext uri="{FF2B5EF4-FFF2-40B4-BE49-F238E27FC236}">
                <a16:creationId xmlns:a16="http://schemas.microsoft.com/office/drawing/2014/main" id="{E436A837-152F-4310-8A8E-DF1631B98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131996" cy="2735206"/>
          </a:xfrm>
        </p:spPr>
        <p:txBody>
          <a:bodyPr/>
          <a:lstStyle/>
          <a:p>
            <a:r>
              <a:rPr lang="en-GB" dirty="0"/>
              <a:t>Two strands of development</a:t>
            </a:r>
          </a:p>
          <a:p>
            <a:pPr lvl="1"/>
            <a:r>
              <a:rPr lang="en-GB" dirty="0"/>
              <a:t>Demo Systems : Firmware &amp; Software</a:t>
            </a:r>
          </a:p>
          <a:p>
            <a:pPr lvl="2"/>
            <a:r>
              <a:rPr lang="en-GB" dirty="0"/>
              <a:t>Q1 2018: Slow control and build tools for Xilinx </a:t>
            </a:r>
            <a:r>
              <a:rPr lang="en-GB" dirty="0" err="1"/>
              <a:t>UltraScale</a:t>
            </a:r>
            <a:r>
              <a:rPr lang="en-GB" dirty="0"/>
              <a:t> Devices</a:t>
            </a:r>
          </a:p>
          <a:p>
            <a:pPr lvl="2"/>
            <a:r>
              <a:rPr lang="en-GB" dirty="0"/>
              <a:t>Q2 2018: Basic infrastructure for algorithm development</a:t>
            </a:r>
          </a:p>
          <a:p>
            <a:pPr lvl="1"/>
            <a:r>
              <a:rPr lang="en-GB" dirty="0"/>
              <a:t>Serenity Prototype : Hardware</a:t>
            </a:r>
          </a:p>
          <a:p>
            <a:pPr lvl="2"/>
            <a:r>
              <a:rPr lang="en-GB" dirty="0"/>
              <a:t>Q2 2018: Provide Serenity hardware with low level firmware, plus basic infrastructure developed from “demo systems” </a:t>
            </a:r>
          </a:p>
          <a:p>
            <a:r>
              <a:rPr lang="en-GB" dirty="0"/>
              <a:t>On schedule to meet milestones</a:t>
            </a:r>
          </a:p>
          <a:p>
            <a:pPr lvl="2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DACE3-F316-46C3-A5C7-A6FB6CF36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BF4EE-A315-42BE-9DE6-6ADDD7619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OSC May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C2C47-B205-42B7-A8BF-69C6AD7D5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DCCF0DD-6F0C-46E5-9B97-E39A3233C4D5}"/>
              </a:ext>
            </a:extLst>
          </p:cNvPr>
          <p:cNvGrpSpPr/>
          <p:nvPr/>
        </p:nvGrpSpPr>
        <p:grpSpPr>
          <a:xfrm>
            <a:off x="3480492" y="4441122"/>
            <a:ext cx="5078618" cy="1828130"/>
            <a:chOff x="3310061" y="4637744"/>
            <a:chExt cx="5078618" cy="182813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CEB4CB1-AACE-4C5D-B5BA-E2A697C74C90}"/>
                </a:ext>
              </a:extLst>
            </p:cNvPr>
            <p:cNvSpPr/>
            <p:nvPr/>
          </p:nvSpPr>
          <p:spPr>
            <a:xfrm>
              <a:off x="4576375" y="5101343"/>
              <a:ext cx="2358494" cy="338818"/>
            </a:xfrm>
            <a:prstGeom prst="rect">
              <a:avLst/>
            </a:prstGeom>
            <a:ln w="1905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</a:rPr>
                <a:t>Final Prototype: Generic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ABC2515-7995-418D-9DBE-D4311D86DDDC}"/>
                </a:ext>
              </a:extLst>
            </p:cNvPr>
            <p:cNvCxnSpPr>
              <a:cxnSpLocks/>
              <a:stCxn id="25" idx="2"/>
              <a:endCxn id="7" idx="0"/>
            </p:cNvCxnSpPr>
            <p:nvPr/>
          </p:nvCxnSpPr>
          <p:spPr>
            <a:xfrm flipH="1">
              <a:off x="5755622" y="4887304"/>
              <a:ext cx="674515" cy="214039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998F8F4-7DA5-4741-AC84-77762810C49E}"/>
                </a:ext>
              </a:extLst>
            </p:cNvPr>
            <p:cNvCxnSpPr>
              <a:cxnSpLocks/>
            </p:cNvCxnSpPr>
            <p:nvPr/>
          </p:nvCxnSpPr>
          <p:spPr>
            <a:xfrm>
              <a:off x="7255866" y="4649585"/>
              <a:ext cx="10903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DE5CAAC-6701-4B9D-9550-4429E2758ECF}"/>
                </a:ext>
              </a:extLst>
            </p:cNvPr>
            <p:cNvCxnSpPr>
              <a:cxnSpLocks/>
            </p:cNvCxnSpPr>
            <p:nvPr/>
          </p:nvCxnSpPr>
          <p:spPr>
            <a:xfrm>
              <a:off x="7188044" y="4762525"/>
              <a:ext cx="73628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B7C5087-9F21-46F1-977A-8572F690BB22}"/>
                </a:ext>
              </a:extLst>
            </p:cNvPr>
            <p:cNvSpPr/>
            <p:nvPr/>
          </p:nvSpPr>
          <p:spPr>
            <a:xfrm>
              <a:off x="7367906" y="4850657"/>
              <a:ext cx="622212" cy="2527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dirty="0"/>
                <a:t>2018</a:t>
              </a:r>
              <a:endParaRPr lang="en-US" sz="12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A83DF0F-1D5E-4D7D-8DE8-815693FD2EA2}"/>
                </a:ext>
              </a:extLst>
            </p:cNvPr>
            <p:cNvCxnSpPr>
              <a:cxnSpLocks/>
            </p:cNvCxnSpPr>
            <p:nvPr/>
          </p:nvCxnSpPr>
          <p:spPr>
            <a:xfrm>
              <a:off x="7255866" y="4875464"/>
              <a:ext cx="10903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8268700-32A8-4294-8259-78522ACDD79D}"/>
                </a:ext>
              </a:extLst>
            </p:cNvPr>
            <p:cNvCxnSpPr>
              <a:cxnSpLocks/>
            </p:cNvCxnSpPr>
            <p:nvPr/>
          </p:nvCxnSpPr>
          <p:spPr>
            <a:xfrm>
              <a:off x="7255866" y="4988403"/>
              <a:ext cx="10903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314E5FA-43B4-4C09-BEBB-A1199141F6E1}"/>
                </a:ext>
              </a:extLst>
            </p:cNvPr>
            <p:cNvCxnSpPr>
              <a:cxnSpLocks/>
            </p:cNvCxnSpPr>
            <p:nvPr/>
          </p:nvCxnSpPr>
          <p:spPr>
            <a:xfrm>
              <a:off x="7255866" y="5101343"/>
              <a:ext cx="10903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8764C13-8656-4E3C-94D2-A53D77B945FC}"/>
                </a:ext>
              </a:extLst>
            </p:cNvPr>
            <p:cNvCxnSpPr>
              <a:cxnSpLocks/>
            </p:cNvCxnSpPr>
            <p:nvPr/>
          </p:nvCxnSpPr>
          <p:spPr>
            <a:xfrm>
              <a:off x="7188044" y="5214282"/>
              <a:ext cx="73628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43A4BE8-794B-4AC9-B834-D94AD2ECFB8E}"/>
                </a:ext>
              </a:extLst>
            </p:cNvPr>
            <p:cNvSpPr/>
            <p:nvPr/>
          </p:nvSpPr>
          <p:spPr>
            <a:xfrm>
              <a:off x="7367906" y="5302414"/>
              <a:ext cx="622212" cy="2527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dirty="0"/>
                <a:t>2019</a:t>
              </a:r>
              <a:endParaRPr lang="en-US" sz="1200" dirty="0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FE8A855-7398-4957-810F-6CBF1633CA36}"/>
                </a:ext>
              </a:extLst>
            </p:cNvPr>
            <p:cNvCxnSpPr>
              <a:cxnSpLocks/>
            </p:cNvCxnSpPr>
            <p:nvPr/>
          </p:nvCxnSpPr>
          <p:spPr>
            <a:xfrm>
              <a:off x="7255866" y="5327221"/>
              <a:ext cx="10903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65AD912-A34D-47DB-BE53-3573EE146B14}"/>
                </a:ext>
              </a:extLst>
            </p:cNvPr>
            <p:cNvCxnSpPr>
              <a:cxnSpLocks/>
            </p:cNvCxnSpPr>
            <p:nvPr/>
          </p:nvCxnSpPr>
          <p:spPr>
            <a:xfrm>
              <a:off x="7255866" y="5440161"/>
              <a:ext cx="10903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0182B60-714D-4CDC-8624-96529FB7FC3D}"/>
                </a:ext>
              </a:extLst>
            </p:cNvPr>
            <p:cNvSpPr/>
            <p:nvPr/>
          </p:nvSpPr>
          <p:spPr>
            <a:xfrm>
              <a:off x="4576376" y="4637744"/>
              <a:ext cx="831102" cy="249560"/>
            </a:xfrm>
            <a:prstGeom prst="rect">
              <a:avLst/>
            </a:prstGeom>
            <a:ln w="1905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</a:rPr>
                <a:t>Demo Sys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FF309BB-2C4E-4506-948D-5CD419F52364}"/>
                </a:ext>
              </a:extLst>
            </p:cNvPr>
            <p:cNvSpPr/>
            <p:nvPr/>
          </p:nvSpPr>
          <p:spPr>
            <a:xfrm>
              <a:off x="5941204" y="4649585"/>
              <a:ext cx="977865" cy="237719"/>
            </a:xfrm>
            <a:prstGeom prst="rect">
              <a:avLst/>
            </a:prstGeom>
            <a:ln w="1905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</a:rPr>
                <a:t>Prototype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F514487-218C-4523-B025-C5CFFC892AD9}"/>
                </a:ext>
              </a:extLst>
            </p:cNvPr>
            <p:cNvCxnSpPr>
              <a:cxnSpLocks/>
              <a:stCxn id="24" idx="2"/>
              <a:endCxn id="7" idx="0"/>
            </p:cNvCxnSpPr>
            <p:nvPr/>
          </p:nvCxnSpPr>
          <p:spPr>
            <a:xfrm>
              <a:off x="4991927" y="4887303"/>
              <a:ext cx="763695" cy="214039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47A282C-FA8D-4310-9C40-B06E9415DFF6}"/>
                </a:ext>
              </a:extLst>
            </p:cNvPr>
            <p:cNvSpPr/>
            <p:nvPr/>
          </p:nvSpPr>
          <p:spPr>
            <a:xfrm>
              <a:off x="4560576" y="5770904"/>
              <a:ext cx="2358494" cy="351701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</a:rPr>
                <a:t>Pre-Production: Specialisation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21BC17D2-1D83-464A-A9F7-CAB130DBCB12}"/>
                </a:ext>
              </a:extLst>
            </p:cNvPr>
            <p:cNvCxnSpPr>
              <a:cxnSpLocks/>
              <a:endCxn id="41" idx="0"/>
            </p:cNvCxnSpPr>
            <p:nvPr/>
          </p:nvCxnSpPr>
          <p:spPr>
            <a:xfrm>
              <a:off x="5739823" y="5432086"/>
              <a:ext cx="0" cy="338818"/>
            </a:xfrm>
            <a:prstGeom prst="straightConnector1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bg2">
                  <a:lumMod val="90000"/>
                </a:schemeClr>
              </a:solidFill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EC2AD01B-3ED9-4627-86F2-E1EAAB95640C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 flipH="1">
              <a:off x="5739822" y="6122605"/>
              <a:ext cx="1" cy="343269"/>
            </a:xfrm>
            <a:prstGeom prst="straightConnector1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bg2">
                  <a:lumMod val="90000"/>
                </a:schemeClr>
              </a:solidFill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4F4BDD-9B94-4AE8-8450-D279AF74FDE9}"/>
                </a:ext>
              </a:extLst>
            </p:cNvPr>
            <p:cNvCxnSpPr>
              <a:cxnSpLocks/>
            </p:cNvCxnSpPr>
            <p:nvPr/>
          </p:nvCxnSpPr>
          <p:spPr>
            <a:xfrm>
              <a:off x="7239793" y="5559743"/>
              <a:ext cx="109035" cy="0"/>
            </a:xfrm>
            <a:prstGeom prst="line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E53F754-917A-4BD4-A43C-D6A03E8E8089}"/>
                </a:ext>
              </a:extLst>
            </p:cNvPr>
            <p:cNvCxnSpPr>
              <a:cxnSpLocks/>
            </p:cNvCxnSpPr>
            <p:nvPr/>
          </p:nvCxnSpPr>
          <p:spPr>
            <a:xfrm>
              <a:off x="7171971" y="5672682"/>
              <a:ext cx="736286" cy="0"/>
            </a:xfrm>
            <a:prstGeom prst="line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8C6FBFC-0A55-4982-98AC-F087ED96556A}"/>
                </a:ext>
              </a:extLst>
            </p:cNvPr>
            <p:cNvSpPr/>
            <p:nvPr/>
          </p:nvSpPr>
          <p:spPr>
            <a:xfrm>
              <a:off x="7351833" y="5760815"/>
              <a:ext cx="622212" cy="252791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GB" sz="1200" dirty="0"/>
                <a:t>2020</a:t>
              </a:r>
              <a:endParaRPr lang="en-US" sz="1200" dirty="0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3D018C9-4367-48BC-A863-327A522F8FAA}"/>
                </a:ext>
              </a:extLst>
            </p:cNvPr>
            <p:cNvCxnSpPr>
              <a:cxnSpLocks/>
            </p:cNvCxnSpPr>
            <p:nvPr/>
          </p:nvCxnSpPr>
          <p:spPr>
            <a:xfrm>
              <a:off x="7239793" y="5785622"/>
              <a:ext cx="109035" cy="0"/>
            </a:xfrm>
            <a:prstGeom prst="line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E3465B9-F261-4F38-814D-649BEC5A8238}"/>
                </a:ext>
              </a:extLst>
            </p:cNvPr>
            <p:cNvCxnSpPr>
              <a:cxnSpLocks/>
            </p:cNvCxnSpPr>
            <p:nvPr/>
          </p:nvCxnSpPr>
          <p:spPr>
            <a:xfrm>
              <a:off x="7239793" y="5898561"/>
              <a:ext cx="109035" cy="0"/>
            </a:xfrm>
            <a:prstGeom prst="line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96A0CB6-9F36-4EC6-8177-F546C006FE6E}"/>
                </a:ext>
              </a:extLst>
            </p:cNvPr>
            <p:cNvCxnSpPr>
              <a:cxnSpLocks/>
            </p:cNvCxnSpPr>
            <p:nvPr/>
          </p:nvCxnSpPr>
          <p:spPr>
            <a:xfrm>
              <a:off x="7239793" y="6011500"/>
              <a:ext cx="109035" cy="0"/>
            </a:xfrm>
            <a:prstGeom prst="line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8B3F847-9B74-4F76-8A68-66BDC6F6DF35}"/>
                </a:ext>
              </a:extLst>
            </p:cNvPr>
            <p:cNvCxnSpPr>
              <a:cxnSpLocks/>
            </p:cNvCxnSpPr>
            <p:nvPr/>
          </p:nvCxnSpPr>
          <p:spPr>
            <a:xfrm>
              <a:off x="7171971" y="6124440"/>
              <a:ext cx="736286" cy="0"/>
            </a:xfrm>
            <a:prstGeom prst="line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E71ABE5-E9BC-417B-8ECD-8DB747117EAE}"/>
                </a:ext>
              </a:extLst>
            </p:cNvPr>
            <p:cNvCxnSpPr>
              <a:cxnSpLocks/>
            </p:cNvCxnSpPr>
            <p:nvPr/>
          </p:nvCxnSpPr>
          <p:spPr>
            <a:xfrm>
              <a:off x="7239793" y="6237379"/>
              <a:ext cx="109035" cy="0"/>
            </a:xfrm>
            <a:prstGeom prst="line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0D65D40-DF05-4D32-B112-AE31D63B1F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0061" y="5432086"/>
              <a:ext cx="1157602" cy="1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F52E264-299F-4028-A50A-8AF443DE8578}"/>
                </a:ext>
              </a:extLst>
            </p:cNvPr>
            <p:cNvCxnSpPr>
              <a:cxnSpLocks/>
              <a:endCxn id="21" idx="3"/>
            </p:cNvCxnSpPr>
            <p:nvPr/>
          </p:nvCxnSpPr>
          <p:spPr>
            <a:xfrm flipH="1" flipV="1">
              <a:off x="7990118" y="5428810"/>
              <a:ext cx="398561" cy="11351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136C11C-F580-455A-9499-97D4D22DAB6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31779" y="5446804"/>
              <a:ext cx="156265" cy="428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Arrow: Right 71">
            <a:extLst>
              <a:ext uri="{FF2B5EF4-FFF2-40B4-BE49-F238E27FC236}">
                <a16:creationId xmlns:a16="http://schemas.microsoft.com/office/drawing/2014/main" id="{BAC47C5E-EF11-4FAA-975E-29D9E79234A2}"/>
              </a:ext>
            </a:extLst>
          </p:cNvPr>
          <p:cNvSpPr/>
          <p:nvPr/>
        </p:nvSpPr>
        <p:spPr>
          <a:xfrm>
            <a:off x="3721596" y="4414562"/>
            <a:ext cx="567426" cy="276120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60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C0ACDD-1CFE-344B-9161-EB56148B3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DE0782-0C17-AE4E-8D67-242DC93DA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OSC May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60D3B9-78F8-2246-9E9B-3BA9CE17A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3522-8517-984A-9912-D4C9580D7E0A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EF39C0-1DB7-1149-BDBD-C6E3ADC4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66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B1E85C-76FD-1C44-98BD-30010F152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C342AE-CE8E-FF4D-97B0-ADA9FD388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OSC May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A0E983-04E1-C24E-83C0-8AB11D905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3522-8517-984A-9912-D4C9580D7E0A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EBD075-6FFE-9D4C-BC2B-758EC5C17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22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5A96E-DE00-42BF-8CF9-3E1626C65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WP3: future 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634F0-D334-4737-891B-00F62CE47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080625" cy="3069404"/>
          </a:xfrm>
        </p:spPr>
        <p:txBody>
          <a:bodyPr/>
          <a:lstStyle/>
          <a:p>
            <a:r>
              <a:rPr lang="en-GB" dirty="0"/>
              <a:t>Deliver final prototype, including full infrastructure by Q2 2019</a:t>
            </a:r>
          </a:p>
          <a:p>
            <a:pPr lvl="1"/>
            <a:r>
              <a:rPr lang="en-GB" dirty="0"/>
              <a:t>Challenging in many aspects, particularly hardware delivery</a:t>
            </a:r>
          </a:p>
          <a:p>
            <a:r>
              <a:rPr lang="en-GB" dirty="0"/>
              <a:t>Distribute to several groups</a:t>
            </a:r>
          </a:p>
          <a:p>
            <a:pPr lvl="1"/>
            <a:r>
              <a:rPr lang="en-GB" dirty="0"/>
              <a:t>Alternative processing nodes </a:t>
            </a:r>
          </a:p>
          <a:p>
            <a:pPr lvl="2"/>
            <a:r>
              <a:rPr lang="en-GB" dirty="0"/>
              <a:t>VU9P (TIFR) and KU15P (KIT) FPGAs</a:t>
            </a:r>
          </a:p>
          <a:p>
            <a:pPr lvl="1"/>
            <a:r>
              <a:rPr lang="en-GB" dirty="0"/>
              <a:t>Clock quality analysis (</a:t>
            </a:r>
            <a:r>
              <a:rPr lang="en-GB" dirty="0" err="1"/>
              <a:t>Saclay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Integration tests in CERN</a:t>
            </a:r>
          </a:p>
          <a:p>
            <a:pPr lvl="1"/>
            <a:r>
              <a:rPr lang="en-GB" dirty="0"/>
              <a:t>Continued firmware &amp; software development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05C006-C057-4A98-860B-1958354B5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851D2-3721-43CC-BB9A-A3D76EC4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OSC May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64F4C-2B00-4337-889C-D40A8CE7E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0FD4A32-9CF5-4E05-80F4-0510EAA80A2B}"/>
              </a:ext>
            </a:extLst>
          </p:cNvPr>
          <p:cNvGrpSpPr/>
          <p:nvPr/>
        </p:nvGrpSpPr>
        <p:grpSpPr>
          <a:xfrm>
            <a:off x="4572000" y="4454088"/>
            <a:ext cx="4304516" cy="1828130"/>
            <a:chOff x="4084163" y="4637744"/>
            <a:chExt cx="4304516" cy="182813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5B7A1CB-00FF-4542-A8E3-CFCA8E06E389}"/>
                </a:ext>
              </a:extLst>
            </p:cNvPr>
            <p:cNvSpPr/>
            <p:nvPr/>
          </p:nvSpPr>
          <p:spPr>
            <a:xfrm>
              <a:off x="4576375" y="5101343"/>
              <a:ext cx="2358494" cy="338818"/>
            </a:xfrm>
            <a:prstGeom prst="rect">
              <a:avLst/>
            </a:prstGeom>
            <a:ln w="1905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</a:rPr>
                <a:t>Final Prototype: Generic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19F3D9C-6073-419F-8D3D-BB96434CF41E}"/>
                </a:ext>
              </a:extLst>
            </p:cNvPr>
            <p:cNvCxnSpPr>
              <a:cxnSpLocks/>
              <a:stCxn id="21" idx="2"/>
              <a:endCxn id="8" idx="0"/>
            </p:cNvCxnSpPr>
            <p:nvPr/>
          </p:nvCxnSpPr>
          <p:spPr>
            <a:xfrm flipH="1">
              <a:off x="5755622" y="4887304"/>
              <a:ext cx="674515" cy="214039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1BCC0F8-9F78-411A-9C5A-73CD814006BD}"/>
                </a:ext>
              </a:extLst>
            </p:cNvPr>
            <p:cNvCxnSpPr>
              <a:cxnSpLocks/>
            </p:cNvCxnSpPr>
            <p:nvPr/>
          </p:nvCxnSpPr>
          <p:spPr>
            <a:xfrm>
              <a:off x="7255866" y="4649585"/>
              <a:ext cx="10903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A35E6E4-C1C0-4FDD-A166-969ADF14FCEF}"/>
                </a:ext>
              </a:extLst>
            </p:cNvPr>
            <p:cNvCxnSpPr>
              <a:cxnSpLocks/>
            </p:cNvCxnSpPr>
            <p:nvPr/>
          </p:nvCxnSpPr>
          <p:spPr>
            <a:xfrm>
              <a:off x="7188044" y="4762525"/>
              <a:ext cx="73628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C7B29F8-E34F-481B-B9D8-0E09454BACF1}"/>
                </a:ext>
              </a:extLst>
            </p:cNvPr>
            <p:cNvSpPr/>
            <p:nvPr/>
          </p:nvSpPr>
          <p:spPr>
            <a:xfrm>
              <a:off x="7367906" y="4850657"/>
              <a:ext cx="622212" cy="2527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dirty="0"/>
                <a:t>2018</a:t>
              </a:r>
              <a:endParaRPr lang="en-US" sz="1200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9948072-CDE2-4D8A-97F6-6A8B6BA2C376}"/>
                </a:ext>
              </a:extLst>
            </p:cNvPr>
            <p:cNvCxnSpPr>
              <a:cxnSpLocks/>
            </p:cNvCxnSpPr>
            <p:nvPr/>
          </p:nvCxnSpPr>
          <p:spPr>
            <a:xfrm>
              <a:off x="7255866" y="4875464"/>
              <a:ext cx="10903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B61A743-A5FC-4C84-9952-88E74721E4D7}"/>
                </a:ext>
              </a:extLst>
            </p:cNvPr>
            <p:cNvCxnSpPr>
              <a:cxnSpLocks/>
            </p:cNvCxnSpPr>
            <p:nvPr/>
          </p:nvCxnSpPr>
          <p:spPr>
            <a:xfrm>
              <a:off x="7255866" y="4988403"/>
              <a:ext cx="10903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9FF7BB-AB86-4332-B313-E024CD860B7F}"/>
                </a:ext>
              </a:extLst>
            </p:cNvPr>
            <p:cNvCxnSpPr>
              <a:cxnSpLocks/>
            </p:cNvCxnSpPr>
            <p:nvPr/>
          </p:nvCxnSpPr>
          <p:spPr>
            <a:xfrm>
              <a:off x="7255866" y="5101343"/>
              <a:ext cx="10903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19FA487-BCB1-41C8-9951-BC9B3D52AE24}"/>
                </a:ext>
              </a:extLst>
            </p:cNvPr>
            <p:cNvCxnSpPr>
              <a:cxnSpLocks/>
            </p:cNvCxnSpPr>
            <p:nvPr/>
          </p:nvCxnSpPr>
          <p:spPr>
            <a:xfrm>
              <a:off x="7188044" y="5214282"/>
              <a:ext cx="73628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B301817-6A22-4196-A494-39C8A1DB293A}"/>
                </a:ext>
              </a:extLst>
            </p:cNvPr>
            <p:cNvSpPr/>
            <p:nvPr/>
          </p:nvSpPr>
          <p:spPr>
            <a:xfrm>
              <a:off x="7367906" y="5302414"/>
              <a:ext cx="622212" cy="2527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dirty="0"/>
                <a:t>2019</a:t>
              </a:r>
              <a:endParaRPr lang="en-US" sz="1200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D2CEDC9-DCBF-4CCA-9CCE-7538013BDC5F}"/>
                </a:ext>
              </a:extLst>
            </p:cNvPr>
            <p:cNvCxnSpPr>
              <a:cxnSpLocks/>
            </p:cNvCxnSpPr>
            <p:nvPr/>
          </p:nvCxnSpPr>
          <p:spPr>
            <a:xfrm>
              <a:off x="7255866" y="5327221"/>
              <a:ext cx="10903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4D8CE1C-7D18-4CF0-A619-CB88A4CB1C47}"/>
                </a:ext>
              </a:extLst>
            </p:cNvPr>
            <p:cNvCxnSpPr>
              <a:cxnSpLocks/>
            </p:cNvCxnSpPr>
            <p:nvPr/>
          </p:nvCxnSpPr>
          <p:spPr>
            <a:xfrm>
              <a:off x="7255866" y="5440161"/>
              <a:ext cx="10903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46A7A38-C9DE-40FF-B915-2E3F4AFA144B}"/>
                </a:ext>
              </a:extLst>
            </p:cNvPr>
            <p:cNvSpPr/>
            <p:nvPr/>
          </p:nvSpPr>
          <p:spPr>
            <a:xfrm>
              <a:off x="4576376" y="4637744"/>
              <a:ext cx="831102" cy="249560"/>
            </a:xfrm>
            <a:prstGeom prst="rect">
              <a:avLst/>
            </a:prstGeom>
            <a:ln w="1905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</a:rPr>
                <a:t>Demo Sys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A5DCE56-CE49-40B0-9B31-1C872425502B}"/>
                </a:ext>
              </a:extLst>
            </p:cNvPr>
            <p:cNvSpPr/>
            <p:nvPr/>
          </p:nvSpPr>
          <p:spPr>
            <a:xfrm>
              <a:off x="5941204" y="4649585"/>
              <a:ext cx="977865" cy="237719"/>
            </a:xfrm>
            <a:prstGeom prst="rect">
              <a:avLst/>
            </a:prstGeom>
            <a:ln w="1905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</a:rPr>
                <a:t>Prototype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945F49C-5E48-4473-9F57-ADA998CE3B1E}"/>
                </a:ext>
              </a:extLst>
            </p:cNvPr>
            <p:cNvCxnSpPr>
              <a:cxnSpLocks/>
              <a:stCxn id="20" idx="2"/>
              <a:endCxn id="8" idx="0"/>
            </p:cNvCxnSpPr>
            <p:nvPr/>
          </p:nvCxnSpPr>
          <p:spPr>
            <a:xfrm>
              <a:off x="4991927" y="4887303"/>
              <a:ext cx="763695" cy="214039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65C0212-FB40-44BB-8735-D27EC6CB1D80}"/>
                </a:ext>
              </a:extLst>
            </p:cNvPr>
            <p:cNvSpPr/>
            <p:nvPr/>
          </p:nvSpPr>
          <p:spPr>
            <a:xfrm>
              <a:off x="4560576" y="5770904"/>
              <a:ext cx="2358494" cy="351701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</a:rPr>
                <a:t>Pre-Production: Specialisation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CA557D5-77B3-468E-9DE9-22574673874E}"/>
                </a:ext>
              </a:extLst>
            </p:cNvPr>
            <p:cNvCxnSpPr>
              <a:cxnSpLocks/>
              <a:endCxn id="23" idx="0"/>
            </p:cNvCxnSpPr>
            <p:nvPr/>
          </p:nvCxnSpPr>
          <p:spPr>
            <a:xfrm>
              <a:off x="5739823" y="5432086"/>
              <a:ext cx="0" cy="338818"/>
            </a:xfrm>
            <a:prstGeom prst="straightConnector1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bg2">
                  <a:lumMod val="90000"/>
                </a:schemeClr>
              </a:solidFill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17E005A-7A5F-4BAD-A719-D3B61223F94E}"/>
                </a:ext>
              </a:extLst>
            </p:cNvPr>
            <p:cNvCxnSpPr>
              <a:cxnSpLocks/>
              <a:stCxn id="23" idx="2"/>
            </p:cNvCxnSpPr>
            <p:nvPr/>
          </p:nvCxnSpPr>
          <p:spPr>
            <a:xfrm flipH="1">
              <a:off x="5739822" y="6122605"/>
              <a:ext cx="1" cy="343269"/>
            </a:xfrm>
            <a:prstGeom prst="straightConnector1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bg2">
                  <a:lumMod val="90000"/>
                </a:schemeClr>
              </a:solidFill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6B737E0-1F6C-43FD-873C-A1E217C70E5B}"/>
                </a:ext>
              </a:extLst>
            </p:cNvPr>
            <p:cNvCxnSpPr>
              <a:cxnSpLocks/>
            </p:cNvCxnSpPr>
            <p:nvPr/>
          </p:nvCxnSpPr>
          <p:spPr>
            <a:xfrm>
              <a:off x="7239793" y="5559743"/>
              <a:ext cx="109035" cy="0"/>
            </a:xfrm>
            <a:prstGeom prst="line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95C88C9-ADFF-4AF1-AD54-51A479E72EA9}"/>
                </a:ext>
              </a:extLst>
            </p:cNvPr>
            <p:cNvCxnSpPr>
              <a:cxnSpLocks/>
            </p:cNvCxnSpPr>
            <p:nvPr/>
          </p:nvCxnSpPr>
          <p:spPr>
            <a:xfrm>
              <a:off x="7171971" y="5672682"/>
              <a:ext cx="736286" cy="0"/>
            </a:xfrm>
            <a:prstGeom prst="line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87680BF-E96B-4492-9A1C-90548D7ADC17}"/>
                </a:ext>
              </a:extLst>
            </p:cNvPr>
            <p:cNvSpPr/>
            <p:nvPr/>
          </p:nvSpPr>
          <p:spPr>
            <a:xfrm>
              <a:off x="7351833" y="5760815"/>
              <a:ext cx="622212" cy="252791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GB" sz="1200" dirty="0"/>
                <a:t>2020</a:t>
              </a:r>
              <a:endParaRPr lang="en-US" sz="1200" dirty="0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AAB8093-1917-49FD-9114-5F6DA214875D}"/>
                </a:ext>
              </a:extLst>
            </p:cNvPr>
            <p:cNvCxnSpPr>
              <a:cxnSpLocks/>
            </p:cNvCxnSpPr>
            <p:nvPr/>
          </p:nvCxnSpPr>
          <p:spPr>
            <a:xfrm>
              <a:off x="7239793" y="5785622"/>
              <a:ext cx="109035" cy="0"/>
            </a:xfrm>
            <a:prstGeom prst="line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FCB2DA9-D555-4AF1-B32D-EC70FF24F43F}"/>
                </a:ext>
              </a:extLst>
            </p:cNvPr>
            <p:cNvCxnSpPr>
              <a:cxnSpLocks/>
            </p:cNvCxnSpPr>
            <p:nvPr/>
          </p:nvCxnSpPr>
          <p:spPr>
            <a:xfrm>
              <a:off x="7239793" y="5898561"/>
              <a:ext cx="109035" cy="0"/>
            </a:xfrm>
            <a:prstGeom prst="line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D380134-59DE-4744-BA3C-174826D90FDB}"/>
                </a:ext>
              </a:extLst>
            </p:cNvPr>
            <p:cNvCxnSpPr>
              <a:cxnSpLocks/>
            </p:cNvCxnSpPr>
            <p:nvPr/>
          </p:nvCxnSpPr>
          <p:spPr>
            <a:xfrm>
              <a:off x="7239793" y="6011500"/>
              <a:ext cx="109035" cy="0"/>
            </a:xfrm>
            <a:prstGeom prst="line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48C4116-546F-40CA-A51F-DF9AA328225B}"/>
                </a:ext>
              </a:extLst>
            </p:cNvPr>
            <p:cNvCxnSpPr>
              <a:cxnSpLocks/>
            </p:cNvCxnSpPr>
            <p:nvPr/>
          </p:nvCxnSpPr>
          <p:spPr>
            <a:xfrm>
              <a:off x="7171971" y="6124440"/>
              <a:ext cx="736286" cy="0"/>
            </a:xfrm>
            <a:prstGeom prst="line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9AA4EA1-B649-4835-9B0B-8D3B68B71D3F}"/>
                </a:ext>
              </a:extLst>
            </p:cNvPr>
            <p:cNvCxnSpPr>
              <a:cxnSpLocks/>
            </p:cNvCxnSpPr>
            <p:nvPr/>
          </p:nvCxnSpPr>
          <p:spPr>
            <a:xfrm>
              <a:off x="7239793" y="6237379"/>
              <a:ext cx="109035" cy="0"/>
            </a:xfrm>
            <a:prstGeom prst="line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1602CB0-1845-4003-967A-46BE84986B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84163" y="5432086"/>
              <a:ext cx="383500" cy="1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CC7B4F6-9441-43D8-AA42-5CDDCF936302}"/>
                </a:ext>
              </a:extLst>
            </p:cNvPr>
            <p:cNvCxnSpPr>
              <a:cxnSpLocks/>
              <a:endCxn id="17" idx="3"/>
            </p:cNvCxnSpPr>
            <p:nvPr/>
          </p:nvCxnSpPr>
          <p:spPr>
            <a:xfrm flipH="1" flipV="1">
              <a:off x="7990118" y="5428810"/>
              <a:ext cx="398561" cy="11351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C3D8AC6-4DB5-477D-93CD-5A05FC763D8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31779" y="5446804"/>
              <a:ext cx="156265" cy="428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BFA08192-1EE7-4E26-8E5D-B57788F81F00}"/>
              </a:ext>
            </a:extLst>
          </p:cNvPr>
          <p:cNvSpPr/>
          <p:nvPr/>
        </p:nvSpPr>
        <p:spPr>
          <a:xfrm>
            <a:off x="3803718" y="4949036"/>
            <a:ext cx="567426" cy="276120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50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339"/>
            <a:ext cx="8229600" cy="715962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03306"/>
            <a:ext cx="8898467" cy="5353049"/>
          </a:xfrm>
        </p:spPr>
        <p:txBody>
          <a:bodyPr/>
          <a:lstStyle/>
          <a:p>
            <a:r>
              <a:rPr lang="en-US" sz="2400" dirty="0"/>
              <a:t>Snapshots of LHC &amp; CMS status</a:t>
            </a:r>
          </a:p>
          <a:p>
            <a:pPr lvl="1">
              <a:lnSpc>
                <a:spcPct val="140000"/>
              </a:lnSpc>
            </a:pPr>
            <a:r>
              <a:rPr lang="en-US" sz="2000" dirty="0"/>
              <a:t>LHC delivered 50 fb</a:t>
            </a:r>
            <a:r>
              <a:rPr lang="en-US" sz="2000" baseline="30000" dirty="0"/>
              <a:t>-1</a:t>
            </a:r>
            <a:r>
              <a:rPr lang="en-US" sz="2000" dirty="0"/>
              <a:t> p-p  in 2017</a:t>
            </a:r>
          </a:p>
          <a:p>
            <a:pPr lvl="2"/>
            <a:r>
              <a:rPr lang="en-US" dirty="0"/>
              <a:t>2018 LHC start up has proceeded very well – already 10 fb</a:t>
            </a:r>
            <a:r>
              <a:rPr lang="en-US" baseline="30000" dirty="0"/>
              <a:t>-1</a:t>
            </a:r>
            <a:r>
              <a:rPr lang="en-US" dirty="0"/>
              <a:t> p-p @ 13 TeV by 17 May</a:t>
            </a:r>
          </a:p>
          <a:p>
            <a:pPr lvl="3"/>
            <a:r>
              <a:rPr lang="en-US" dirty="0">
                <a:solidFill>
                  <a:srgbClr val="FF2E3B"/>
                </a:solidFill>
              </a:rPr>
              <a:t>nice status report in CERN Bulletin 15 May</a:t>
            </a:r>
          </a:p>
          <a:p>
            <a:pPr lvl="2"/>
            <a:r>
              <a:rPr lang="en-US" dirty="0"/>
              <a:t>The pixel problem of failing DC-DC converters was unresolved by examination, although the failure mode of the ASIC was identified – but not why.</a:t>
            </a:r>
          </a:p>
          <a:p>
            <a:pPr lvl="2"/>
            <a:r>
              <a:rPr lang="en-US" dirty="0"/>
              <a:t>All units replaced in YETS</a:t>
            </a:r>
          </a:p>
          <a:p>
            <a:r>
              <a:rPr lang="en-GB" sz="2400" dirty="0"/>
              <a:t>New CMS SP elected, from Sep 2018: Roberto Carlin (Italy)</a:t>
            </a:r>
          </a:p>
          <a:p>
            <a:pPr lvl="1"/>
            <a:r>
              <a:rPr lang="en-GB" sz="2000" dirty="0"/>
              <a:t>Deputies: P McBride (FNAL), L </a:t>
            </a:r>
            <a:r>
              <a:rPr lang="en-GB" sz="2000" dirty="0" err="1"/>
              <a:t>Malgeri</a:t>
            </a:r>
            <a:r>
              <a:rPr lang="en-GB" sz="2000" dirty="0"/>
              <a:t> (CERN)</a:t>
            </a:r>
          </a:p>
          <a:p>
            <a:pPr lvl="1"/>
            <a:endParaRPr lang="en-GB" sz="2000" dirty="0"/>
          </a:p>
          <a:p>
            <a:r>
              <a:rPr lang="en-US" sz="2400" dirty="0"/>
              <a:t>Summary of progress in UK upgrade project</a:t>
            </a:r>
          </a:p>
          <a:p>
            <a:pPr lvl="1"/>
            <a:r>
              <a:rPr lang="en-US" sz="2000" dirty="0"/>
              <a:t> </a:t>
            </a:r>
          </a:p>
          <a:p>
            <a:r>
              <a:rPr lang="en-US" sz="2400" dirty="0"/>
              <a:t>UK CMS Construction project proposal reviewed by PPRP</a:t>
            </a:r>
          </a:p>
          <a:p>
            <a:pPr lvl="1"/>
            <a:r>
              <a:rPr lang="en-GB" dirty="0"/>
              <a:t>Now awaiting decisions</a:t>
            </a:r>
          </a:p>
          <a:p>
            <a:pPr lvl="2"/>
            <a:endParaRPr lang="en-US" sz="1400" dirty="0"/>
          </a:p>
          <a:p>
            <a:pPr marL="0" indent="0">
              <a:lnSpc>
                <a:spcPct val="140000"/>
              </a:lnSpc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OSC May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36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989CC-E55E-4A00-923C-C20731B0C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3815"/>
            <a:ext cx="8229600" cy="715962"/>
          </a:xfrm>
        </p:spPr>
        <p:txBody>
          <a:bodyPr/>
          <a:lstStyle/>
          <a:p>
            <a:r>
              <a:rPr lang="en-US" dirty="0"/>
              <a:t>WP3: future 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F6A5F-2BAB-4EBD-AB58-C11906106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Activities now broader than just UK</a:t>
            </a:r>
          </a:p>
          <a:p>
            <a:pPr lvl="1"/>
            <a:r>
              <a:rPr lang="en-GB" dirty="0"/>
              <a:t>Participants from India (TIFR), Germany (KIT), France (</a:t>
            </a:r>
            <a:r>
              <a:rPr lang="en-GB" dirty="0" err="1"/>
              <a:t>Saclay</a:t>
            </a:r>
            <a:r>
              <a:rPr lang="en-GB" dirty="0"/>
              <a:t>), Greece (Ioannina) and Italy (INFN)</a:t>
            </a:r>
          </a:p>
          <a:p>
            <a:pPr lvl="1"/>
            <a:endParaRPr lang="en-GB" dirty="0"/>
          </a:p>
          <a:p>
            <a:r>
              <a:rPr lang="en-GB" dirty="0"/>
              <a:t>Bi-weekly forum to coordinate the activities</a:t>
            </a:r>
          </a:p>
          <a:p>
            <a:pPr lvl="1"/>
            <a:r>
              <a:rPr lang="en-GB" dirty="0"/>
              <a:t>Started November 2017</a:t>
            </a:r>
          </a:p>
          <a:p>
            <a:pPr lvl="1"/>
            <a:r>
              <a:rPr lang="en-GB" dirty="0"/>
              <a:t>Working better than expected in most aspects</a:t>
            </a:r>
          </a:p>
          <a:p>
            <a:pPr lvl="2"/>
            <a:r>
              <a:rPr lang="en-GB" dirty="0"/>
              <a:t>e.g. collaboration on processing nodes, timing analysis, firmware</a:t>
            </a:r>
          </a:p>
          <a:p>
            <a:pPr marL="444194" lvl="2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07C3A-E030-41F6-AB80-FB3B82C4C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A1181-0413-470F-9B64-D2ED78274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OSC May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56AF0-5081-4B6A-8729-AC14F490F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95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04769"/>
          </a:xfrm>
        </p:spPr>
        <p:txBody>
          <a:bodyPr/>
          <a:lstStyle/>
          <a:p>
            <a:r>
              <a:rPr lang="en-US" sz="3200" dirty="0"/>
              <a:t>WP4: HCGAL TDR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258323"/>
            <a:ext cx="6050933" cy="5090563"/>
          </a:xfrm>
        </p:spPr>
        <p:txBody>
          <a:bodyPr>
            <a:spAutoFit/>
          </a:bodyPr>
          <a:lstStyle/>
          <a:p>
            <a:r>
              <a:rPr lang="en-GB" dirty="0"/>
              <a:t>Main recent focus for HGCAL has been the TDR</a:t>
            </a:r>
          </a:p>
          <a:p>
            <a:pPr lvl="2"/>
            <a:r>
              <a:rPr lang="en-GB" dirty="0"/>
              <a:t>Submitted: Nov 2017</a:t>
            </a:r>
          </a:p>
          <a:p>
            <a:pPr lvl="2"/>
            <a:r>
              <a:rPr lang="en-GB" dirty="0"/>
              <a:t>Technical review by LHCC: Dec 2017 </a:t>
            </a:r>
            <a:r>
              <a:rPr lang="mr-IN" dirty="0"/>
              <a:t>–</a:t>
            </a:r>
            <a:r>
              <a:rPr lang="en-GB" dirty="0"/>
              <a:t> Feb 2018</a:t>
            </a:r>
          </a:p>
          <a:p>
            <a:pPr lvl="2"/>
            <a:r>
              <a:rPr lang="en-GB" dirty="0"/>
              <a:t>Project review (cost, schedule, effort, risks) by UCG: Mar </a:t>
            </a:r>
            <a:r>
              <a:rPr lang="mr-IN" dirty="0"/>
              <a:t>–</a:t>
            </a:r>
            <a:r>
              <a:rPr lang="en-GB" dirty="0"/>
              <a:t> Apr 2018</a:t>
            </a:r>
          </a:p>
          <a:p>
            <a:pPr lvl="1"/>
            <a:r>
              <a:rPr lang="en-GB" dirty="0"/>
              <a:t>Approval by CERN RB: Apr 2018, announced after </a:t>
            </a:r>
            <a:r>
              <a:rPr lang="en-GB" dirty="0" err="1"/>
              <a:t>OsC</a:t>
            </a:r>
            <a:r>
              <a:rPr lang="en-GB" dirty="0"/>
              <a:t> report submitted</a:t>
            </a:r>
          </a:p>
          <a:p>
            <a:r>
              <a:rPr lang="en-GB" dirty="0"/>
              <a:t>As part of TDR, milestones and project organisation were reviewed and refined</a:t>
            </a:r>
          </a:p>
          <a:p>
            <a:pPr lvl="1"/>
            <a:r>
              <a:rPr lang="en-GB" dirty="0"/>
              <a:t>T. </a:t>
            </a:r>
            <a:r>
              <a:rPr lang="en-GB" dirty="0" err="1"/>
              <a:t>Virdee</a:t>
            </a:r>
            <a:r>
              <a:rPr lang="en-GB" dirty="0"/>
              <a:t> remains as overall Project Manager</a:t>
            </a:r>
          </a:p>
          <a:p>
            <a:pPr lvl="1"/>
            <a:r>
              <a:rPr lang="en-GB" dirty="0"/>
              <a:t>C. </a:t>
            </a:r>
            <a:r>
              <a:rPr lang="en-GB" dirty="0" err="1"/>
              <a:t>Seez</a:t>
            </a:r>
            <a:r>
              <a:rPr lang="en-GB" dirty="0"/>
              <a:t> and P. Dauncey remain as coordinators of the physics/reconstruction and trigger, respectively</a:t>
            </a:r>
          </a:p>
          <a:p>
            <a:r>
              <a:rPr lang="en-GB" dirty="0"/>
              <a:t>The next major milestone is the EDR in mid 2020</a:t>
            </a:r>
          </a:p>
          <a:p>
            <a:pPr lvl="1"/>
            <a:r>
              <a:rPr lang="en-GB" dirty="0"/>
              <a:t>Must demonstrate use of Serenity for HGCAL BE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OSC May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6" descr="TdrCov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21" y="1546310"/>
            <a:ext cx="2768380" cy="392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38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04769"/>
          </a:xfrm>
        </p:spPr>
        <p:txBody>
          <a:bodyPr/>
          <a:lstStyle/>
          <a:p>
            <a:r>
              <a:rPr lang="en-US" sz="3200" dirty="0"/>
              <a:t>WP4: HGCAL design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142858"/>
            <a:ext cx="8572500" cy="2622196"/>
          </a:xfrm>
        </p:spPr>
        <p:txBody>
          <a:bodyPr>
            <a:spAutoFit/>
          </a:bodyPr>
          <a:lstStyle/>
          <a:p>
            <a:r>
              <a:rPr lang="en-GB" dirty="0"/>
              <a:t>UK design studies have continued since the TDR </a:t>
            </a:r>
          </a:p>
          <a:p>
            <a:pPr lvl="1"/>
            <a:r>
              <a:rPr lang="en-GB" dirty="0"/>
              <a:t>Looking at detector/trigger optimisation to improve on TDR performance</a:t>
            </a:r>
          </a:p>
          <a:p>
            <a:r>
              <a:rPr lang="en-GB" dirty="0"/>
              <a:t>Physics/reconstruction studies of depth segmentation underway</a:t>
            </a:r>
          </a:p>
          <a:p>
            <a:pPr lvl="1"/>
            <a:r>
              <a:rPr lang="en-GB" dirty="0"/>
              <a:t>Absorber thicknesses as a function of depth</a:t>
            </a:r>
          </a:p>
          <a:p>
            <a:pPr lvl="1"/>
            <a:r>
              <a:rPr lang="en-GB" dirty="0"/>
              <a:t>UK development of flexible standalone simulation for earlier studies has proved essential for rapid variation of thickness parameters</a:t>
            </a:r>
          </a:p>
          <a:p>
            <a:pPr lvl="1"/>
            <a:r>
              <a:rPr lang="en-GB" dirty="0"/>
              <a:t>Critical for finalising mechanical support structure; complete within 2018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OSC May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03201" y="3941965"/>
            <a:ext cx="4316224" cy="2462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6" tIns="45690" rIns="91376" bIns="45690" numCol="1" anchor="t" anchorCtr="0" compatLnSpc="1">
            <a:prstTxWarp prst="textNoShape">
              <a:avLst/>
            </a:prstTxWarp>
            <a:spAutoFit/>
          </a:bodyPr>
          <a:lstStyle>
            <a:lvl1pPr marL="342664" indent="-342664" algn="l" defTabSz="45688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444194" indent="-266517" algn="l" defTabSz="45688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–"/>
              <a:defRPr sz="2000" kern="1200">
                <a:solidFill>
                  <a:srgbClr val="000090"/>
                </a:solidFill>
                <a:latin typeface="+mn-lt"/>
                <a:ea typeface="ＭＳ Ｐゴシック" pitchFamily="-110" charset="-128"/>
                <a:cs typeface="+mn-cs"/>
              </a:defRPr>
            </a:lvl2pPr>
            <a:lvl3pPr marL="723402" indent="-279208" algn="l" defTabSz="45688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3pPr>
            <a:lvl4pPr marL="1167597" indent="-266517" algn="l" defTabSz="45688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4pPr>
            <a:lvl5pPr marL="2055987" indent="-228446" algn="l" defTabSz="45688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5pPr>
            <a:lvl6pPr marL="2512872" indent="-228446" algn="l" defTabSz="45688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758" indent="-228446" algn="l" defTabSz="45688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6646" indent="-228446" algn="l" defTabSz="45688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527" indent="-228446" algn="l" defTabSz="45688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Trigger clustering performance</a:t>
            </a:r>
          </a:p>
          <a:p>
            <a:pPr lvl="1"/>
            <a:r>
              <a:rPr lang="en-GB" dirty="0"/>
              <a:t>Do 2D clustering within each layer, then 3D clustering across layers</a:t>
            </a:r>
          </a:p>
          <a:p>
            <a:pPr lvl="1"/>
            <a:r>
              <a:rPr lang="en-GB" dirty="0"/>
              <a:t>Small change to 2D clustering algorithm resulted in significant improvement in pileup rejection</a:t>
            </a:r>
          </a:p>
          <a:p>
            <a:pPr lvl="1"/>
            <a:r>
              <a:rPr lang="en-GB" dirty="0"/>
              <a:t>Now working on 3D algorithm</a:t>
            </a:r>
          </a:p>
        </p:txBody>
      </p:sp>
      <p:pic>
        <p:nvPicPr>
          <p:cNvPr id="8" name="Picture 7" descr="rate_jets_Mjj500_PU200_dRNNC2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" r="5819"/>
          <a:stretch/>
        </p:blipFill>
        <p:spPr>
          <a:xfrm>
            <a:off x="6877764" y="4005335"/>
            <a:ext cx="2221200" cy="2189156"/>
          </a:xfrm>
          <a:prstGeom prst="rect">
            <a:avLst/>
          </a:prstGeom>
        </p:spPr>
      </p:pic>
      <p:pic>
        <p:nvPicPr>
          <p:cNvPr id="9" name="Picture 8" descr="rate_jets_Mjj500_PU200_TD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r="5817"/>
          <a:stretch/>
        </p:blipFill>
        <p:spPr>
          <a:xfrm>
            <a:off x="4595364" y="4005335"/>
            <a:ext cx="2221200" cy="21891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52131" y="6132377"/>
            <a:ext cx="20663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Jet b/g rates: Old 2D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58137" y="6146425"/>
            <a:ext cx="21575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Jet b/g rates: New 2D</a:t>
            </a:r>
          </a:p>
        </p:txBody>
      </p:sp>
    </p:spTree>
    <p:extLst>
      <p:ext uri="{BB962C8B-B14F-4D97-AF65-F5344CB8AC3E}">
        <p14:creationId xmlns:p14="http://schemas.microsoft.com/office/powerpoint/2010/main" val="16034636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2925" y="1821656"/>
            <a:ext cx="401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0545" t="28291" r="14098" b="42291"/>
          <a:stretch/>
        </p:blipFill>
        <p:spPr>
          <a:xfrm>
            <a:off x="5488068" y="1821656"/>
            <a:ext cx="3600000" cy="16848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0059" t="33361" r="22500" b="23253"/>
          <a:stretch/>
        </p:blipFill>
        <p:spPr>
          <a:xfrm>
            <a:off x="6332332" y="4423154"/>
            <a:ext cx="2556000" cy="22732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06625" y="3838379"/>
            <a:ext cx="2957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latin typeface="+mn-lt"/>
              </a:rPr>
              <a:t>Bandwidth simulation studies between DTC and TFP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493C10-29EC-A242-9F70-8B0407CD9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WP5: L1 track finder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B4264-5DD3-DF45-9312-0536BE351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25" y="1053535"/>
            <a:ext cx="6094207" cy="5213350"/>
          </a:xfrm>
        </p:spPr>
        <p:txBody>
          <a:bodyPr/>
          <a:lstStyle/>
          <a:p>
            <a:r>
              <a:rPr lang="en-GB" u="sng" dirty="0"/>
              <a:t>System Architecture</a:t>
            </a:r>
            <a:endParaRPr lang="en-GB" dirty="0"/>
          </a:p>
          <a:p>
            <a:pPr marL="315843" lvl="1" indent="-214313">
              <a:buFontTx/>
              <a:buChar char="-"/>
            </a:pPr>
            <a:r>
              <a:rPr lang="en-GB" dirty="0"/>
              <a:t>Aim to pin down specifications of hardware, system design and interfaces by mid-2019 (CMS milestone)</a:t>
            </a:r>
          </a:p>
          <a:p>
            <a:pPr marL="0" indent="0">
              <a:buNone/>
            </a:pPr>
            <a:endParaRPr lang="en-GB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dirty="0"/>
              <a:t>Main consideration is margin &amp; flexibility/scalability</a:t>
            </a:r>
          </a:p>
          <a:p>
            <a:pPr marL="315843" lvl="1" indent="-214313">
              <a:buFontTx/>
              <a:buChar char="-"/>
            </a:pPr>
            <a:r>
              <a:rPr lang="en-GB" dirty="0"/>
              <a:t>Cooling margin in blades, crates &amp; racks</a:t>
            </a:r>
          </a:p>
          <a:p>
            <a:pPr marL="315843" lvl="1" indent="-214313">
              <a:buFontTx/>
              <a:buChar char="-"/>
            </a:pPr>
            <a:r>
              <a:rPr lang="en-GB" dirty="0"/>
              <a:t>Bandwidth margin:</a:t>
            </a:r>
          </a:p>
          <a:p>
            <a:pPr marL="595051" lvl="2" indent="-214313">
              <a:buFontTx/>
              <a:buChar char="-"/>
            </a:pPr>
            <a:r>
              <a:rPr lang="en-GB" dirty="0"/>
              <a:t>detector -&gt; DTCs -&gt; TFPs -&gt; L1 correlator</a:t>
            </a:r>
          </a:p>
          <a:p>
            <a:pPr marL="315843" lvl="1" indent="-214313">
              <a:buFontTx/>
              <a:buChar char="-"/>
            </a:pPr>
            <a:r>
              <a:rPr lang="en-GB" dirty="0"/>
              <a:t>FPGA resource usage and margin</a:t>
            </a:r>
          </a:p>
          <a:p>
            <a:pPr marL="315843" lvl="1" indent="-214313">
              <a:buFontTx/>
              <a:buChar char="-"/>
            </a:pPr>
            <a:r>
              <a:rPr lang="en-GB" dirty="0"/>
              <a:t>Flexibility for additional processing or utilisation of newer FPGAs at later date</a:t>
            </a:r>
          </a:p>
          <a:p>
            <a:pPr marL="595051" lvl="2" indent="-214313">
              <a:buFontTx/>
              <a:buChar char="-"/>
            </a:pPr>
            <a:endParaRPr lang="en-GB" dirty="0"/>
          </a:p>
          <a:p>
            <a:pPr marL="214313" indent="-214313">
              <a:buFontTx/>
              <a:buChar char="-"/>
            </a:pPr>
            <a:r>
              <a:rPr lang="en-GB" dirty="0"/>
              <a:t>Working closely with WP3</a:t>
            </a:r>
          </a:p>
        </p:txBody>
      </p:sp>
    </p:spTree>
    <p:extLst>
      <p:ext uri="{BB962C8B-B14F-4D97-AF65-F5344CB8AC3E}">
        <p14:creationId xmlns:p14="http://schemas.microsoft.com/office/powerpoint/2010/main" val="1281738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2925" y="1821656"/>
            <a:ext cx="401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33" y="3022044"/>
            <a:ext cx="2880000" cy="33137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1500" t="10890" r="1750" b="8222"/>
          <a:stretch/>
        </p:blipFill>
        <p:spPr>
          <a:xfrm>
            <a:off x="5720563" y="1405073"/>
            <a:ext cx="3240000" cy="25977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49960" y="4047331"/>
            <a:ext cx="21961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n-lt"/>
              </a:rPr>
              <a:t>Geometric Processor (GP) routes data according to </a:t>
            </a:r>
            <a:r>
              <a:rPr lang="el-GR" sz="1600" dirty="0">
                <a:latin typeface="+mn-lt"/>
              </a:rPr>
              <a:t>η</a:t>
            </a:r>
            <a:r>
              <a:rPr lang="en-GB" sz="1600" dirty="0">
                <a:latin typeface="+mn-lt"/>
              </a:rPr>
              <a:t>-</a:t>
            </a:r>
            <a:r>
              <a:rPr lang="el-GR" sz="1600" dirty="0">
                <a:latin typeface="+mn-lt"/>
              </a:rPr>
              <a:t>φ</a:t>
            </a:r>
            <a:r>
              <a:rPr lang="en-GB" sz="1600" dirty="0">
                <a:latin typeface="+mn-lt"/>
              </a:rPr>
              <a:t> tracking sector – now running in </a:t>
            </a:r>
            <a:r>
              <a:rPr lang="en-GB" sz="1600" dirty="0" err="1">
                <a:latin typeface="+mn-lt"/>
              </a:rPr>
              <a:t>Ultrascale</a:t>
            </a:r>
            <a:r>
              <a:rPr lang="en-GB" sz="1600" dirty="0">
                <a:latin typeface="+mn-lt"/>
              </a:rPr>
              <a:t> infrastructure (WP3)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67439" y="3878054"/>
            <a:ext cx="3027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+mn-lt"/>
              </a:rPr>
              <a:t>Adapting track finding algorithms to reconstruct tracks with displaced vertices in x-y (aids electron track reconstruction, DM searches, </a:t>
            </a:r>
            <a:r>
              <a:rPr lang="en-GB" sz="1400" dirty="0" err="1">
                <a:latin typeface="+mn-lt"/>
              </a:rPr>
              <a:t>etc</a:t>
            </a:r>
            <a:r>
              <a:rPr lang="en-GB" sz="1400" dirty="0">
                <a:latin typeface="+mn-lt"/>
              </a:rPr>
              <a:t>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C4465D8-89E9-6545-A2BB-DBA1F9156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WP5: algorithms and firmware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4B3DD4F-E7B1-6A49-BEC1-9BDCBCDA5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981388"/>
            <a:ext cx="6405033" cy="2964852"/>
          </a:xfrm>
        </p:spPr>
        <p:txBody>
          <a:bodyPr/>
          <a:lstStyle/>
          <a:p>
            <a:pPr marL="214313" indent="-214313">
              <a:buFontTx/>
              <a:buChar char="-"/>
            </a:pPr>
            <a:r>
              <a:rPr lang="en-GB" dirty="0"/>
              <a:t>Adapting and optimising TF algorithms to new system constraints and L1 requirements</a:t>
            </a:r>
          </a:p>
          <a:p>
            <a:pPr marL="214313" indent="-214313">
              <a:buFontTx/>
              <a:buChar char="-"/>
            </a:pPr>
            <a:r>
              <a:rPr lang="en-GB" dirty="0"/>
              <a:t>Porting algorithms to Ultrascale/+ FPGA architectures </a:t>
            </a:r>
          </a:p>
          <a:p>
            <a:pPr marL="315843" lvl="1" indent="-214313">
              <a:buFontTx/>
              <a:buChar char="-"/>
            </a:pPr>
            <a:r>
              <a:rPr lang="en-GB" dirty="0"/>
              <a:t>including targeting higher operating frequencies</a:t>
            </a:r>
          </a:p>
        </p:txBody>
      </p:sp>
    </p:spTree>
    <p:extLst>
      <p:ext uri="{BB962C8B-B14F-4D97-AF65-F5344CB8AC3E}">
        <p14:creationId xmlns:p14="http://schemas.microsoft.com/office/powerpoint/2010/main" val="11411259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87217"/>
            <a:ext cx="8229600" cy="715962"/>
          </a:xfrm>
        </p:spPr>
        <p:txBody>
          <a:bodyPr/>
          <a:lstStyle/>
          <a:p>
            <a:r>
              <a:rPr lang="en-US" dirty="0"/>
              <a:t>L1 track-finder stress test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2400" y="1100665"/>
            <a:ext cx="8877300" cy="5213350"/>
          </a:xfrm>
        </p:spPr>
        <p:txBody>
          <a:bodyPr/>
          <a:lstStyle/>
          <a:p>
            <a:r>
              <a:rPr lang="en-US" sz="2000" dirty="0"/>
              <a:t>Proposed to </a:t>
            </a:r>
            <a:r>
              <a:rPr lang="en-GB" sz="2000" dirty="0"/>
              <a:t>simulate system beyond actual operational expectations</a:t>
            </a:r>
          </a:p>
          <a:p>
            <a:pPr lvl="1"/>
            <a:r>
              <a:rPr lang="en-GB" sz="1600" dirty="0"/>
              <a:t>To confirm that no dramatic failure mode might have been overlooked</a:t>
            </a:r>
          </a:p>
          <a:p>
            <a:pPr lvl="2"/>
            <a:r>
              <a:rPr lang="en-GB" sz="1400" dirty="0"/>
              <a:t>even though fairly extreme conditions already well studied in hardware and software</a:t>
            </a:r>
          </a:p>
          <a:p>
            <a:r>
              <a:rPr lang="en-GB" sz="1800" dirty="0"/>
              <a:t>Early results already look very promising</a:t>
            </a:r>
          </a:p>
          <a:p>
            <a:pPr lvl="1"/>
            <a:endParaRPr lang="en-US" sz="1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OSC May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3522-8517-984A-9912-D4C9580D7E0A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577E5A-B72B-E24E-9AEA-950D2F6D1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628" y="2361501"/>
            <a:ext cx="5400000" cy="40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94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717"/>
            <a:ext cx="8229600" cy="715962"/>
          </a:xfrm>
        </p:spPr>
        <p:txBody>
          <a:bodyPr/>
          <a:lstStyle/>
          <a:p>
            <a:r>
              <a:rPr lang="en-US" dirty="0"/>
              <a:t>UK construction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Proposal to PPRP submitted October, previously reported</a:t>
            </a:r>
          </a:p>
          <a:p>
            <a:pPr lvl="1"/>
            <a:r>
              <a:rPr lang="en-US" dirty="0"/>
              <a:t>Reminder: Construction WPs, plus management activity</a:t>
            </a:r>
          </a:p>
          <a:p>
            <a:pPr lvl="2"/>
            <a:r>
              <a:rPr lang="en-US" dirty="0"/>
              <a:t>WP2: Common technology</a:t>
            </a:r>
          </a:p>
          <a:p>
            <a:pPr lvl="2"/>
            <a:r>
              <a:rPr lang="en-US" dirty="0"/>
              <a:t>WP3: Silicon tracker</a:t>
            </a:r>
          </a:p>
          <a:p>
            <a:pPr lvl="2"/>
            <a:r>
              <a:rPr lang="en-US" dirty="0"/>
              <a:t>WP4: Calorimetry</a:t>
            </a:r>
          </a:p>
          <a:p>
            <a:pPr lvl="2"/>
            <a:r>
              <a:rPr lang="en-US" dirty="0"/>
              <a:t>WP5: Trigger</a:t>
            </a:r>
          </a:p>
          <a:p>
            <a:pPr lvl="1"/>
            <a:endParaRPr lang="en-US" dirty="0"/>
          </a:p>
          <a:p>
            <a:r>
              <a:rPr lang="en-US" dirty="0"/>
              <a:t>Reviewed by visiting panel and all questions answered.</a:t>
            </a:r>
          </a:p>
          <a:p>
            <a:pPr lvl="1"/>
            <a:r>
              <a:rPr lang="en-US" dirty="0"/>
              <a:t>Now awaiting outcome</a:t>
            </a:r>
          </a:p>
          <a:p>
            <a:pPr lvl="1"/>
            <a:r>
              <a:rPr lang="en-US" dirty="0"/>
              <a:t>Would like soon to begin planning transition into construction project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OSC May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3210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00" y="1143000"/>
            <a:ext cx="8813800" cy="5213350"/>
          </a:xfrm>
        </p:spPr>
        <p:txBody>
          <a:bodyPr/>
          <a:lstStyle/>
          <a:p>
            <a:r>
              <a:rPr lang="en-US" dirty="0"/>
              <a:t>No actions from November meeting</a:t>
            </a:r>
          </a:p>
          <a:p>
            <a:endParaRPr lang="en-US" dirty="0"/>
          </a:p>
          <a:p>
            <a:r>
              <a:rPr lang="en-US" dirty="0"/>
              <a:t>Financial status</a:t>
            </a:r>
          </a:p>
          <a:p>
            <a:pPr lvl="1"/>
            <a:r>
              <a:rPr lang="en-US" dirty="0"/>
              <a:t>Expenditure </a:t>
            </a:r>
            <a:r>
              <a:rPr lang="en-US" dirty="0">
                <a:solidFill>
                  <a:srgbClr val="011893"/>
                </a:solidFill>
              </a:rPr>
              <a:t>within</a:t>
            </a:r>
            <a:r>
              <a:rPr lang="en-US" dirty="0"/>
              <a:t> targets with part of WA still available</a:t>
            </a:r>
          </a:p>
          <a:p>
            <a:pPr lvl="2"/>
            <a:r>
              <a:rPr lang="en-US" dirty="0"/>
              <a:t>On track to conclude project within budget, and fully spent</a:t>
            </a:r>
          </a:p>
          <a:p>
            <a:pPr lvl="1"/>
            <a:r>
              <a:rPr lang="en-US" dirty="0">
                <a:solidFill>
                  <a:srgbClr val="011893"/>
                </a:solidFill>
              </a:rPr>
              <a:t>Part of WA for CBC design work and travel has been committed</a:t>
            </a:r>
          </a:p>
          <a:p>
            <a:pPr lvl="2"/>
            <a:r>
              <a:rPr lang="en-US" dirty="0"/>
              <a:t>agreed with STFC how to handle this</a:t>
            </a:r>
          </a:p>
          <a:p>
            <a:pPr lvl="1"/>
            <a:r>
              <a:rPr lang="en-US" dirty="0"/>
              <a:t>Largest financial uncertainty concerns any requirement for CBC3.1</a:t>
            </a:r>
          </a:p>
          <a:p>
            <a:pPr lvl="2"/>
            <a:r>
              <a:rPr lang="en-US" dirty="0"/>
              <a:t>Should be clarified by end of 2018</a:t>
            </a:r>
          </a:p>
          <a:p>
            <a:pPr marL="177677" lvl="1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Minor revised risk register, with explanations in report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We believe project is approaching a satisfactory conclusion in its final year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OSC May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982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Further information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FC3F2-325C-4A99-8CBC-7B78109F8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4E70D-2420-4B53-B002-622B67232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OSC May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821D7-28DF-4460-8F5D-46D70B639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A40EED-C5D8-4B85-96B4-FBDD1A348A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715962"/>
          </a:xfrm>
        </p:spPr>
        <p:txBody>
          <a:bodyPr/>
          <a:lstStyle/>
          <a:p>
            <a:r>
              <a:rPr lang="en-GB" dirty="0"/>
              <a:t>WP3: future hardware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48EEE26-0A06-4C99-9FA9-591FD61B2251}"/>
              </a:ext>
            </a:extLst>
          </p:cNvPr>
          <p:cNvGrpSpPr/>
          <p:nvPr/>
        </p:nvGrpSpPr>
        <p:grpSpPr>
          <a:xfrm>
            <a:off x="1056679" y="3881251"/>
            <a:ext cx="7331997" cy="2584626"/>
            <a:chOff x="-212509" y="3171401"/>
            <a:chExt cx="8601193" cy="329721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5A55E32-3236-4C4A-A60C-3B8858363AEB}"/>
                </a:ext>
              </a:extLst>
            </p:cNvPr>
            <p:cNvSpPr/>
            <p:nvPr/>
          </p:nvSpPr>
          <p:spPr>
            <a:xfrm>
              <a:off x="3916459" y="4727875"/>
              <a:ext cx="2766758" cy="432231"/>
            </a:xfrm>
            <a:prstGeom prst="rect">
              <a:avLst/>
            </a:prstGeom>
            <a:ln w="1905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</a:rPr>
                <a:t>Final Prototype: Generic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F581875-F513-4165-B078-25B0FEF150C0}"/>
                </a:ext>
              </a:extLst>
            </p:cNvPr>
            <p:cNvCxnSpPr>
              <a:cxnSpLocks/>
              <a:stCxn id="26" idx="2"/>
              <a:endCxn id="8" idx="0"/>
            </p:cNvCxnSpPr>
            <p:nvPr/>
          </p:nvCxnSpPr>
          <p:spPr>
            <a:xfrm flipH="1">
              <a:off x="5299839" y="4454825"/>
              <a:ext cx="791276" cy="27305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8CDAF0A-96B3-4837-B0EE-36ACB5B84D6B}"/>
                </a:ext>
              </a:extLst>
            </p:cNvPr>
            <p:cNvCxnSpPr>
              <a:cxnSpLocks/>
            </p:cNvCxnSpPr>
            <p:nvPr/>
          </p:nvCxnSpPr>
          <p:spPr>
            <a:xfrm>
              <a:off x="7059780" y="3593269"/>
              <a:ext cx="1279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E6B1E55-2D64-466F-B7CF-4D4338231CBB}"/>
                </a:ext>
              </a:extLst>
            </p:cNvPr>
            <p:cNvCxnSpPr>
              <a:cxnSpLocks/>
            </p:cNvCxnSpPr>
            <p:nvPr/>
          </p:nvCxnSpPr>
          <p:spPr>
            <a:xfrm>
              <a:off x="6980218" y="3719335"/>
              <a:ext cx="8637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C92A7D-84D5-4F9A-8015-179CCD08C9C5}"/>
                </a:ext>
              </a:extLst>
            </p:cNvPr>
            <p:cNvSpPr/>
            <p:nvPr/>
          </p:nvSpPr>
          <p:spPr>
            <a:xfrm>
              <a:off x="7191215" y="3831767"/>
              <a:ext cx="729919" cy="3224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dirty="0"/>
                <a:t>2017</a:t>
              </a:r>
              <a:endParaRPr lang="en-US" sz="1200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D899B58-BA98-47EA-82C7-29ECCF9867D8}"/>
                </a:ext>
              </a:extLst>
            </p:cNvPr>
            <p:cNvCxnSpPr>
              <a:cxnSpLocks/>
            </p:cNvCxnSpPr>
            <p:nvPr/>
          </p:nvCxnSpPr>
          <p:spPr>
            <a:xfrm>
              <a:off x="7059780" y="3863413"/>
              <a:ext cx="1279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93A9A62-8E96-40BF-9AE4-B4AEE9CCD6B7}"/>
                </a:ext>
              </a:extLst>
            </p:cNvPr>
            <p:cNvCxnSpPr>
              <a:cxnSpLocks/>
            </p:cNvCxnSpPr>
            <p:nvPr/>
          </p:nvCxnSpPr>
          <p:spPr>
            <a:xfrm>
              <a:off x="7059780" y="4007490"/>
              <a:ext cx="1279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26371AE-0BB3-47D4-B724-C59E5468CF1A}"/>
                </a:ext>
              </a:extLst>
            </p:cNvPr>
            <p:cNvCxnSpPr>
              <a:cxnSpLocks/>
            </p:cNvCxnSpPr>
            <p:nvPr/>
          </p:nvCxnSpPr>
          <p:spPr>
            <a:xfrm>
              <a:off x="7059780" y="4151566"/>
              <a:ext cx="1279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DD7315B-CFFD-4A12-8445-83BEC4AE6D30}"/>
                </a:ext>
              </a:extLst>
            </p:cNvPr>
            <p:cNvCxnSpPr>
              <a:cxnSpLocks/>
            </p:cNvCxnSpPr>
            <p:nvPr/>
          </p:nvCxnSpPr>
          <p:spPr>
            <a:xfrm>
              <a:off x="6980218" y="4295644"/>
              <a:ext cx="8637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2DB4D89-7C48-486C-95B9-4EE286B39D76}"/>
                </a:ext>
              </a:extLst>
            </p:cNvPr>
            <p:cNvSpPr/>
            <p:nvPr/>
          </p:nvSpPr>
          <p:spPr>
            <a:xfrm>
              <a:off x="7191215" y="4408074"/>
              <a:ext cx="729919" cy="3224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dirty="0"/>
                <a:t>2018</a:t>
              </a:r>
              <a:endParaRPr lang="en-US" sz="1200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4E0CE0A-CDDC-453F-88A4-118166BD8215}"/>
                </a:ext>
              </a:extLst>
            </p:cNvPr>
            <p:cNvCxnSpPr>
              <a:cxnSpLocks/>
            </p:cNvCxnSpPr>
            <p:nvPr/>
          </p:nvCxnSpPr>
          <p:spPr>
            <a:xfrm>
              <a:off x="7059780" y="4439721"/>
              <a:ext cx="1279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6618099-4C3E-47BE-9FF4-7FA754D5C968}"/>
                </a:ext>
              </a:extLst>
            </p:cNvPr>
            <p:cNvCxnSpPr>
              <a:cxnSpLocks/>
            </p:cNvCxnSpPr>
            <p:nvPr/>
          </p:nvCxnSpPr>
          <p:spPr>
            <a:xfrm>
              <a:off x="7059780" y="4583797"/>
              <a:ext cx="1279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BF8A80E-10DF-48C9-8BCB-8F0004CEF22B}"/>
                </a:ext>
              </a:extLst>
            </p:cNvPr>
            <p:cNvCxnSpPr>
              <a:cxnSpLocks/>
            </p:cNvCxnSpPr>
            <p:nvPr/>
          </p:nvCxnSpPr>
          <p:spPr>
            <a:xfrm>
              <a:off x="7059780" y="4727875"/>
              <a:ext cx="1279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EB40593-A662-489D-91D3-4D40DC3B3B6C}"/>
                </a:ext>
              </a:extLst>
            </p:cNvPr>
            <p:cNvCxnSpPr>
              <a:cxnSpLocks/>
            </p:cNvCxnSpPr>
            <p:nvPr/>
          </p:nvCxnSpPr>
          <p:spPr>
            <a:xfrm>
              <a:off x="6980218" y="4871952"/>
              <a:ext cx="8637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30496A0-7C31-428F-BA41-1D6043DA091B}"/>
                </a:ext>
              </a:extLst>
            </p:cNvPr>
            <p:cNvSpPr/>
            <p:nvPr/>
          </p:nvSpPr>
          <p:spPr>
            <a:xfrm>
              <a:off x="7191215" y="4984382"/>
              <a:ext cx="729919" cy="3224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dirty="0"/>
                <a:t>2019</a:t>
              </a:r>
              <a:endParaRPr lang="en-US" sz="1200" dirty="0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6979DE3-1375-4C83-904E-737A223A9D2E}"/>
                </a:ext>
              </a:extLst>
            </p:cNvPr>
            <p:cNvCxnSpPr>
              <a:cxnSpLocks/>
            </p:cNvCxnSpPr>
            <p:nvPr/>
          </p:nvCxnSpPr>
          <p:spPr>
            <a:xfrm>
              <a:off x="7059780" y="5016028"/>
              <a:ext cx="1279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7BB4943-9850-49F6-85BC-5A39AB87E09B}"/>
                </a:ext>
              </a:extLst>
            </p:cNvPr>
            <p:cNvCxnSpPr>
              <a:cxnSpLocks/>
            </p:cNvCxnSpPr>
            <p:nvPr/>
          </p:nvCxnSpPr>
          <p:spPr>
            <a:xfrm>
              <a:off x="7059780" y="5160106"/>
              <a:ext cx="1279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574AEBD-13A2-4A62-9963-22370DB569E0}"/>
                </a:ext>
              </a:extLst>
            </p:cNvPr>
            <p:cNvSpPr/>
            <p:nvPr/>
          </p:nvSpPr>
          <p:spPr>
            <a:xfrm>
              <a:off x="3916461" y="4136461"/>
              <a:ext cx="974969" cy="318364"/>
            </a:xfrm>
            <a:prstGeom prst="rect">
              <a:avLst/>
            </a:prstGeom>
            <a:ln w="1905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</a:rPr>
                <a:t>Demo Sys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7F84680-2B45-410A-A999-39FC0AD2DFB1}"/>
                </a:ext>
              </a:extLst>
            </p:cNvPr>
            <p:cNvSpPr/>
            <p:nvPr/>
          </p:nvSpPr>
          <p:spPr>
            <a:xfrm>
              <a:off x="5517545" y="4151566"/>
              <a:ext cx="1147137" cy="303259"/>
            </a:xfrm>
            <a:prstGeom prst="rect">
              <a:avLst/>
            </a:prstGeom>
            <a:ln w="1905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</a:rPr>
                <a:t>Prototype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C723E3F-AAB2-4DBB-B96F-B9C2DDAB013B}"/>
                </a:ext>
              </a:extLst>
            </p:cNvPr>
            <p:cNvCxnSpPr>
              <a:cxnSpLocks/>
              <a:stCxn id="25" idx="2"/>
              <a:endCxn id="8" idx="0"/>
            </p:cNvCxnSpPr>
            <p:nvPr/>
          </p:nvCxnSpPr>
          <p:spPr>
            <a:xfrm>
              <a:off x="4403945" y="4454824"/>
              <a:ext cx="895893" cy="27305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F4F37D9-6D53-4D49-8408-37CC2CE634E9}"/>
                </a:ext>
              </a:extLst>
            </p:cNvPr>
            <p:cNvSpPr/>
            <p:nvPr/>
          </p:nvSpPr>
          <p:spPr>
            <a:xfrm>
              <a:off x="3916459" y="3315478"/>
              <a:ext cx="1145149" cy="547933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</a:rPr>
                <a:t>MP-Ultra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EB3C572-652A-4AA1-AEFB-2437049BD978}"/>
                </a:ext>
              </a:extLst>
            </p:cNvPr>
            <p:cNvSpPr/>
            <p:nvPr/>
          </p:nvSpPr>
          <p:spPr>
            <a:xfrm>
              <a:off x="5299839" y="3593269"/>
              <a:ext cx="1383378" cy="286578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</a:rPr>
                <a:t>Service  Card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16C99B3-72A0-4ABD-84BC-D2403729A447}"/>
                </a:ext>
              </a:extLst>
            </p:cNvPr>
            <p:cNvCxnSpPr>
              <a:cxnSpLocks/>
            </p:cNvCxnSpPr>
            <p:nvPr/>
          </p:nvCxnSpPr>
          <p:spPr>
            <a:xfrm>
              <a:off x="6980217" y="3171401"/>
              <a:ext cx="8637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6D7E455-529E-4EB6-BA23-5A28D894C6D4}"/>
                </a:ext>
              </a:extLst>
            </p:cNvPr>
            <p:cNvCxnSpPr>
              <a:cxnSpLocks/>
            </p:cNvCxnSpPr>
            <p:nvPr/>
          </p:nvCxnSpPr>
          <p:spPr>
            <a:xfrm>
              <a:off x="7059779" y="3315478"/>
              <a:ext cx="1279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BC7FD7F-6676-45F9-9DA3-75F8563A3EA8}"/>
                </a:ext>
              </a:extLst>
            </p:cNvPr>
            <p:cNvCxnSpPr>
              <a:cxnSpLocks/>
            </p:cNvCxnSpPr>
            <p:nvPr/>
          </p:nvCxnSpPr>
          <p:spPr>
            <a:xfrm>
              <a:off x="7059779" y="3459556"/>
              <a:ext cx="1279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A466BB2-F6A6-414E-90BE-3F56F504E6CB}"/>
                </a:ext>
              </a:extLst>
            </p:cNvPr>
            <p:cNvSpPr/>
            <p:nvPr/>
          </p:nvSpPr>
          <p:spPr>
            <a:xfrm>
              <a:off x="7191213" y="3265793"/>
              <a:ext cx="729919" cy="3224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dirty="0"/>
                <a:t>2016</a:t>
              </a:r>
              <a:endParaRPr lang="en-US" sz="1200" dirty="0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B159DCC-7B72-454D-9201-BE804FF4AB26}"/>
                </a:ext>
              </a:extLst>
            </p:cNvPr>
            <p:cNvCxnSpPr>
              <a:cxnSpLocks/>
              <a:stCxn id="29" idx="2"/>
              <a:endCxn id="26" idx="0"/>
            </p:cNvCxnSpPr>
            <p:nvPr/>
          </p:nvCxnSpPr>
          <p:spPr>
            <a:xfrm>
              <a:off x="5991529" y="3879848"/>
              <a:ext cx="99586" cy="271719"/>
            </a:xfrm>
            <a:prstGeom prst="straightConnector1">
              <a:avLst/>
            </a:prstGeom>
            <a:ln w="19050">
              <a:solidFill>
                <a:schemeClr val="bg2">
                  <a:lumMod val="90000"/>
                </a:schemeClr>
              </a:solidFill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DC75170-34E8-4F85-8360-EBBF32541FF6}"/>
                </a:ext>
              </a:extLst>
            </p:cNvPr>
            <p:cNvCxnSpPr>
              <a:cxnSpLocks/>
              <a:stCxn id="28" idx="2"/>
              <a:endCxn id="26" idx="0"/>
            </p:cNvCxnSpPr>
            <p:nvPr/>
          </p:nvCxnSpPr>
          <p:spPr>
            <a:xfrm>
              <a:off x="4489034" y="3863413"/>
              <a:ext cx="1602081" cy="288154"/>
            </a:xfrm>
            <a:prstGeom prst="straightConnector1">
              <a:avLst/>
            </a:prstGeom>
            <a:ln w="19050">
              <a:solidFill>
                <a:schemeClr val="bg2">
                  <a:lumMod val="90000"/>
                </a:schemeClr>
              </a:solidFill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F3576C11-D278-49F0-98E6-56B4BF700CC9}"/>
                </a:ext>
              </a:extLst>
            </p:cNvPr>
            <p:cNvCxnSpPr>
              <a:cxnSpLocks/>
              <a:stCxn id="29" idx="2"/>
              <a:endCxn id="25" idx="0"/>
            </p:cNvCxnSpPr>
            <p:nvPr/>
          </p:nvCxnSpPr>
          <p:spPr>
            <a:xfrm flipH="1">
              <a:off x="4403945" y="3879848"/>
              <a:ext cx="1587584" cy="256614"/>
            </a:xfrm>
            <a:prstGeom prst="straightConnector1">
              <a:avLst/>
            </a:prstGeom>
            <a:ln w="19050">
              <a:solidFill>
                <a:schemeClr val="bg2">
                  <a:lumMod val="90000"/>
                </a:schemeClr>
              </a:solidFill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7CD7518B-6FE5-4516-9AC9-BD9EA9792F21}"/>
                </a:ext>
              </a:extLst>
            </p:cNvPr>
            <p:cNvCxnSpPr>
              <a:cxnSpLocks/>
              <a:stCxn id="28" idx="2"/>
              <a:endCxn id="25" idx="0"/>
            </p:cNvCxnSpPr>
            <p:nvPr/>
          </p:nvCxnSpPr>
          <p:spPr>
            <a:xfrm flipH="1">
              <a:off x="4403945" y="3863413"/>
              <a:ext cx="85089" cy="273049"/>
            </a:xfrm>
            <a:prstGeom prst="straightConnector1">
              <a:avLst/>
            </a:prstGeom>
            <a:ln w="19050">
              <a:solidFill>
                <a:schemeClr val="bg2">
                  <a:lumMod val="90000"/>
                </a:schemeClr>
              </a:solidFill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Arrow: Right 37">
              <a:extLst>
                <a:ext uri="{FF2B5EF4-FFF2-40B4-BE49-F238E27FC236}">
                  <a16:creationId xmlns:a16="http://schemas.microsoft.com/office/drawing/2014/main" id="{F7168912-C86D-4C55-A09C-2697CB73CC6B}"/>
                </a:ext>
              </a:extLst>
            </p:cNvPr>
            <p:cNvSpPr/>
            <p:nvPr/>
          </p:nvSpPr>
          <p:spPr>
            <a:xfrm>
              <a:off x="3094874" y="3558361"/>
              <a:ext cx="601098" cy="270143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9" name="Arrow: Right 38">
              <a:extLst>
                <a:ext uri="{FF2B5EF4-FFF2-40B4-BE49-F238E27FC236}">
                  <a16:creationId xmlns:a16="http://schemas.microsoft.com/office/drawing/2014/main" id="{99E8B268-C018-40E7-8F42-799F5A4CF25F}"/>
                </a:ext>
              </a:extLst>
            </p:cNvPr>
            <p:cNvSpPr/>
            <p:nvPr/>
          </p:nvSpPr>
          <p:spPr>
            <a:xfrm>
              <a:off x="3056854" y="4138632"/>
              <a:ext cx="664160" cy="274837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FEF7600-5B8B-44E8-AE2F-4C181C73D17C}"/>
                </a:ext>
              </a:extLst>
            </p:cNvPr>
            <p:cNvSpPr/>
            <p:nvPr/>
          </p:nvSpPr>
          <p:spPr>
            <a:xfrm>
              <a:off x="881868" y="3517231"/>
              <a:ext cx="2102763" cy="431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600" b="1" dirty="0"/>
                <a:t>Building Blocks </a:t>
              </a:r>
              <a:endParaRPr lang="en-US" sz="1600" b="1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865DA80-725B-4018-BA6A-BBC623BC8ACC}"/>
                </a:ext>
              </a:extLst>
            </p:cNvPr>
            <p:cNvSpPr/>
            <p:nvPr/>
          </p:nvSpPr>
          <p:spPr>
            <a:xfrm>
              <a:off x="-212509" y="4060105"/>
              <a:ext cx="3200968" cy="431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600" b="1" dirty="0"/>
                <a:t>Full Prototype / Demo Sys</a:t>
              </a:r>
              <a:endParaRPr lang="en-US" sz="1600" b="1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9248A1E-C95E-48A0-8381-78E34DEA1D79}"/>
                </a:ext>
              </a:extLst>
            </p:cNvPr>
            <p:cNvSpPr/>
            <p:nvPr/>
          </p:nvSpPr>
          <p:spPr>
            <a:xfrm>
              <a:off x="3897926" y="5582038"/>
              <a:ext cx="2766758" cy="448666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</a:rPr>
                <a:t>Pre-Production: Specialisation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66F2A134-2F98-446E-98B7-C1DDB482ACDB}"/>
                </a:ext>
              </a:extLst>
            </p:cNvPr>
            <p:cNvCxnSpPr>
              <a:cxnSpLocks/>
              <a:endCxn id="42" idx="0"/>
            </p:cNvCxnSpPr>
            <p:nvPr/>
          </p:nvCxnSpPr>
          <p:spPr>
            <a:xfrm>
              <a:off x="5281305" y="5149807"/>
              <a:ext cx="0" cy="432231"/>
            </a:xfrm>
            <a:prstGeom prst="straightConnector1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bg2">
                  <a:lumMod val="90000"/>
                </a:schemeClr>
              </a:solidFill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3D72621-CEA3-4A3E-B592-9EBB33C924C3}"/>
                </a:ext>
              </a:extLst>
            </p:cNvPr>
            <p:cNvCxnSpPr>
              <a:cxnSpLocks/>
              <a:stCxn id="42" idx="2"/>
            </p:cNvCxnSpPr>
            <p:nvPr/>
          </p:nvCxnSpPr>
          <p:spPr>
            <a:xfrm flipH="1">
              <a:off x="5281304" y="6030705"/>
              <a:ext cx="1" cy="437909"/>
            </a:xfrm>
            <a:prstGeom prst="straightConnector1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bg2">
                  <a:lumMod val="90000"/>
                </a:schemeClr>
              </a:solidFill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C967D94-28BA-453D-A7BE-C51BE9EEB1E2}"/>
                </a:ext>
              </a:extLst>
            </p:cNvPr>
            <p:cNvCxnSpPr>
              <a:cxnSpLocks/>
            </p:cNvCxnSpPr>
            <p:nvPr/>
          </p:nvCxnSpPr>
          <p:spPr>
            <a:xfrm>
              <a:off x="7040925" y="5312661"/>
              <a:ext cx="127909" cy="0"/>
            </a:xfrm>
            <a:prstGeom prst="line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BC9864E-3CEA-4EC6-BF0A-8D9CF5966FB3}"/>
                </a:ext>
              </a:extLst>
            </p:cNvPr>
            <p:cNvCxnSpPr>
              <a:cxnSpLocks/>
            </p:cNvCxnSpPr>
            <p:nvPr/>
          </p:nvCxnSpPr>
          <p:spPr>
            <a:xfrm>
              <a:off x="6961363" y="5456737"/>
              <a:ext cx="863740" cy="0"/>
            </a:xfrm>
            <a:prstGeom prst="line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A200913-422F-4A9E-8F6B-8A900C1C4CCB}"/>
                </a:ext>
              </a:extLst>
            </p:cNvPr>
            <p:cNvSpPr/>
            <p:nvPr/>
          </p:nvSpPr>
          <p:spPr>
            <a:xfrm>
              <a:off x="7172360" y="5569169"/>
              <a:ext cx="729919" cy="322486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GB" sz="1200" dirty="0"/>
                <a:t>2020</a:t>
              </a:r>
              <a:endParaRPr lang="en-US" sz="1200" dirty="0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8C44591-F6BD-4B5C-92B4-DB43ADBF4E07}"/>
                </a:ext>
              </a:extLst>
            </p:cNvPr>
            <p:cNvCxnSpPr>
              <a:cxnSpLocks/>
            </p:cNvCxnSpPr>
            <p:nvPr/>
          </p:nvCxnSpPr>
          <p:spPr>
            <a:xfrm>
              <a:off x="7040925" y="5600815"/>
              <a:ext cx="127909" cy="0"/>
            </a:xfrm>
            <a:prstGeom prst="line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742763A-015F-4765-A660-763C44891366}"/>
                </a:ext>
              </a:extLst>
            </p:cNvPr>
            <p:cNvCxnSpPr>
              <a:cxnSpLocks/>
            </p:cNvCxnSpPr>
            <p:nvPr/>
          </p:nvCxnSpPr>
          <p:spPr>
            <a:xfrm>
              <a:off x="7040925" y="5744892"/>
              <a:ext cx="127909" cy="0"/>
            </a:xfrm>
            <a:prstGeom prst="line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31C48A5-6B77-469C-9195-82B64F84FE72}"/>
                </a:ext>
              </a:extLst>
            </p:cNvPr>
            <p:cNvCxnSpPr>
              <a:cxnSpLocks/>
            </p:cNvCxnSpPr>
            <p:nvPr/>
          </p:nvCxnSpPr>
          <p:spPr>
            <a:xfrm>
              <a:off x="7040925" y="5888968"/>
              <a:ext cx="127909" cy="0"/>
            </a:xfrm>
            <a:prstGeom prst="line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2B792F9-012A-4A4C-B7B9-C319D279EB72}"/>
                </a:ext>
              </a:extLst>
            </p:cNvPr>
            <p:cNvCxnSpPr>
              <a:cxnSpLocks/>
            </p:cNvCxnSpPr>
            <p:nvPr/>
          </p:nvCxnSpPr>
          <p:spPr>
            <a:xfrm>
              <a:off x="6961363" y="6033046"/>
              <a:ext cx="863740" cy="0"/>
            </a:xfrm>
            <a:prstGeom prst="line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772AB18-D3A9-4E75-9D99-A344886BED43}"/>
                </a:ext>
              </a:extLst>
            </p:cNvPr>
            <p:cNvCxnSpPr>
              <a:cxnSpLocks/>
            </p:cNvCxnSpPr>
            <p:nvPr/>
          </p:nvCxnSpPr>
          <p:spPr>
            <a:xfrm>
              <a:off x="7040925" y="6177124"/>
              <a:ext cx="127909" cy="0"/>
            </a:xfrm>
            <a:prstGeom prst="line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170D13D-84DE-4043-A10F-87CAE6D5D8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30942" y="5149810"/>
              <a:ext cx="1357987" cy="1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B6BFA1C-20AB-4478-9277-4DCC763B05C4}"/>
                </a:ext>
              </a:extLst>
            </p:cNvPr>
            <p:cNvCxnSpPr>
              <a:cxnSpLocks/>
              <a:endCxn id="22" idx="3"/>
            </p:cNvCxnSpPr>
            <p:nvPr/>
          </p:nvCxnSpPr>
          <p:spPr>
            <a:xfrm flipH="1" flipV="1">
              <a:off x="7921130" y="5145624"/>
              <a:ext cx="467554" cy="23501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1602C92-6765-458E-8576-B8043E3D2A3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96896" y="5166395"/>
              <a:ext cx="183315" cy="546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7F6FC5A5-88A1-478B-871E-BCC9530EEC85}"/>
              </a:ext>
            </a:extLst>
          </p:cNvPr>
          <p:cNvSpPr txBox="1"/>
          <p:nvPr/>
        </p:nvSpPr>
        <p:spPr>
          <a:xfrm>
            <a:off x="2665597" y="2063684"/>
            <a:ext cx="38876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Spare Pictures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47042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OSC May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3522-8517-984A-9912-D4C9580D7E0A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0BD95E-4789-7247-A44C-302456CBD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241596"/>
            <a:ext cx="864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58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471DEE-3C84-6244-AAF9-B214039DC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118A3A-1D2C-4940-BB4D-4975E8F13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OSC May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A7ADD-6E5A-3744-894E-7EDAA768B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3522-8517-984A-9912-D4C9580D7E0A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888B9F-90F2-3641-91F7-267B9B317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1950"/>
            <a:ext cx="7938000" cy="595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C2B635-E2C4-F54C-9AB8-126E852F5226}"/>
              </a:ext>
            </a:extLst>
          </p:cNvPr>
          <p:cNvSpPr txBox="1"/>
          <p:nvPr/>
        </p:nvSpPr>
        <p:spPr>
          <a:xfrm>
            <a:off x="5410201" y="5636341"/>
            <a:ext cx="34925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195FFF"/>
                </a:solidFill>
                <a:highlight>
                  <a:srgbClr val="FFFF00"/>
                </a:highlight>
              </a:rPr>
              <a:t>Some new results currently being obtained from additional devices inserted in CMS. </a:t>
            </a:r>
          </a:p>
        </p:txBody>
      </p:sp>
    </p:spTree>
    <p:extLst>
      <p:ext uri="{BB962C8B-B14F-4D97-AF65-F5344CB8AC3E}">
        <p14:creationId xmlns:p14="http://schemas.microsoft.com/office/powerpoint/2010/main" val="3646899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22FD2A-71B1-2049-B514-D64FF3535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44EA2F-BAEF-244D-BB6A-C88EF06F9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OSC May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CC54D-BF38-EA41-B8C0-CEC4B0C77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3522-8517-984A-9912-D4C9580D7E0A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E56E35-D7DE-704B-965A-95EF7AAA4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68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News on upgrades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F36385-B590-0145-A9E0-4C03D1184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HGCAL TDR submitted and reviewed	</a:t>
            </a:r>
          </a:p>
          <a:p>
            <a:pPr lvl="1"/>
            <a:r>
              <a:rPr lang="en-GB" dirty="0"/>
              <a:t>Approved by LHCC</a:t>
            </a:r>
          </a:p>
          <a:p>
            <a:pPr lvl="1"/>
            <a:endParaRPr lang="en-GB" dirty="0"/>
          </a:p>
          <a:p>
            <a:r>
              <a:rPr lang="en-GB" dirty="0"/>
              <a:t>Significant CMS activity on construction preparations and planning</a:t>
            </a:r>
          </a:p>
          <a:p>
            <a:pPr lvl="1"/>
            <a:r>
              <a:rPr lang="en-GB" dirty="0"/>
              <a:t>Many projects to manage, all at different stages, even if approved</a:t>
            </a:r>
          </a:p>
          <a:p>
            <a:pPr lvl="1"/>
            <a:r>
              <a:rPr lang="en-GB" dirty="0"/>
              <a:t>e.g. tracker organisation recently refined (next slide)</a:t>
            </a:r>
          </a:p>
          <a:p>
            <a:pPr lvl="2"/>
            <a:r>
              <a:rPr lang="en-GB" dirty="0"/>
              <a:t>One relevant consequence concerns approaching contracts and planning (our) future activities to match them, e.g. CBC</a:t>
            </a:r>
          </a:p>
          <a:p>
            <a:pPr lvl="2"/>
            <a:r>
              <a:rPr lang="en-GB" dirty="0"/>
              <a:t>However, no major issues at this stage for R&amp;D</a:t>
            </a:r>
          </a:p>
          <a:p>
            <a:pPr lvl="1"/>
            <a:r>
              <a:rPr lang="en-GB" dirty="0"/>
              <a:t>Preparing reviews, as in the past, to monitor progress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OSC May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60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3CBC9D-8863-9B4C-BA48-03A014F50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C345A9-6DC8-344F-9450-6D81EE6C9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OSC May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00EB1B-C601-6A42-9746-EB63BA97B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3522-8517-984A-9912-D4C9580D7E0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8016CC-E0EA-344D-B69F-5D12A3D9C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145" y="407933"/>
            <a:ext cx="7920000" cy="59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15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7028DC-BC6A-4D4D-89FA-531963856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C28D99-D32D-6A40-A09E-1ACCE60D2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OSC May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A79DB8-FAFD-4E46-823B-F190B040A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3522-8517-984A-9912-D4C9580D7E0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4EB25E-A30A-3E49-996B-B6CA86C5A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16" y="619669"/>
            <a:ext cx="7920000" cy="594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3BA8D1-7009-AD40-8128-1AFAA14DCE88}"/>
              </a:ext>
            </a:extLst>
          </p:cNvPr>
          <p:cNvSpPr txBox="1"/>
          <p:nvPr/>
        </p:nvSpPr>
        <p:spPr>
          <a:xfrm>
            <a:off x="4835769" y="457744"/>
            <a:ext cx="4237057" cy="646331"/>
          </a:xfrm>
          <a:prstGeom prst="rect">
            <a:avLst/>
          </a:prstGeom>
          <a:solidFill>
            <a:srgbClr val="F8FFCE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from D. </a:t>
            </a:r>
            <a:r>
              <a:rPr lang="en-US" dirty="0" err="1">
                <a:solidFill>
                  <a:srgbClr val="FF0000"/>
                </a:solidFill>
              </a:rPr>
              <a:t>Contardo</a:t>
            </a:r>
            <a:r>
              <a:rPr lang="en-US" dirty="0">
                <a:solidFill>
                  <a:srgbClr val="FF0000"/>
                </a:solidFill>
              </a:rPr>
              <a:t> CMS UG coordinator</a:t>
            </a:r>
          </a:p>
          <a:p>
            <a:r>
              <a:rPr lang="en-US" dirty="0">
                <a:solidFill>
                  <a:srgbClr val="FF0000"/>
                </a:solidFill>
              </a:rPr>
              <a:t>   MB 22 May</a:t>
            </a:r>
          </a:p>
        </p:txBody>
      </p:sp>
    </p:spTree>
    <p:extLst>
      <p:ext uri="{BB962C8B-B14F-4D97-AF65-F5344CB8AC3E}">
        <p14:creationId xmlns:p14="http://schemas.microsoft.com/office/powerpoint/2010/main" val="2290480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UK R&amp;D </a:t>
            </a:r>
            <a:r>
              <a:rPr lang="en-US" cap="none" dirty="0"/>
              <a:t>status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30 May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OSC May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3522-8517-984A-9912-D4C9580D7E0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272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EvF_fortemplate">
  <a:themeElements>
    <a:clrScheme name="EvF_for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vF_fortemplate">
      <a:majorFont>
        <a:latin typeface="Bradley Hand ITC"/>
        <a:ea typeface=""/>
        <a:cs typeface=""/>
      </a:majorFont>
      <a:minorFont>
        <a:latin typeface="Bradley Hand IT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vF_for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EvF_fortemplate">
  <a:themeElements>
    <a:clrScheme name="EvF_for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vF_fortemplate">
      <a:majorFont>
        <a:latin typeface="Bradley Hand ITC"/>
        <a:ea typeface=""/>
        <a:cs typeface=""/>
      </a:majorFont>
      <a:minorFont>
        <a:latin typeface="Bradley Hand IT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vF_for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Upgrade_week_May2011_904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Upgrade_week_May2011_904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pgrade_week_May2011_90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pgrade_week_May2011_904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Upgrade_week_May2011_904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Upgrade_week_May2011_904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pgrade_week_May2011_90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pgrade_week_May2011_904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70121</TotalTime>
  <Words>1618</Words>
  <Application>Microsoft Macintosh PowerPoint</Application>
  <PresentationFormat>On-screen Show (4:3)</PresentationFormat>
  <Paragraphs>317</Paragraphs>
  <Slides>29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ＭＳ Ｐゴシック</vt:lpstr>
      <vt:lpstr>Arial</vt:lpstr>
      <vt:lpstr>Bradley Hand ITC</vt:lpstr>
      <vt:lpstr>Calibri</vt:lpstr>
      <vt:lpstr>Impact</vt:lpstr>
      <vt:lpstr>Mangal</vt:lpstr>
      <vt:lpstr>Times</vt:lpstr>
      <vt:lpstr>Times New Roman</vt:lpstr>
      <vt:lpstr>Wingdings</vt:lpstr>
      <vt:lpstr>Office Theme</vt:lpstr>
      <vt:lpstr>1_EvF_fortemplate</vt:lpstr>
      <vt:lpstr>2_EvF_fortemplate</vt:lpstr>
      <vt:lpstr>1_Office Theme</vt:lpstr>
      <vt:lpstr>Upgrade_week_May2011_904</vt:lpstr>
      <vt:lpstr>1_Upgrade_week_May2011_904</vt:lpstr>
      <vt:lpstr>5_Office Theme</vt:lpstr>
      <vt:lpstr>4_Office Theme</vt:lpstr>
      <vt:lpstr>UK CMS Upgrade Oversight Committee</vt:lpstr>
      <vt:lpstr>Overview</vt:lpstr>
      <vt:lpstr>PowerPoint Presentation</vt:lpstr>
      <vt:lpstr>PowerPoint Presentation</vt:lpstr>
      <vt:lpstr>PowerPoint Presentation</vt:lpstr>
      <vt:lpstr>News on upgrades</vt:lpstr>
      <vt:lpstr>PowerPoint Presentation</vt:lpstr>
      <vt:lpstr>PowerPoint Presentation</vt:lpstr>
      <vt:lpstr>UK R&amp;D status</vt:lpstr>
      <vt:lpstr>Last 6 months</vt:lpstr>
      <vt:lpstr>WP2: CBC3 summary</vt:lpstr>
      <vt:lpstr>Recent CBC3 beam tests</vt:lpstr>
      <vt:lpstr>PowerPoint Presentation</vt:lpstr>
      <vt:lpstr>WP2 future</vt:lpstr>
      <vt:lpstr>WP3: future hardware</vt:lpstr>
      <vt:lpstr>WP3: future hardware</vt:lpstr>
      <vt:lpstr>PowerPoint Presentation</vt:lpstr>
      <vt:lpstr>PowerPoint Presentation</vt:lpstr>
      <vt:lpstr>WP3: future hardware</vt:lpstr>
      <vt:lpstr>WP3: future hardware</vt:lpstr>
      <vt:lpstr>WP4: HCGAL TDR</vt:lpstr>
      <vt:lpstr>WP4: HGCAL design studies</vt:lpstr>
      <vt:lpstr>WP5: L1 track finder</vt:lpstr>
      <vt:lpstr>WP5: algorithms and firmware</vt:lpstr>
      <vt:lpstr>L1 track-finder stress test</vt:lpstr>
      <vt:lpstr>UK construction project</vt:lpstr>
      <vt:lpstr>Conclusions</vt:lpstr>
      <vt:lpstr>Further information</vt:lpstr>
      <vt:lpstr>WP3: future hardware</vt:lpstr>
    </vt:vector>
  </TitlesOfParts>
  <Company>Imperial College</Company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Geoff Hall</dc:creator>
  <cp:lastModifiedBy>Microsoft Office User</cp:lastModifiedBy>
  <cp:revision>2707</cp:revision>
  <cp:lastPrinted>2018-05-22T13:59:02Z</cp:lastPrinted>
  <dcterms:created xsi:type="dcterms:W3CDTF">2012-03-23T09:42:34Z</dcterms:created>
  <dcterms:modified xsi:type="dcterms:W3CDTF">2018-05-26T21:19:49Z</dcterms:modified>
</cp:coreProperties>
</file>