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0" r:id="rId2"/>
    <p:sldMasterId id="2147483683" r:id="rId3"/>
    <p:sldMasterId id="2147483695" r:id="rId4"/>
  </p:sldMasterIdLst>
  <p:notesMasterIdLst>
    <p:notesMasterId r:id="rId22"/>
  </p:notesMasterIdLst>
  <p:handoutMasterIdLst>
    <p:handoutMasterId r:id="rId23"/>
  </p:handoutMasterIdLst>
  <p:sldIdLst>
    <p:sldId id="265" r:id="rId5"/>
    <p:sldId id="266" r:id="rId6"/>
    <p:sldId id="267" r:id="rId7"/>
    <p:sldId id="268" r:id="rId8"/>
    <p:sldId id="270" r:id="rId9"/>
    <p:sldId id="271" r:id="rId10"/>
    <p:sldId id="272" r:id="rId11"/>
    <p:sldId id="273" r:id="rId12"/>
    <p:sldId id="274" r:id="rId13"/>
    <p:sldId id="275" r:id="rId14"/>
    <p:sldId id="276" r:id="rId15"/>
    <p:sldId id="277" r:id="rId16"/>
    <p:sldId id="269" r:id="rId17"/>
    <p:sldId id="279" r:id="rId18"/>
    <p:sldId id="282" r:id="rId19"/>
    <p:sldId id="283" r:id="rId20"/>
    <p:sldId id="284" r:id="rId21"/>
  </p:sldIdLst>
  <p:sldSz cx="9144000" cy="6858000" type="screen4x3"/>
  <p:notesSz cx="6731000" cy="9855200"/>
  <p:defaultTextStyle>
    <a:defPPr>
      <a:defRPr lang="en-US"/>
    </a:defPPr>
    <a:lvl1pPr algn="l" rtl="0" fontAlgn="base">
      <a:spcBef>
        <a:spcPct val="50000"/>
      </a:spcBef>
      <a:spcAft>
        <a:spcPct val="0"/>
      </a:spcAft>
      <a:defRPr sz="3200" b="1" kern="1200">
        <a:solidFill>
          <a:srgbClr val="FFCC00"/>
        </a:solidFill>
        <a:latin typeface="Arial" charset="0"/>
        <a:ea typeface="+mn-ea"/>
        <a:cs typeface="Arial" charset="0"/>
      </a:defRPr>
    </a:lvl1pPr>
    <a:lvl2pPr marL="457200" algn="l" rtl="0" fontAlgn="base">
      <a:spcBef>
        <a:spcPct val="50000"/>
      </a:spcBef>
      <a:spcAft>
        <a:spcPct val="0"/>
      </a:spcAft>
      <a:defRPr sz="3200" b="1" kern="1200">
        <a:solidFill>
          <a:srgbClr val="FFCC00"/>
        </a:solidFill>
        <a:latin typeface="Arial" charset="0"/>
        <a:ea typeface="+mn-ea"/>
        <a:cs typeface="Arial" charset="0"/>
      </a:defRPr>
    </a:lvl2pPr>
    <a:lvl3pPr marL="914400" algn="l" rtl="0" fontAlgn="base">
      <a:spcBef>
        <a:spcPct val="50000"/>
      </a:spcBef>
      <a:spcAft>
        <a:spcPct val="0"/>
      </a:spcAft>
      <a:defRPr sz="3200" b="1" kern="1200">
        <a:solidFill>
          <a:srgbClr val="FFCC00"/>
        </a:solidFill>
        <a:latin typeface="Arial" charset="0"/>
        <a:ea typeface="+mn-ea"/>
        <a:cs typeface="Arial" charset="0"/>
      </a:defRPr>
    </a:lvl3pPr>
    <a:lvl4pPr marL="1371600" algn="l" rtl="0" fontAlgn="base">
      <a:spcBef>
        <a:spcPct val="50000"/>
      </a:spcBef>
      <a:spcAft>
        <a:spcPct val="0"/>
      </a:spcAft>
      <a:defRPr sz="3200" b="1" kern="1200">
        <a:solidFill>
          <a:srgbClr val="FFCC00"/>
        </a:solidFill>
        <a:latin typeface="Arial" charset="0"/>
        <a:ea typeface="+mn-ea"/>
        <a:cs typeface="Arial" charset="0"/>
      </a:defRPr>
    </a:lvl4pPr>
    <a:lvl5pPr marL="1828800" algn="l" rtl="0" fontAlgn="base">
      <a:spcBef>
        <a:spcPct val="50000"/>
      </a:spcBef>
      <a:spcAft>
        <a:spcPct val="0"/>
      </a:spcAft>
      <a:defRPr sz="3200" b="1" kern="1200">
        <a:solidFill>
          <a:srgbClr val="FFCC00"/>
        </a:solidFill>
        <a:latin typeface="Arial" charset="0"/>
        <a:ea typeface="+mn-ea"/>
        <a:cs typeface="Arial" charset="0"/>
      </a:defRPr>
    </a:lvl5pPr>
    <a:lvl6pPr marL="2286000" algn="l" defTabSz="914400" rtl="0" eaLnBrk="1" latinLnBrk="0" hangingPunct="1">
      <a:defRPr sz="3200" b="1" kern="1200">
        <a:solidFill>
          <a:srgbClr val="FFCC00"/>
        </a:solidFill>
        <a:latin typeface="Arial" charset="0"/>
        <a:ea typeface="+mn-ea"/>
        <a:cs typeface="Arial" charset="0"/>
      </a:defRPr>
    </a:lvl6pPr>
    <a:lvl7pPr marL="2743200" algn="l" defTabSz="914400" rtl="0" eaLnBrk="1" latinLnBrk="0" hangingPunct="1">
      <a:defRPr sz="3200" b="1" kern="1200">
        <a:solidFill>
          <a:srgbClr val="FFCC00"/>
        </a:solidFill>
        <a:latin typeface="Arial" charset="0"/>
        <a:ea typeface="+mn-ea"/>
        <a:cs typeface="Arial" charset="0"/>
      </a:defRPr>
    </a:lvl7pPr>
    <a:lvl8pPr marL="3200400" algn="l" defTabSz="914400" rtl="0" eaLnBrk="1" latinLnBrk="0" hangingPunct="1">
      <a:defRPr sz="3200" b="1" kern="1200">
        <a:solidFill>
          <a:srgbClr val="FFCC00"/>
        </a:solidFill>
        <a:latin typeface="Arial" charset="0"/>
        <a:ea typeface="+mn-ea"/>
        <a:cs typeface="Arial" charset="0"/>
      </a:defRPr>
    </a:lvl8pPr>
    <a:lvl9pPr marL="3657600" algn="l" defTabSz="914400" rtl="0" eaLnBrk="1" latinLnBrk="0" hangingPunct="1">
      <a:defRPr sz="3200" b="1" kern="1200">
        <a:solidFill>
          <a:srgbClr val="FFCC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66"/>
    <a:srgbClr val="FFFF00"/>
    <a:srgbClr val="00003A"/>
    <a:srgbClr val="FFFFFF"/>
    <a:srgbClr val="FF0066"/>
    <a:srgbClr val="FF99CC"/>
    <a:srgbClr val="00FF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4660" autoAdjust="0"/>
  </p:normalViewPr>
  <p:slideViewPr>
    <p:cSldViewPr showGuides="1">
      <p:cViewPr>
        <p:scale>
          <a:sx n="80" d="100"/>
          <a:sy n="80" d="100"/>
        </p:scale>
        <p:origin x="-629" y="-1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7825" cy="492125"/>
          </a:xfrm>
          <a:prstGeom prst="rect">
            <a:avLst/>
          </a:prstGeom>
          <a:noFill/>
          <a:ln w="9525">
            <a:noFill/>
            <a:miter lim="800000"/>
            <a:headEnd/>
            <a:tailEnd/>
          </a:ln>
          <a:effectLst/>
        </p:spPr>
        <p:txBody>
          <a:bodyPr vert="horz" wrap="square" lIns="91151" tIns="45575" rIns="91151" bIns="45575" numCol="1" anchor="t" anchorCtr="0" compatLnSpc="1">
            <a:prstTxWarp prst="textNoShape">
              <a:avLst/>
            </a:prstTxWarp>
          </a:bodyPr>
          <a:lstStyle>
            <a:lvl1pPr defTabSz="911225" eaLnBrk="0" hangingPunct="0">
              <a:spcBef>
                <a:spcPct val="0"/>
              </a:spcBef>
              <a:defRPr sz="1200" b="0">
                <a:solidFill>
                  <a:schemeClr val="tx1"/>
                </a:solidFill>
                <a:latin typeface="Times New Roman" pitchFamily="18" charset="0"/>
              </a:defRPr>
            </a:lvl1pPr>
          </a:lstStyle>
          <a:p>
            <a:endParaRPr lang="en-US"/>
          </a:p>
        </p:txBody>
      </p:sp>
      <p:sp>
        <p:nvSpPr>
          <p:cNvPr id="17411" name="Rectangle 3"/>
          <p:cNvSpPr>
            <a:spLocks noGrp="1" noChangeArrowheads="1"/>
          </p:cNvSpPr>
          <p:nvPr>
            <p:ph type="dt" sz="quarter" idx="1"/>
          </p:nvPr>
        </p:nvSpPr>
        <p:spPr bwMode="auto">
          <a:xfrm>
            <a:off x="3813175" y="0"/>
            <a:ext cx="2917825" cy="492125"/>
          </a:xfrm>
          <a:prstGeom prst="rect">
            <a:avLst/>
          </a:prstGeom>
          <a:noFill/>
          <a:ln w="9525">
            <a:noFill/>
            <a:miter lim="800000"/>
            <a:headEnd/>
            <a:tailEnd/>
          </a:ln>
          <a:effectLst/>
        </p:spPr>
        <p:txBody>
          <a:bodyPr vert="horz" wrap="square" lIns="91151" tIns="45575" rIns="91151" bIns="45575" numCol="1" anchor="t" anchorCtr="0" compatLnSpc="1">
            <a:prstTxWarp prst="textNoShape">
              <a:avLst/>
            </a:prstTxWarp>
          </a:bodyPr>
          <a:lstStyle>
            <a:lvl1pPr algn="r" defTabSz="911225" eaLnBrk="0" hangingPunct="0">
              <a:spcBef>
                <a:spcPct val="0"/>
              </a:spcBef>
              <a:defRPr sz="1200" b="0">
                <a:solidFill>
                  <a:schemeClr val="tx1"/>
                </a:solidFill>
                <a:latin typeface="Times New Roman" pitchFamily="18" charset="0"/>
              </a:defRPr>
            </a:lvl1pPr>
          </a:lstStyle>
          <a:p>
            <a:endParaRPr lang="en-US"/>
          </a:p>
        </p:txBody>
      </p:sp>
      <p:sp>
        <p:nvSpPr>
          <p:cNvPr id="17412" name="Rectangle 4"/>
          <p:cNvSpPr>
            <a:spLocks noGrp="1" noChangeArrowheads="1"/>
          </p:cNvSpPr>
          <p:nvPr>
            <p:ph type="ftr" sz="quarter" idx="2"/>
          </p:nvPr>
        </p:nvSpPr>
        <p:spPr bwMode="auto">
          <a:xfrm>
            <a:off x="0" y="9363075"/>
            <a:ext cx="2917825" cy="492125"/>
          </a:xfrm>
          <a:prstGeom prst="rect">
            <a:avLst/>
          </a:prstGeom>
          <a:noFill/>
          <a:ln w="9525">
            <a:noFill/>
            <a:miter lim="800000"/>
            <a:headEnd/>
            <a:tailEnd/>
          </a:ln>
          <a:effectLst/>
        </p:spPr>
        <p:txBody>
          <a:bodyPr vert="horz" wrap="square" lIns="91151" tIns="45575" rIns="91151" bIns="45575" numCol="1" anchor="b" anchorCtr="0" compatLnSpc="1">
            <a:prstTxWarp prst="textNoShape">
              <a:avLst/>
            </a:prstTxWarp>
          </a:bodyPr>
          <a:lstStyle>
            <a:lvl1pPr defTabSz="911225" eaLnBrk="0" hangingPunct="0">
              <a:spcBef>
                <a:spcPct val="0"/>
              </a:spcBef>
              <a:defRPr sz="1200" b="0">
                <a:solidFill>
                  <a:schemeClr val="tx1"/>
                </a:solidFill>
                <a:latin typeface="Times New Roman" pitchFamily="18" charset="0"/>
              </a:defRPr>
            </a:lvl1pPr>
          </a:lstStyle>
          <a:p>
            <a:r>
              <a:rPr lang="en-US"/>
              <a:t>Test</a:t>
            </a:r>
          </a:p>
        </p:txBody>
      </p:sp>
      <p:sp>
        <p:nvSpPr>
          <p:cNvPr id="17413" name="Rectangle 5"/>
          <p:cNvSpPr>
            <a:spLocks noGrp="1" noChangeArrowheads="1"/>
          </p:cNvSpPr>
          <p:nvPr>
            <p:ph type="sldNum" sz="quarter" idx="3"/>
          </p:nvPr>
        </p:nvSpPr>
        <p:spPr bwMode="auto">
          <a:xfrm>
            <a:off x="3813175" y="9363075"/>
            <a:ext cx="2917825" cy="492125"/>
          </a:xfrm>
          <a:prstGeom prst="rect">
            <a:avLst/>
          </a:prstGeom>
          <a:noFill/>
          <a:ln w="9525">
            <a:noFill/>
            <a:miter lim="800000"/>
            <a:headEnd/>
            <a:tailEnd/>
          </a:ln>
          <a:effectLst/>
        </p:spPr>
        <p:txBody>
          <a:bodyPr vert="horz" wrap="square" lIns="91151" tIns="45575" rIns="91151" bIns="45575" numCol="1" anchor="b" anchorCtr="0" compatLnSpc="1">
            <a:prstTxWarp prst="textNoShape">
              <a:avLst/>
            </a:prstTxWarp>
          </a:bodyPr>
          <a:lstStyle>
            <a:lvl1pPr algn="r" defTabSz="911225" eaLnBrk="0" hangingPunct="0">
              <a:spcBef>
                <a:spcPct val="0"/>
              </a:spcBef>
              <a:defRPr sz="1200" b="0">
                <a:solidFill>
                  <a:schemeClr val="tx1"/>
                </a:solidFill>
                <a:latin typeface="Times New Roman" pitchFamily="18" charset="0"/>
              </a:defRPr>
            </a:lvl1pPr>
          </a:lstStyle>
          <a:p>
            <a:fld id="{BE01E745-52DE-4421-A7FC-42FE91C5D42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17825" cy="492125"/>
          </a:xfrm>
          <a:prstGeom prst="rect">
            <a:avLst/>
          </a:prstGeom>
          <a:noFill/>
          <a:ln w="9525">
            <a:noFill/>
            <a:miter lim="800000"/>
            <a:headEnd/>
            <a:tailEnd/>
          </a:ln>
          <a:effectLst/>
        </p:spPr>
        <p:txBody>
          <a:bodyPr vert="horz" wrap="square" lIns="91151" tIns="45575" rIns="91151" bIns="45575" numCol="1" anchor="t" anchorCtr="0" compatLnSpc="1">
            <a:prstTxWarp prst="textNoShape">
              <a:avLst/>
            </a:prstTxWarp>
          </a:bodyPr>
          <a:lstStyle>
            <a:lvl1pPr defTabSz="911225" eaLnBrk="0" hangingPunct="0">
              <a:spcBef>
                <a:spcPct val="0"/>
              </a:spcBef>
              <a:defRPr sz="1200" b="0">
                <a:solidFill>
                  <a:schemeClr val="tx1"/>
                </a:solidFill>
                <a:latin typeface="Times New Roman" pitchFamily="18" charset="0"/>
              </a:defRPr>
            </a:lvl1pPr>
          </a:lstStyle>
          <a:p>
            <a:endParaRPr lang="en-US"/>
          </a:p>
        </p:txBody>
      </p:sp>
      <p:sp>
        <p:nvSpPr>
          <p:cNvPr id="15363" name="Rectangle 3"/>
          <p:cNvSpPr>
            <a:spLocks noGrp="1" noChangeArrowheads="1"/>
          </p:cNvSpPr>
          <p:nvPr>
            <p:ph type="dt" idx="1"/>
          </p:nvPr>
        </p:nvSpPr>
        <p:spPr bwMode="auto">
          <a:xfrm>
            <a:off x="3813175" y="0"/>
            <a:ext cx="2917825" cy="492125"/>
          </a:xfrm>
          <a:prstGeom prst="rect">
            <a:avLst/>
          </a:prstGeom>
          <a:noFill/>
          <a:ln w="9525">
            <a:noFill/>
            <a:miter lim="800000"/>
            <a:headEnd/>
            <a:tailEnd/>
          </a:ln>
          <a:effectLst/>
        </p:spPr>
        <p:txBody>
          <a:bodyPr vert="horz" wrap="square" lIns="91151" tIns="45575" rIns="91151" bIns="45575" numCol="1" anchor="t" anchorCtr="0" compatLnSpc="1">
            <a:prstTxWarp prst="textNoShape">
              <a:avLst/>
            </a:prstTxWarp>
          </a:bodyPr>
          <a:lstStyle>
            <a:lvl1pPr algn="r" defTabSz="911225" eaLnBrk="0" hangingPunct="0">
              <a:spcBef>
                <a:spcPct val="0"/>
              </a:spcBef>
              <a:defRPr sz="1200" b="0">
                <a:solidFill>
                  <a:schemeClr val="tx1"/>
                </a:solidFill>
                <a:latin typeface="Times New Roman" pitchFamily="18" charset="0"/>
              </a:defRPr>
            </a:lvl1pPr>
          </a:lstStyle>
          <a:p>
            <a:endParaRPr lang="en-US"/>
          </a:p>
        </p:txBody>
      </p:sp>
      <p:sp>
        <p:nvSpPr>
          <p:cNvPr id="15364" name="Rectangle 4"/>
          <p:cNvSpPr>
            <a:spLocks noGrp="1" noRot="1" noChangeAspect="1" noChangeArrowheads="1" noTextEdit="1"/>
          </p:cNvSpPr>
          <p:nvPr>
            <p:ph type="sldImg" idx="2"/>
          </p:nvPr>
        </p:nvSpPr>
        <p:spPr bwMode="auto">
          <a:xfrm>
            <a:off x="901700" y="738188"/>
            <a:ext cx="4927600" cy="36957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898525" y="4679950"/>
            <a:ext cx="4933950" cy="4437063"/>
          </a:xfrm>
          <a:prstGeom prst="rect">
            <a:avLst/>
          </a:prstGeom>
          <a:noFill/>
          <a:ln w="9525">
            <a:noFill/>
            <a:miter lim="800000"/>
            <a:headEnd/>
            <a:tailEnd/>
          </a:ln>
          <a:effectLst/>
        </p:spPr>
        <p:txBody>
          <a:bodyPr vert="horz" wrap="square" lIns="91151" tIns="45575" rIns="91151" bIns="455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9363075"/>
            <a:ext cx="2917825" cy="492125"/>
          </a:xfrm>
          <a:prstGeom prst="rect">
            <a:avLst/>
          </a:prstGeom>
          <a:noFill/>
          <a:ln w="9525">
            <a:noFill/>
            <a:miter lim="800000"/>
            <a:headEnd/>
            <a:tailEnd/>
          </a:ln>
          <a:effectLst/>
        </p:spPr>
        <p:txBody>
          <a:bodyPr vert="horz" wrap="square" lIns="91151" tIns="45575" rIns="91151" bIns="45575" numCol="1" anchor="b" anchorCtr="0" compatLnSpc="1">
            <a:prstTxWarp prst="textNoShape">
              <a:avLst/>
            </a:prstTxWarp>
          </a:bodyPr>
          <a:lstStyle>
            <a:lvl1pPr defTabSz="911225" eaLnBrk="0" hangingPunct="0">
              <a:spcBef>
                <a:spcPct val="0"/>
              </a:spcBef>
              <a:defRPr sz="1200" b="0">
                <a:solidFill>
                  <a:schemeClr val="tx1"/>
                </a:solidFill>
                <a:latin typeface="Times New Roman" pitchFamily="18" charset="0"/>
              </a:defRPr>
            </a:lvl1pPr>
          </a:lstStyle>
          <a:p>
            <a:endParaRPr lang="en-US"/>
          </a:p>
        </p:txBody>
      </p:sp>
      <p:sp>
        <p:nvSpPr>
          <p:cNvPr id="15367" name="Rectangle 7"/>
          <p:cNvSpPr>
            <a:spLocks noGrp="1" noChangeArrowheads="1"/>
          </p:cNvSpPr>
          <p:nvPr>
            <p:ph type="sldNum" sz="quarter" idx="5"/>
          </p:nvPr>
        </p:nvSpPr>
        <p:spPr bwMode="auto">
          <a:xfrm>
            <a:off x="3813175" y="9363075"/>
            <a:ext cx="2917825" cy="492125"/>
          </a:xfrm>
          <a:prstGeom prst="rect">
            <a:avLst/>
          </a:prstGeom>
          <a:noFill/>
          <a:ln w="9525">
            <a:noFill/>
            <a:miter lim="800000"/>
            <a:headEnd/>
            <a:tailEnd/>
          </a:ln>
          <a:effectLst/>
        </p:spPr>
        <p:txBody>
          <a:bodyPr vert="horz" wrap="square" lIns="91151" tIns="45575" rIns="91151" bIns="45575" numCol="1" anchor="b" anchorCtr="0" compatLnSpc="1">
            <a:prstTxWarp prst="textNoShape">
              <a:avLst/>
            </a:prstTxWarp>
          </a:bodyPr>
          <a:lstStyle>
            <a:lvl1pPr algn="r" defTabSz="911225" eaLnBrk="0" hangingPunct="0">
              <a:spcBef>
                <a:spcPct val="0"/>
              </a:spcBef>
              <a:defRPr sz="1200" b="0">
                <a:solidFill>
                  <a:schemeClr val="tx1"/>
                </a:solidFill>
                <a:latin typeface="Times New Roman" pitchFamily="18" charset="0"/>
              </a:defRPr>
            </a:lvl1pPr>
          </a:lstStyle>
          <a:p>
            <a:fld id="{E2B64A71-58ED-410E-BEC4-F3E4497B8DF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Arial" charset="0"/>
      </a:defRPr>
    </a:lvl1pPr>
    <a:lvl2pPr marL="457200" algn="l" rtl="0" fontAlgn="base">
      <a:spcBef>
        <a:spcPct val="30000"/>
      </a:spcBef>
      <a:spcAft>
        <a:spcPct val="0"/>
      </a:spcAft>
      <a:defRPr kumimoji="1" sz="1200" kern="1200">
        <a:solidFill>
          <a:schemeClr val="tx1"/>
        </a:solidFill>
        <a:latin typeface="Arial" charset="0"/>
        <a:ea typeface="+mn-ea"/>
        <a:cs typeface="Arial" charset="0"/>
      </a:defRPr>
    </a:lvl2pPr>
    <a:lvl3pPr marL="914400" algn="l" rtl="0" fontAlgn="base">
      <a:spcBef>
        <a:spcPct val="30000"/>
      </a:spcBef>
      <a:spcAft>
        <a:spcPct val="0"/>
      </a:spcAft>
      <a:defRPr kumimoji="1" sz="1200" kern="1200">
        <a:solidFill>
          <a:schemeClr val="tx1"/>
        </a:solidFill>
        <a:latin typeface="Arial" charset="0"/>
        <a:ea typeface="+mn-ea"/>
        <a:cs typeface="Arial" charset="0"/>
      </a:defRPr>
    </a:lvl3pPr>
    <a:lvl4pPr marL="1371600" algn="l" rtl="0" fontAlgn="base">
      <a:spcBef>
        <a:spcPct val="30000"/>
      </a:spcBef>
      <a:spcAft>
        <a:spcPct val="0"/>
      </a:spcAft>
      <a:defRPr kumimoji="1" sz="1200" kern="1200">
        <a:solidFill>
          <a:schemeClr val="tx1"/>
        </a:solidFill>
        <a:latin typeface="Arial" charset="0"/>
        <a:ea typeface="+mn-ea"/>
        <a:cs typeface="Arial" charset="0"/>
      </a:defRPr>
    </a:lvl4pPr>
    <a:lvl5pPr marL="1828800" algn="l" rtl="0" fontAlgn="base">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416E4-04DD-42E7-9095-FA947DD1BCF1}" type="slidenum">
              <a:rPr lang="en-US"/>
              <a:pPr/>
              <a:t>1</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50000"/>
              </a:spcBef>
              <a:spcAft>
                <a:spcPct val="0"/>
              </a:spcAft>
            </a:pPr>
            <a:fld id="{8FC05B95-64F2-4F3A-8BC8-4F0E4619A09B}" type="slidenum">
              <a:rPr lang="en-GB" b="1">
                <a:solidFill>
                  <a:srgbClr val="FFCC00"/>
                </a:solidFill>
                <a:latin typeface="Arial" charset="0"/>
              </a:rPr>
              <a:pPr algn="r" rtl="0" fontAlgn="base">
                <a:spcBef>
                  <a:spcPct val="50000"/>
                </a:spcBef>
                <a:spcAft>
                  <a:spcPct val="0"/>
                </a:spcAft>
              </a:pPr>
              <a:t>14</a:t>
            </a:fld>
            <a:endParaRPr lang="en-GB" b="1" dirty="0">
              <a:solidFill>
                <a:srgbClr val="FFCC00"/>
              </a:solidFill>
              <a:latin typeface="Arial" charset="0"/>
            </a:endParaRPr>
          </a:p>
        </p:txBody>
      </p:sp>
      <p:sp>
        <p:nvSpPr>
          <p:cNvPr id="394242" name="Rectangle 2"/>
          <p:cNvSpPr>
            <a:spLocks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662" name="Picture 14" descr="DSCF10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53" name="Rectangle 5"/>
          <p:cNvSpPr>
            <a:spLocks noGrp="1" noChangeArrowheads="1"/>
          </p:cNvSpPr>
          <p:nvPr>
            <p:ph type="ctrTitle"/>
          </p:nvPr>
        </p:nvSpPr>
        <p:spPr>
          <a:xfrm>
            <a:off x="304800" y="1447800"/>
            <a:ext cx="8458200" cy="1600200"/>
          </a:xfrm>
        </p:spPr>
        <p:txBody>
          <a:bodyPr/>
          <a:lstStyle>
            <a:lvl1pPr>
              <a:defRPr>
                <a:solidFill>
                  <a:srgbClr val="FFFFFF"/>
                </a:solidFill>
              </a:defRPr>
            </a:lvl1pPr>
          </a:lstStyle>
          <a:p>
            <a:r>
              <a:rPr lang="en-US"/>
              <a:t>Click to edit Master title style</a:t>
            </a:r>
          </a:p>
        </p:txBody>
      </p:sp>
      <p:sp>
        <p:nvSpPr>
          <p:cNvPr id="27654"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4958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9C0C1E4-62B6-4D2C-8EFD-0ADFFB9FCFB4}" type="datetime1">
              <a:rPr lang="en-US"/>
              <a:pPr/>
              <a:t>3/22/2009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1BED1E-7377-432B-AFC2-D84A930B26E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D4882E-BFBC-42E0-B123-9BD76A9B64FE}" type="datetime1">
              <a:rPr lang="en-US"/>
              <a:pPr/>
              <a:t>3/22/2009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AFDCDE-7D28-4A7E-AD09-598E0927F31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6AB36FD-2EBB-4037-A546-D7D9A43B11B4}" type="datetime1">
              <a:rPr lang="en-US"/>
              <a:pPr/>
              <a:t>3/22/2009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18C074-9896-4ADB-936B-6DB67D26228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6961CBC-0007-4C81-B372-2A348802903C}" type="datetime1">
              <a:rPr lang="en-US"/>
              <a:pPr/>
              <a:t>3/22/2009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1F8CE5-3F3C-4735-9D31-8DF7BD47C11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2C2C30C-9F82-44FA-806A-08D8E3E4DDD8}" type="datetime1">
              <a:rPr lang="en-US"/>
              <a:pPr/>
              <a:t>3/22/2009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28AB106-ED29-46A6-AF0F-A5EC33500F5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572A1C6-DFDA-4ACD-A2B3-009EC8F82BC4}" type="datetime1">
              <a:rPr lang="en-US"/>
              <a:pPr/>
              <a:t>3/22/2009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D245AA-49BF-4048-BB3E-B4FFABCAAFB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87AA0C-77DB-464E-998B-4FB78A087257}" type="datetime1">
              <a:rPr lang="en-US"/>
              <a:pPr/>
              <a:t>3/22/2009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6BCAC8D-AFB4-42F3-BFAA-DF7F7D8E8D8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762000"/>
            <a:ext cx="9144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2E431A4-D572-4A7B-93EF-ADD4C1E00FBD}" type="datetime1">
              <a:rPr lang="en-US"/>
              <a:pPr/>
              <a:t>3/22/2009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C90271-C067-4CC7-844D-89F2431A826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5C24BF3-18F5-43E4-A2BC-E21ED9A6FC9B}" type="datetime1">
              <a:rPr lang="en-US"/>
              <a:pPr/>
              <a:t>3/22/2009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F89B37-9138-48E9-AC50-5F9EDBCD7BF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1F6E2C-C17D-41DA-8F0D-69CFDF196290}" type="datetime1">
              <a:rPr lang="en-US"/>
              <a:pPr/>
              <a:t>3/22/2009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A9AA91-11B6-4B83-93E7-B9F5617CA72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9F883C-902E-4671-8ED0-FC144E22D21A}" type="datetime1">
              <a:rPr lang="en-US"/>
              <a:pPr/>
              <a:t>3/22/2009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5CAF45-5479-48D2-A291-0342EE23124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304800" y="1447800"/>
            <a:ext cx="8458200" cy="1600200"/>
          </a:xfrm>
          <a:solidFill>
            <a:srgbClr val="FFFF00"/>
          </a:solidFill>
        </p:spPr>
        <p:txBody>
          <a:bodyPr/>
          <a:lstStyle>
            <a:lvl1pPr>
              <a:defRPr>
                <a:solidFill>
                  <a:srgbClr val="000066"/>
                </a:solidFill>
              </a:defRPr>
            </a:lvl1pPr>
          </a:lstStyle>
          <a:p>
            <a:r>
              <a:rPr lang="en-GB"/>
              <a:t>Click to edit Master title style</a:t>
            </a:r>
          </a:p>
        </p:txBody>
      </p:sp>
      <p:sp>
        <p:nvSpPr>
          <p:cNvPr id="311299" name="Rectangle 3"/>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GB"/>
              <a:t>Click to edit Master subtitle style</a:t>
            </a:r>
          </a:p>
        </p:txBody>
      </p:sp>
      <p:pic>
        <p:nvPicPr>
          <p:cNvPr id="311300" name="Picture 4" descr="imp_logo"/>
          <p:cNvPicPr>
            <a:picLocks noChangeAspect="1" noChangeArrowheads="1"/>
          </p:cNvPicPr>
          <p:nvPr/>
        </p:nvPicPr>
        <p:blipFill>
          <a:blip r:embed="rId2"/>
          <a:srcRect/>
          <a:stretch>
            <a:fillRect/>
          </a:stretch>
        </p:blipFill>
        <p:spPr bwMode="auto">
          <a:xfrm>
            <a:off x="0" y="0"/>
            <a:ext cx="2438400" cy="731838"/>
          </a:xfrm>
          <a:prstGeom prst="rect">
            <a:avLst/>
          </a:prstGeom>
          <a:noFill/>
        </p:spPr>
      </p:pic>
      <p:sp>
        <p:nvSpPr>
          <p:cNvPr id="311301" name="Text Box 5"/>
          <p:cNvSpPr txBox="1">
            <a:spLocks noChangeArrowheads="1"/>
          </p:cNvSpPr>
          <p:nvPr/>
        </p:nvSpPr>
        <p:spPr bwMode="auto">
          <a:xfrm>
            <a:off x="2714625" y="0"/>
            <a:ext cx="6429375" cy="519113"/>
          </a:xfrm>
          <a:prstGeom prst="rect">
            <a:avLst/>
          </a:prstGeom>
          <a:noFill/>
          <a:ln w="9525">
            <a:noFill/>
            <a:miter lim="800000"/>
            <a:headEnd/>
            <a:tailEnd/>
          </a:ln>
          <a:effectLst/>
        </p:spPr>
        <p:txBody>
          <a:bodyPr>
            <a:spAutoFit/>
          </a:bodyPr>
          <a:lstStyle/>
          <a:p>
            <a:pPr algn="r" rtl="0" fontAlgn="base">
              <a:spcBef>
                <a:spcPct val="50000"/>
              </a:spcBef>
              <a:spcAft>
                <a:spcPct val="0"/>
              </a:spcAft>
            </a:pPr>
            <a:r>
              <a:rPr lang="en-GB" sz="2800" b="1" kern="1200">
                <a:solidFill>
                  <a:srgbClr val="FFFFCC"/>
                </a:solidFill>
                <a:latin typeface="Times New Roman" pitchFamily="18" charset="0"/>
                <a:ea typeface="+mn-ea"/>
                <a:cs typeface="Arial" charset="0"/>
              </a:rPr>
              <a:t>K. Long, </a:t>
            </a:r>
            <a:fld id="{3AD7730E-8E57-4861-9352-D276139FC220}" type="datetime3">
              <a:rPr lang="en-GB" sz="2800" b="1" kern="1200">
                <a:solidFill>
                  <a:srgbClr val="FFFFCC"/>
                </a:solidFill>
                <a:latin typeface="Times New Roman" pitchFamily="18" charset="0"/>
                <a:ea typeface="+mn-ea"/>
                <a:cs typeface="Arial" charset="0"/>
              </a:rPr>
              <a:pPr algn="r" rtl="0" fontAlgn="base">
                <a:spcBef>
                  <a:spcPct val="50000"/>
                </a:spcBef>
                <a:spcAft>
                  <a:spcPct val="0"/>
                </a:spcAft>
              </a:pPr>
              <a:t>22 March, 2009</a:t>
            </a:fld>
            <a:endParaRPr lang="en-GB" sz="2800" b="1" kern="1200">
              <a:solidFill>
                <a:srgbClr val="FFFFCC"/>
              </a:solidFill>
              <a:latin typeface="Times New Roman" pitchFamily="18" charset="0"/>
              <a:ea typeface="+mn-ea"/>
              <a:cs typeface="Arial"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4958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4958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3" name="Rectangle 5"/>
          <p:cNvSpPr>
            <a:spLocks noGrp="1" noChangeArrowheads="1"/>
          </p:cNvSpPr>
          <p:nvPr>
            <p:ph type="ctrTitle"/>
          </p:nvPr>
        </p:nvSpPr>
        <p:spPr>
          <a:xfrm>
            <a:off x="304800" y="1447800"/>
            <a:ext cx="8458200" cy="1600200"/>
          </a:xfrm>
          <a:solidFill>
            <a:srgbClr val="FFFF00"/>
          </a:solidFill>
        </p:spPr>
        <p:txBody>
          <a:bodyPr/>
          <a:lstStyle>
            <a:lvl1pPr>
              <a:defRPr>
                <a:solidFill>
                  <a:srgbClr val="000066"/>
                </a:solidFill>
              </a:defRPr>
            </a:lvl1pPr>
          </a:lstStyle>
          <a:p>
            <a:r>
              <a:rPr lang="en-GB"/>
              <a:t>Click to edit Master title style</a:t>
            </a:r>
          </a:p>
        </p:txBody>
      </p:sp>
      <p:sp>
        <p:nvSpPr>
          <p:cNvPr id="27654"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GB"/>
              <a:t>Click to edit Master subtitle style</a:t>
            </a:r>
          </a:p>
        </p:txBody>
      </p:sp>
      <p:pic>
        <p:nvPicPr>
          <p:cNvPr id="27658" name="Picture 10" descr="imp_logo"/>
          <p:cNvPicPr>
            <a:picLocks noChangeAspect="1" noChangeArrowheads="1"/>
          </p:cNvPicPr>
          <p:nvPr/>
        </p:nvPicPr>
        <p:blipFill>
          <a:blip r:embed="rId2"/>
          <a:srcRect/>
          <a:stretch>
            <a:fillRect/>
          </a:stretch>
        </p:blipFill>
        <p:spPr bwMode="auto">
          <a:xfrm>
            <a:off x="0" y="0"/>
            <a:ext cx="2438400" cy="731838"/>
          </a:xfrm>
          <a:prstGeom prst="rect">
            <a:avLst/>
          </a:prstGeom>
          <a:noFill/>
        </p:spPr>
      </p:pic>
      <p:sp>
        <p:nvSpPr>
          <p:cNvPr id="27661" name="Text Box 13"/>
          <p:cNvSpPr txBox="1">
            <a:spLocks noChangeArrowheads="1"/>
          </p:cNvSpPr>
          <p:nvPr/>
        </p:nvSpPr>
        <p:spPr bwMode="auto">
          <a:xfrm>
            <a:off x="2714625" y="0"/>
            <a:ext cx="6429375" cy="519113"/>
          </a:xfrm>
          <a:prstGeom prst="rect">
            <a:avLst/>
          </a:prstGeom>
          <a:noFill/>
          <a:ln w="9525">
            <a:noFill/>
            <a:miter lim="800000"/>
            <a:headEnd/>
            <a:tailEnd/>
          </a:ln>
          <a:effectLst/>
        </p:spPr>
        <p:txBody>
          <a:bodyPr>
            <a:spAutoFit/>
          </a:bodyPr>
          <a:lstStyle/>
          <a:p>
            <a:pPr algn="r" rtl="0" fontAlgn="base">
              <a:spcBef>
                <a:spcPct val="50000"/>
              </a:spcBef>
              <a:spcAft>
                <a:spcPct val="0"/>
              </a:spcAft>
            </a:pPr>
            <a:r>
              <a:rPr lang="en-GB" sz="2800" b="1" kern="1200">
                <a:solidFill>
                  <a:srgbClr val="FFFFCC"/>
                </a:solidFill>
                <a:latin typeface="Arial" charset="0"/>
                <a:ea typeface="+mn-ea"/>
                <a:cs typeface="Arial" charset="0"/>
              </a:rPr>
              <a:t>K. Long, </a:t>
            </a:r>
            <a:fld id="{D3C195F5-F893-4C3D-A94E-A86561BB8184}" type="datetime3">
              <a:rPr lang="en-GB" sz="2800" b="1" kern="1200">
                <a:solidFill>
                  <a:srgbClr val="FFFFCC"/>
                </a:solidFill>
                <a:latin typeface="Arial" charset="0"/>
                <a:ea typeface="+mn-ea"/>
                <a:cs typeface="Arial" charset="0"/>
              </a:rPr>
              <a:pPr algn="r" rtl="0" fontAlgn="base">
                <a:spcBef>
                  <a:spcPct val="50000"/>
                </a:spcBef>
                <a:spcAft>
                  <a:spcPct val="0"/>
                </a:spcAft>
              </a:pPr>
              <a:t>22 March, 2009</a:t>
            </a:fld>
            <a:endParaRPr lang="en-GB" sz="2800" b="1" kern="1200">
              <a:solidFill>
                <a:srgbClr val="FFFFCC"/>
              </a:solidFill>
              <a:latin typeface="Arial" charset="0"/>
              <a:ea typeface="+mn-ea"/>
              <a:cs typeface="Arial"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4958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4958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4958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4958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E00"/>
            </a:gs>
            <a:gs pos="100000">
              <a:srgbClr val="000046"/>
            </a:gs>
          </a:gsLst>
          <a:path path="rect">
            <a:fillToRect r="100000" b="100000"/>
          </a:path>
        </a:gradFill>
        <a:effectLst/>
      </p:bgPr>
    </p:bg>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6630" name="Rectangle 6"/>
          <p:cNvSpPr>
            <a:spLocks noGrp="1" noChangeArrowheads="1"/>
          </p:cNvSpPr>
          <p:nvPr>
            <p:ph type="body" idx="1"/>
          </p:nvPr>
        </p:nvSpPr>
        <p:spPr bwMode="auto">
          <a:xfrm>
            <a:off x="0" y="762000"/>
            <a:ext cx="9144000" cy="609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2" r:id="rId12"/>
  </p:sldLayoutIdLst>
  <p:txStyles>
    <p:titleStyle>
      <a:lvl1pPr algn="r" rtl="0" fontAlgn="base">
        <a:spcBef>
          <a:spcPct val="0"/>
        </a:spcBef>
        <a:spcAft>
          <a:spcPct val="0"/>
        </a:spcAft>
        <a:defRPr sz="4400" b="1">
          <a:solidFill>
            <a:srgbClr val="FFFF00"/>
          </a:solidFill>
          <a:latin typeface="+mj-lt"/>
          <a:ea typeface="+mj-ea"/>
          <a:cs typeface="+mj-cs"/>
        </a:defRPr>
      </a:lvl1pPr>
      <a:lvl2pPr algn="r" rtl="0" fontAlgn="base">
        <a:spcBef>
          <a:spcPct val="0"/>
        </a:spcBef>
        <a:spcAft>
          <a:spcPct val="0"/>
        </a:spcAft>
        <a:defRPr sz="4400" b="1">
          <a:solidFill>
            <a:srgbClr val="FFFF00"/>
          </a:solidFill>
          <a:latin typeface="Arial" charset="0"/>
        </a:defRPr>
      </a:lvl2pPr>
      <a:lvl3pPr algn="r" rtl="0" fontAlgn="base">
        <a:spcBef>
          <a:spcPct val="0"/>
        </a:spcBef>
        <a:spcAft>
          <a:spcPct val="0"/>
        </a:spcAft>
        <a:defRPr sz="4400" b="1">
          <a:solidFill>
            <a:srgbClr val="FFFF00"/>
          </a:solidFill>
          <a:latin typeface="Arial" charset="0"/>
        </a:defRPr>
      </a:lvl3pPr>
      <a:lvl4pPr algn="r" rtl="0" fontAlgn="base">
        <a:spcBef>
          <a:spcPct val="0"/>
        </a:spcBef>
        <a:spcAft>
          <a:spcPct val="0"/>
        </a:spcAft>
        <a:defRPr sz="4400" b="1">
          <a:solidFill>
            <a:srgbClr val="FFFF00"/>
          </a:solidFill>
          <a:latin typeface="Arial" charset="0"/>
        </a:defRPr>
      </a:lvl4pPr>
      <a:lvl5pPr algn="r" rtl="0" fontAlgn="base">
        <a:spcBef>
          <a:spcPct val="0"/>
        </a:spcBef>
        <a:spcAft>
          <a:spcPct val="0"/>
        </a:spcAft>
        <a:defRPr sz="4400" b="1">
          <a:solidFill>
            <a:srgbClr val="FFFF00"/>
          </a:solidFill>
          <a:latin typeface="Arial" charset="0"/>
        </a:defRPr>
      </a:lvl5pPr>
      <a:lvl6pPr marL="457200" algn="r" rtl="0" fontAlgn="base">
        <a:spcBef>
          <a:spcPct val="0"/>
        </a:spcBef>
        <a:spcAft>
          <a:spcPct val="0"/>
        </a:spcAft>
        <a:defRPr sz="4400" b="1">
          <a:solidFill>
            <a:srgbClr val="FFFF00"/>
          </a:solidFill>
          <a:latin typeface="Arial" charset="0"/>
        </a:defRPr>
      </a:lvl6pPr>
      <a:lvl7pPr marL="914400" algn="r" rtl="0" fontAlgn="base">
        <a:spcBef>
          <a:spcPct val="0"/>
        </a:spcBef>
        <a:spcAft>
          <a:spcPct val="0"/>
        </a:spcAft>
        <a:defRPr sz="4400" b="1">
          <a:solidFill>
            <a:srgbClr val="FFFF00"/>
          </a:solidFill>
          <a:latin typeface="Arial" charset="0"/>
        </a:defRPr>
      </a:lvl7pPr>
      <a:lvl8pPr marL="1371600" algn="r" rtl="0" fontAlgn="base">
        <a:spcBef>
          <a:spcPct val="0"/>
        </a:spcBef>
        <a:spcAft>
          <a:spcPct val="0"/>
        </a:spcAft>
        <a:defRPr sz="4400" b="1">
          <a:solidFill>
            <a:srgbClr val="FFFF00"/>
          </a:solidFill>
          <a:latin typeface="Arial" charset="0"/>
        </a:defRPr>
      </a:lvl8pPr>
      <a:lvl9pPr marL="1828800" algn="r" rtl="0" fontAlgn="base">
        <a:spcBef>
          <a:spcPct val="0"/>
        </a:spcBef>
        <a:spcAft>
          <a:spcPct val="0"/>
        </a:spcAft>
        <a:defRPr sz="4400" b="1">
          <a:solidFill>
            <a:srgbClr val="FFFF00"/>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b="1">
          <a:solidFill>
            <a:srgbClr val="FFFF99"/>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b="1">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b="1">
          <a:solidFill>
            <a:srgbClr val="FFCCFF"/>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b="1">
          <a:solidFill>
            <a:srgbClr val="00FF00"/>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kumimoji="1" sz="1400" b="0">
                <a:solidFill>
                  <a:schemeClr val="tx1"/>
                </a:solidFill>
                <a:latin typeface="Times New Roman" pitchFamily="18" charset="0"/>
              </a:defRPr>
            </a:lvl1pPr>
          </a:lstStyle>
          <a:p>
            <a:fld id="{0BDBE945-9268-4BEA-B74E-3D6513F41F39}" type="datetime1">
              <a:rPr lang="en-US"/>
              <a:pPr/>
              <a:t>3/22/2009</a:t>
            </a:fld>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kumimoji="1" sz="1400" b="0">
                <a:solidFill>
                  <a:schemeClr val="tx1"/>
                </a:solidFill>
                <a:latin typeface="Times New Roman" pitchFamily="18" charset="0"/>
              </a:defRPr>
            </a:lvl1pPr>
          </a:lstStyle>
          <a:p>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kumimoji="1" sz="1400" b="0">
                <a:solidFill>
                  <a:schemeClr val="tx1"/>
                </a:solidFill>
                <a:latin typeface="Times New Roman" pitchFamily="18" charset="0"/>
              </a:defRPr>
            </a:lvl1pPr>
          </a:lstStyle>
          <a:p>
            <a:fld id="{647355AE-9996-453A-A5D4-5F125DD001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E00"/>
            </a:gs>
            <a:gs pos="100000">
              <a:srgbClr val="000046"/>
            </a:gs>
          </a:gsLst>
          <a:path path="rect">
            <a:fillToRect r="100000" b="100000"/>
          </a:path>
        </a:gra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310275" name="Rectangle 3"/>
          <p:cNvSpPr>
            <a:spLocks noGrp="1" noChangeArrowheads="1"/>
          </p:cNvSpPr>
          <p:nvPr>
            <p:ph type="body" idx="1"/>
          </p:nvPr>
        </p:nvSpPr>
        <p:spPr bwMode="auto">
          <a:xfrm>
            <a:off x="0" y="762000"/>
            <a:ext cx="9144000" cy="609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276" name="Line 4"/>
          <p:cNvSpPr>
            <a:spLocks noChangeShapeType="1"/>
          </p:cNvSpPr>
          <p:nvPr/>
        </p:nvSpPr>
        <p:spPr bwMode="auto">
          <a:xfrm>
            <a:off x="5795963" y="765175"/>
            <a:ext cx="3348037" cy="0"/>
          </a:xfrm>
          <a:prstGeom prst="line">
            <a:avLst/>
          </a:prstGeom>
          <a:noFill/>
          <a:ln w="57150">
            <a:solidFill>
              <a:srgbClr val="FF3300"/>
            </a:solidFill>
            <a:round/>
            <a:headEnd/>
            <a:tailEnd/>
          </a:ln>
          <a:effectLst/>
        </p:spPr>
        <p:txBody>
          <a:bodyPr wrap="none"/>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txStyles>
    <p:titleStyle>
      <a:lvl1pPr algn="r" rtl="0" fontAlgn="base">
        <a:spcBef>
          <a:spcPct val="0"/>
        </a:spcBef>
        <a:spcAft>
          <a:spcPct val="0"/>
        </a:spcAft>
        <a:defRPr sz="4400" b="1">
          <a:solidFill>
            <a:srgbClr val="FFFF00"/>
          </a:solidFill>
          <a:latin typeface="+mj-lt"/>
          <a:ea typeface="+mj-ea"/>
          <a:cs typeface="+mj-cs"/>
        </a:defRPr>
      </a:lvl1pPr>
      <a:lvl2pPr algn="r" rtl="0" fontAlgn="base">
        <a:spcBef>
          <a:spcPct val="0"/>
        </a:spcBef>
        <a:spcAft>
          <a:spcPct val="0"/>
        </a:spcAft>
        <a:defRPr sz="4400" b="1">
          <a:solidFill>
            <a:srgbClr val="FFFF00"/>
          </a:solidFill>
          <a:latin typeface="Arial" charset="0"/>
        </a:defRPr>
      </a:lvl2pPr>
      <a:lvl3pPr algn="r" rtl="0" fontAlgn="base">
        <a:spcBef>
          <a:spcPct val="0"/>
        </a:spcBef>
        <a:spcAft>
          <a:spcPct val="0"/>
        </a:spcAft>
        <a:defRPr sz="4400" b="1">
          <a:solidFill>
            <a:srgbClr val="FFFF00"/>
          </a:solidFill>
          <a:latin typeface="Arial" charset="0"/>
        </a:defRPr>
      </a:lvl3pPr>
      <a:lvl4pPr algn="r" rtl="0" fontAlgn="base">
        <a:spcBef>
          <a:spcPct val="0"/>
        </a:spcBef>
        <a:spcAft>
          <a:spcPct val="0"/>
        </a:spcAft>
        <a:defRPr sz="4400" b="1">
          <a:solidFill>
            <a:srgbClr val="FFFF00"/>
          </a:solidFill>
          <a:latin typeface="Arial" charset="0"/>
        </a:defRPr>
      </a:lvl4pPr>
      <a:lvl5pPr algn="r" rtl="0" fontAlgn="base">
        <a:spcBef>
          <a:spcPct val="0"/>
        </a:spcBef>
        <a:spcAft>
          <a:spcPct val="0"/>
        </a:spcAft>
        <a:defRPr sz="4400" b="1">
          <a:solidFill>
            <a:srgbClr val="FFFF00"/>
          </a:solidFill>
          <a:latin typeface="Arial" charset="0"/>
        </a:defRPr>
      </a:lvl5pPr>
      <a:lvl6pPr marL="457200" algn="r" rtl="0" fontAlgn="base">
        <a:spcBef>
          <a:spcPct val="0"/>
        </a:spcBef>
        <a:spcAft>
          <a:spcPct val="0"/>
        </a:spcAft>
        <a:defRPr sz="4400" b="1">
          <a:solidFill>
            <a:srgbClr val="FFFF00"/>
          </a:solidFill>
          <a:latin typeface="Arial" charset="0"/>
        </a:defRPr>
      </a:lvl6pPr>
      <a:lvl7pPr marL="914400" algn="r" rtl="0" fontAlgn="base">
        <a:spcBef>
          <a:spcPct val="0"/>
        </a:spcBef>
        <a:spcAft>
          <a:spcPct val="0"/>
        </a:spcAft>
        <a:defRPr sz="4400" b="1">
          <a:solidFill>
            <a:srgbClr val="FFFF00"/>
          </a:solidFill>
          <a:latin typeface="Arial" charset="0"/>
        </a:defRPr>
      </a:lvl7pPr>
      <a:lvl8pPr marL="1371600" algn="r" rtl="0" fontAlgn="base">
        <a:spcBef>
          <a:spcPct val="0"/>
        </a:spcBef>
        <a:spcAft>
          <a:spcPct val="0"/>
        </a:spcAft>
        <a:defRPr sz="4400" b="1">
          <a:solidFill>
            <a:srgbClr val="FFFF00"/>
          </a:solidFill>
          <a:latin typeface="Arial" charset="0"/>
        </a:defRPr>
      </a:lvl8pPr>
      <a:lvl9pPr marL="1828800" algn="r" rtl="0" fontAlgn="base">
        <a:spcBef>
          <a:spcPct val="0"/>
        </a:spcBef>
        <a:spcAft>
          <a:spcPct val="0"/>
        </a:spcAft>
        <a:defRPr sz="4400" b="1">
          <a:solidFill>
            <a:srgbClr val="FFFF00"/>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b="1">
          <a:solidFill>
            <a:srgbClr val="FFFF99"/>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b="1">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b="1">
          <a:solidFill>
            <a:srgbClr val="FFCCFF"/>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b="1">
          <a:solidFill>
            <a:srgbClr val="00FF00"/>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E00"/>
            </a:gs>
            <a:gs pos="100000">
              <a:srgbClr val="000046"/>
            </a:gs>
          </a:gsLst>
          <a:path path="rect">
            <a:fillToRect r="100000" b="100000"/>
          </a:path>
        </a:gradFill>
        <a:effectLst/>
      </p:bgPr>
    </p:bg>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26630" name="Rectangle 6"/>
          <p:cNvSpPr>
            <a:spLocks noGrp="1" noChangeArrowheads="1"/>
          </p:cNvSpPr>
          <p:nvPr>
            <p:ph type="body" idx="1"/>
          </p:nvPr>
        </p:nvSpPr>
        <p:spPr bwMode="auto">
          <a:xfrm>
            <a:off x="0" y="762000"/>
            <a:ext cx="9144000" cy="609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645" name="Line 21"/>
          <p:cNvSpPr>
            <a:spLocks noChangeShapeType="1"/>
          </p:cNvSpPr>
          <p:nvPr/>
        </p:nvSpPr>
        <p:spPr bwMode="auto">
          <a:xfrm>
            <a:off x="5795963" y="765175"/>
            <a:ext cx="3348037" cy="0"/>
          </a:xfrm>
          <a:prstGeom prst="line">
            <a:avLst/>
          </a:prstGeom>
          <a:noFill/>
          <a:ln w="57150">
            <a:solidFill>
              <a:srgbClr val="FF3300"/>
            </a:solidFill>
            <a:round/>
            <a:headEnd/>
            <a:tailEnd/>
          </a:ln>
          <a:effectLst/>
        </p:spPr>
        <p:txBody>
          <a:bodyPr wrap="none"/>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r" rtl="0" fontAlgn="base">
        <a:spcBef>
          <a:spcPct val="0"/>
        </a:spcBef>
        <a:spcAft>
          <a:spcPct val="0"/>
        </a:spcAft>
        <a:defRPr sz="4400" b="1">
          <a:solidFill>
            <a:srgbClr val="FFFF00"/>
          </a:solidFill>
          <a:latin typeface="+mj-lt"/>
          <a:ea typeface="+mj-ea"/>
          <a:cs typeface="+mj-cs"/>
        </a:defRPr>
      </a:lvl1pPr>
      <a:lvl2pPr algn="r" rtl="0" fontAlgn="base">
        <a:spcBef>
          <a:spcPct val="0"/>
        </a:spcBef>
        <a:spcAft>
          <a:spcPct val="0"/>
        </a:spcAft>
        <a:defRPr sz="4400" b="1">
          <a:solidFill>
            <a:srgbClr val="FFFF00"/>
          </a:solidFill>
          <a:latin typeface="Arial" charset="0"/>
        </a:defRPr>
      </a:lvl2pPr>
      <a:lvl3pPr algn="r" rtl="0" fontAlgn="base">
        <a:spcBef>
          <a:spcPct val="0"/>
        </a:spcBef>
        <a:spcAft>
          <a:spcPct val="0"/>
        </a:spcAft>
        <a:defRPr sz="4400" b="1">
          <a:solidFill>
            <a:srgbClr val="FFFF00"/>
          </a:solidFill>
          <a:latin typeface="Arial" charset="0"/>
        </a:defRPr>
      </a:lvl3pPr>
      <a:lvl4pPr algn="r" rtl="0" fontAlgn="base">
        <a:spcBef>
          <a:spcPct val="0"/>
        </a:spcBef>
        <a:spcAft>
          <a:spcPct val="0"/>
        </a:spcAft>
        <a:defRPr sz="4400" b="1">
          <a:solidFill>
            <a:srgbClr val="FFFF00"/>
          </a:solidFill>
          <a:latin typeface="Arial" charset="0"/>
        </a:defRPr>
      </a:lvl4pPr>
      <a:lvl5pPr algn="r" rtl="0" fontAlgn="base">
        <a:spcBef>
          <a:spcPct val="0"/>
        </a:spcBef>
        <a:spcAft>
          <a:spcPct val="0"/>
        </a:spcAft>
        <a:defRPr sz="4400" b="1">
          <a:solidFill>
            <a:srgbClr val="FFFF00"/>
          </a:solidFill>
          <a:latin typeface="Arial" charset="0"/>
        </a:defRPr>
      </a:lvl5pPr>
      <a:lvl6pPr marL="457200" algn="r" rtl="0" fontAlgn="base">
        <a:spcBef>
          <a:spcPct val="0"/>
        </a:spcBef>
        <a:spcAft>
          <a:spcPct val="0"/>
        </a:spcAft>
        <a:defRPr sz="4400" b="1">
          <a:solidFill>
            <a:srgbClr val="FFFF00"/>
          </a:solidFill>
          <a:latin typeface="Arial" charset="0"/>
        </a:defRPr>
      </a:lvl6pPr>
      <a:lvl7pPr marL="914400" algn="r" rtl="0" fontAlgn="base">
        <a:spcBef>
          <a:spcPct val="0"/>
        </a:spcBef>
        <a:spcAft>
          <a:spcPct val="0"/>
        </a:spcAft>
        <a:defRPr sz="4400" b="1">
          <a:solidFill>
            <a:srgbClr val="FFFF00"/>
          </a:solidFill>
          <a:latin typeface="Arial" charset="0"/>
        </a:defRPr>
      </a:lvl7pPr>
      <a:lvl8pPr marL="1371600" algn="r" rtl="0" fontAlgn="base">
        <a:spcBef>
          <a:spcPct val="0"/>
        </a:spcBef>
        <a:spcAft>
          <a:spcPct val="0"/>
        </a:spcAft>
        <a:defRPr sz="4400" b="1">
          <a:solidFill>
            <a:srgbClr val="FFFF00"/>
          </a:solidFill>
          <a:latin typeface="Arial" charset="0"/>
        </a:defRPr>
      </a:lvl8pPr>
      <a:lvl9pPr marL="1828800" algn="r" rtl="0" fontAlgn="base">
        <a:spcBef>
          <a:spcPct val="0"/>
        </a:spcBef>
        <a:spcAft>
          <a:spcPct val="0"/>
        </a:spcAft>
        <a:defRPr sz="4400" b="1">
          <a:solidFill>
            <a:srgbClr val="FFFF00"/>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b="1">
          <a:solidFill>
            <a:srgbClr val="FFFF99"/>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b="1">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b="1">
          <a:solidFill>
            <a:srgbClr val="FFCCFF"/>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b="1">
          <a:solidFill>
            <a:srgbClr val="00FF00"/>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6.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ctrTitle"/>
          </p:nvPr>
        </p:nvSpPr>
        <p:spPr>
          <a:xfrm>
            <a:off x="323850" y="1181100"/>
            <a:ext cx="8458200" cy="769441"/>
          </a:xfrm>
        </p:spPr>
        <p:txBody>
          <a:bodyPr/>
          <a:lstStyle/>
          <a:p>
            <a:r>
              <a:rPr lang="en-GB" dirty="0" smtClean="0"/>
              <a:t>Welcome!</a:t>
            </a:r>
            <a:endParaRPr lang="en-US" dirty="0"/>
          </a:p>
        </p:txBody>
      </p:sp>
      <p:grpSp>
        <p:nvGrpSpPr>
          <p:cNvPr id="18" name="Group 13"/>
          <p:cNvGrpSpPr>
            <a:grpSpLocks/>
          </p:cNvGrpSpPr>
          <p:nvPr/>
        </p:nvGrpSpPr>
        <p:grpSpPr bwMode="auto">
          <a:xfrm>
            <a:off x="0" y="2724150"/>
            <a:ext cx="9156700" cy="4133850"/>
            <a:chOff x="0" y="1716"/>
            <a:chExt cx="5768" cy="2604"/>
          </a:xfrm>
        </p:grpSpPr>
        <p:grpSp>
          <p:nvGrpSpPr>
            <p:cNvPr id="19" name="Group 14"/>
            <p:cNvGrpSpPr>
              <a:grpSpLocks/>
            </p:cNvGrpSpPr>
            <p:nvPr/>
          </p:nvGrpSpPr>
          <p:grpSpPr bwMode="auto">
            <a:xfrm>
              <a:off x="0" y="1716"/>
              <a:ext cx="5760" cy="2604"/>
              <a:chOff x="0" y="1716"/>
              <a:chExt cx="5760" cy="2604"/>
            </a:xfrm>
          </p:grpSpPr>
          <p:pic>
            <p:nvPicPr>
              <p:cNvPr id="22" name="Picture 15" descr="Shutter-bottom-left"/>
              <p:cNvPicPr>
                <a:picLocks noChangeAspect="1" noChangeArrowheads="1"/>
              </p:cNvPicPr>
              <p:nvPr/>
            </p:nvPicPr>
            <p:blipFill>
              <a:blip r:embed="rId3" cstate="print"/>
              <a:srcRect t="322" r="7133"/>
              <a:stretch>
                <a:fillRect/>
              </a:stretch>
            </p:blipFill>
            <p:spPr bwMode="auto">
              <a:xfrm>
                <a:off x="0" y="2151"/>
                <a:ext cx="2890" cy="2169"/>
              </a:xfrm>
              <a:prstGeom prst="rect">
                <a:avLst/>
              </a:prstGeom>
              <a:noFill/>
            </p:spPr>
          </p:pic>
          <p:pic>
            <p:nvPicPr>
              <p:cNvPr id="23" name="Picture 16" descr="Shutter-bottom-right"/>
              <p:cNvPicPr>
                <a:picLocks noChangeAspect="1" noChangeArrowheads="1"/>
              </p:cNvPicPr>
              <p:nvPr/>
            </p:nvPicPr>
            <p:blipFill>
              <a:blip r:embed="rId4" cstate="print"/>
              <a:srcRect l="447" t="154" r="7289"/>
              <a:stretch>
                <a:fillRect/>
              </a:stretch>
            </p:blipFill>
            <p:spPr bwMode="auto">
              <a:xfrm>
                <a:off x="2874" y="1716"/>
                <a:ext cx="2886" cy="2604"/>
              </a:xfrm>
              <a:prstGeom prst="rect">
                <a:avLst/>
              </a:prstGeom>
              <a:noFill/>
            </p:spPr>
          </p:pic>
        </p:grpSp>
        <p:sp>
          <p:nvSpPr>
            <p:cNvPr id="20" name="Rectangle 17"/>
            <p:cNvSpPr>
              <a:spLocks noChangeArrowheads="1"/>
            </p:cNvSpPr>
            <p:nvPr/>
          </p:nvSpPr>
          <p:spPr bwMode="auto">
            <a:xfrm>
              <a:off x="2912" y="1752"/>
              <a:ext cx="2856" cy="778"/>
            </a:xfrm>
            <a:prstGeom prst="rect">
              <a:avLst/>
            </a:prstGeom>
            <a:solidFill>
              <a:srgbClr val="66FF33"/>
            </a:solidFill>
            <a:ln w="9525">
              <a:noFill/>
              <a:miter lim="800000"/>
              <a:headEnd/>
              <a:tailEnd/>
            </a:ln>
            <a:effectLst/>
          </p:spPr>
          <p:txBody>
            <a:bodyPr/>
            <a:lstStyle/>
            <a:p>
              <a:pPr algn="r" rtl="0" fontAlgn="base">
                <a:spcBef>
                  <a:spcPct val="20000"/>
                </a:spcBef>
                <a:spcAft>
                  <a:spcPct val="0"/>
                </a:spcAft>
                <a:buClr>
                  <a:srgbClr val="CCFF33"/>
                </a:buClr>
                <a:buSzPct val="70000"/>
                <a:buFont typeface="Wingdings" pitchFamily="2" charset="2"/>
                <a:buNone/>
              </a:pPr>
              <a:r>
                <a:rPr lang="en-GB" sz="3600" b="1" kern="1200" dirty="0">
                  <a:solidFill>
                    <a:srgbClr val="003300"/>
                  </a:solidFill>
                  <a:latin typeface="Arial" charset="0"/>
                  <a:ea typeface="+mn-ea"/>
                  <a:cs typeface="Arial" charset="0"/>
                </a:rPr>
                <a:t>and </a:t>
              </a:r>
              <a:r>
                <a:rPr lang="en-GB" sz="3600" b="1" kern="1200" dirty="0" smtClean="0">
                  <a:solidFill>
                    <a:srgbClr val="003300"/>
                  </a:solidFill>
                  <a:latin typeface="Arial" charset="0"/>
                  <a:ea typeface="+mn-ea"/>
                  <a:cs typeface="Arial" charset="0"/>
                </a:rPr>
                <a:t>aims!</a:t>
              </a:r>
              <a:endParaRPr lang="en-GB" sz="3600" b="1" kern="1200" dirty="0">
                <a:solidFill>
                  <a:srgbClr val="003300"/>
                </a:solidFill>
                <a:latin typeface="Arial" charset="0"/>
                <a:ea typeface="+mn-ea"/>
                <a:cs typeface="Arial" charset="0"/>
              </a:endParaRPr>
            </a:p>
          </p:txBody>
        </p:sp>
        <p:sp>
          <p:nvSpPr>
            <p:cNvPr id="21" name="Text Box 18"/>
            <p:cNvSpPr txBox="1">
              <a:spLocks noChangeArrowheads="1"/>
            </p:cNvSpPr>
            <p:nvPr/>
          </p:nvSpPr>
          <p:spPr bwMode="auto">
            <a:xfrm>
              <a:off x="1710" y="3993"/>
              <a:ext cx="4050" cy="327"/>
            </a:xfrm>
            <a:prstGeom prst="rect">
              <a:avLst/>
            </a:prstGeom>
            <a:noFill/>
            <a:ln w="9525">
              <a:noFill/>
              <a:miter lim="800000"/>
              <a:headEnd/>
              <a:tailEnd/>
            </a:ln>
            <a:effectLst/>
          </p:spPr>
          <p:txBody>
            <a:bodyPr>
              <a:spAutoFit/>
            </a:bodyPr>
            <a:lstStyle/>
            <a:p>
              <a:pPr algn="r" rtl="0" fontAlgn="base">
                <a:spcBef>
                  <a:spcPct val="50000"/>
                </a:spcBef>
                <a:spcAft>
                  <a:spcPct val="0"/>
                </a:spcAft>
              </a:pPr>
              <a:r>
                <a:rPr lang="en-GB" sz="2800" b="1" kern="1200">
                  <a:solidFill>
                    <a:srgbClr val="FFFFCC"/>
                  </a:solidFill>
                  <a:latin typeface="Arial" charset="0"/>
                  <a:ea typeface="+mn-ea"/>
                  <a:cs typeface="Arial" charset="0"/>
                </a:rPr>
                <a:t>K. Long, </a:t>
              </a:r>
              <a:fld id="{48C32274-3DB8-48E9-99C9-6E747E4C6B11}" type="datetime3">
                <a:rPr lang="en-GB" sz="2800" b="1" kern="1200">
                  <a:solidFill>
                    <a:srgbClr val="FFFFCC"/>
                  </a:solidFill>
                  <a:latin typeface="Arial" charset="0"/>
                  <a:ea typeface="+mn-ea"/>
                  <a:cs typeface="Arial" charset="0"/>
                </a:rPr>
                <a:pPr algn="r" rtl="0" fontAlgn="base">
                  <a:spcBef>
                    <a:spcPct val="50000"/>
                  </a:spcBef>
                  <a:spcAft>
                    <a:spcPct val="0"/>
                  </a:spcAft>
                </a:pPr>
                <a:t>22 March, 2009</a:t>
              </a:fld>
              <a:endParaRPr lang="en-GB" sz="2800" b="1" kern="1200">
                <a:solidFill>
                  <a:srgbClr val="FFFFCC"/>
                </a:solidFill>
                <a:latin typeface="Arial" charset="0"/>
                <a:ea typeface="+mn-ea"/>
                <a:cs typeface="Arial" charset="0"/>
              </a:endParaRPr>
            </a:p>
          </p:txBody>
        </p:sp>
      </p:grpSp>
      <p:grpSp>
        <p:nvGrpSpPr>
          <p:cNvPr id="24" name="Group 19"/>
          <p:cNvGrpSpPr>
            <a:grpSpLocks/>
          </p:cNvGrpSpPr>
          <p:nvPr/>
        </p:nvGrpSpPr>
        <p:grpSpPr bwMode="auto">
          <a:xfrm>
            <a:off x="0" y="1588"/>
            <a:ext cx="9144000" cy="3427412"/>
            <a:chOff x="0" y="0"/>
            <a:chExt cx="5760" cy="2159"/>
          </a:xfrm>
        </p:grpSpPr>
        <p:grpSp>
          <p:nvGrpSpPr>
            <p:cNvPr id="25" name="Group 20"/>
            <p:cNvGrpSpPr>
              <a:grpSpLocks/>
            </p:cNvGrpSpPr>
            <p:nvPr/>
          </p:nvGrpSpPr>
          <p:grpSpPr bwMode="auto">
            <a:xfrm>
              <a:off x="0" y="0"/>
              <a:ext cx="5760" cy="2159"/>
              <a:chOff x="0" y="0"/>
              <a:chExt cx="5760" cy="2159"/>
            </a:xfrm>
          </p:grpSpPr>
          <p:pic>
            <p:nvPicPr>
              <p:cNvPr id="28" name="Picture 21" descr="Shutter-bottom-left"/>
              <p:cNvPicPr>
                <a:picLocks noChangeAspect="1" noChangeArrowheads="1"/>
              </p:cNvPicPr>
              <p:nvPr/>
            </p:nvPicPr>
            <p:blipFill>
              <a:blip r:embed="rId3" cstate="print"/>
              <a:srcRect t="322" r="7133" b="20450"/>
              <a:stretch>
                <a:fillRect/>
              </a:stretch>
            </p:blipFill>
            <p:spPr bwMode="auto">
              <a:xfrm rot="-10800000">
                <a:off x="2870" y="0"/>
                <a:ext cx="2890" cy="1724"/>
              </a:xfrm>
              <a:prstGeom prst="rect">
                <a:avLst/>
              </a:prstGeom>
              <a:noFill/>
            </p:spPr>
          </p:pic>
          <p:pic>
            <p:nvPicPr>
              <p:cNvPr id="29" name="Picture 22" descr="Shutter-bottom-right"/>
              <p:cNvPicPr>
                <a:picLocks noChangeAspect="1" noChangeArrowheads="1"/>
              </p:cNvPicPr>
              <p:nvPr/>
            </p:nvPicPr>
            <p:blipFill>
              <a:blip r:embed="rId4" cstate="print"/>
              <a:srcRect l="447" t="154" r="7289" b="17062"/>
              <a:stretch>
                <a:fillRect/>
              </a:stretch>
            </p:blipFill>
            <p:spPr bwMode="auto">
              <a:xfrm rot="-10800000">
                <a:off x="0" y="0"/>
                <a:ext cx="2886" cy="2159"/>
              </a:xfrm>
              <a:prstGeom prst="rect">
                <a:avLst/>
              </a:prstGeom>
              <a:noFill/>
            </p:spPr>
          </p:pic>
        </p:grpSp>
        <p:sp>
          <p:nvSpPr>
            <p:cNvPr id="26" name="Rectangle 23"/>
            <p:cNvSpPr>
              <a:spLocks noChangeArrowheads="1"/>
            </p:cNvSpPr>
            <p:nvPr/>
          </p:nvSpPr>
          <p:spPr bwMode="auto">
            <a:xfrm>
              <a:off x="9" y="1132"/>
              <a:ext cx="2862" cy="997"/>
            </a:xfrm>
            <a:prstGeom prst="rect">
              <a:avLst/>
            </a:prstGeom>
            <a:solidFill>
              <a:srgbClr val="FFFF00"/>
            </a:solidFill>
            <a:ln w="9525">
              <a:noFill/>
              <a:miter lim="800000"/>
              <a:headEnd/>
              <a:tailEnd/>
            </a:ln>
            <a:effectLst/>
          </p:spPr>
          <p:txBody>
            <a:bodyPr wrap="none" anchor="b"/>
            <a:lstStyle/>
            <a:p>
              <a:pPr algn="l" rtl="0" fontAlgn="base">
                <a:spcBef>
                  <a:spcPct val="0"/>
                </a:spcBef>
                <a:spcAft>
                  <a:spcPct val="0"/>
                </a:spcAft>
              </a:pPr>
              <a:r>
                <a:rPr lang="en-GB" sz="4000" b="1" kern="1200" dirty="0" smtClean="0">
                  <a:solidFill>
                    <a:srgbClr val="800000"/>
                  </a:solidFill>
                  <a:latin typeface="Arial" charset="0"/>
                  <a:ea typeface="+mn-ea"/>
                  <a:cs typeface="Arial" charset="0"/>
                </a:rPr>
                <a:t>Welcome</a:t>
              </a:r>
              <a:r>
                <a:rPr lang="en-GB" sz="4000" dirty="0" smtClean="0">
                  <a:solidFill>
                    <a:srgbClr val="800000"/>
                  </a:solidFill>
                </a:rPr>
                <a:t>,</a:t>
              </a:r>
            </a:p>
            <a:p>
              <a:pPr algn="l" rtl="0" fontAlgn="base">
                <a:spcBef>
                  <a:spcPct val="0"/>
                </a:spcBef>
                <a:spcAft>
                  <a:spcPct val="0"/>
                </a:spcAft>
              </a:pPr>
              <a:r>
                <a:rPr lang="en-GB" sz="4000" b="1" kern="1200" dirty="0" smtClean="0">
                  <a:solidFill>
                    <a:srgbClr val="800000"/>
                  </a:solidFill>
                  <a:latin typeface="Arial" charset="0"/>
                  <a:ea typeface="+mn-ea"/>
                  <a:cs typeface="Arial" charset="0"/>
                </a:rPr>
                <a:t>Introduction,</a:t>
              </a:r>
            </a:p>
          </p:txBody>
        </p:sp>
        <p:pic>
          <p:nvPicPr>
            <p:cNvPr id="27" name="Picture 24" descr="imp_logo"/>
            <p:cNvPicPr>
              <a:picLocks noChangeAspect="1" noChangeArrowheads="1"/>
            </p:cNvPicPr>
            <p:nvPr/>
          </p:nvPicPr>
          <p:blipFill>
            <a:blip r:embed="rId5"/>
            <a:srcRect/>
            <a:stretch>
              <a:fillRect/>
            </a:stretch>
          </p:blipFill>
          <p:spPr bwMode="auto">
            <a:xfrm>
              <a:off x="0" y="0"/>
              <a:ext cx="1536" cy="461"/>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1" fill="hold" nodeType="clickEffect">
                                  <p:stCondLst>
                                    <p:cond delay="0"/>
                                  </p:stCondLst>
                                  <p:childTnLst>
                                    <p:anim calcmode="lin" valueType="num">
                                      <p:cBhvr additive="base">
                                        <p:cTn id="10" dur="3000"/>
                                        <p:tgtEl>
                                          <p:spTgt spid="24"/>
                                        </p:tgtEl>
                                        <p:attrNameLst>
                                          <p:attrName>ppt_x</p:attrName>
                                        </p:attrNameLst>
                                      </p:cBhvr>
                                      <p:tavLst>
                                        <p:tav tm="0">
                                          <p:val>
                                            <p:strVal val="ppt_x"/>
                                          </p:val>
                                        </p:tav>
                                        <p:tav tm="100000">
                                          <p:val>
                                            <p:strVal val="ppt_x"/>
                                          </p:val>
                                        </p:tav>
                                      </p:tavLst>
                                    </p:anim>
                                    <p:anim calcmode="lin" valueType="num">
                                      <p:cBhvr additive="base">
                                        <p:cTn id="11" dur="3000"/>
                                        <p:tgtEl>
                                          <p:spTgt spid="24"/>
                                        </p:tgtEl>
                                        <p:attrNameLst>
                                          <p:attrName>ppt_y</p:attrName>
                                        </p:attrNameLst>
                                      </p:cBhvr>
                                      <p:tavLst>
                                        <p:tav tm="0">
                                          <p:val>
                                            <p:strVal val="ppt_y"/>
                                          </p:val>
                                        </p:tav>
                                        <p:tav tm="100000">
                                          <p:val>
                                            <p:strVal val="0-ppt_h/2"/>
                                          </p:val>
                                        </p:tav>
                                      </p:tavLst>
                                    </p:anim>
                                    <p:set>
                                      <p:cBhvr>
                                        <p:cTn id="12" dur="1" fill="hold">
                                          <p:stCondLst>
                                            <p:cond delay="2999"/>
                                          </p:stCondLst>
                                        </p:cTn>
                                        <p:tgtEl>
                                          <p:spTgt spid="2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3000"/>
                                        <p:tgtEl>
                                          <p:spTgt spid="18"/>
                                        </p:tgtEl>
                                        <p:attrNameLst>
                                          <p:attrName>ppt_x</p:attrName>
                                        </p:attrNameLst>
                                      </p:cBhvr>
                                      <p:tavLst>
                                        <p:tav tm="0">
                                          <p:val>
                                            <p:strVal val="ppt_x"/>
                                          </p:val>
                                        </p:tav>
                                        <p:tav tm="100000">
                                          <p:val>
                                            <p:strVal val="ppt_x"/>
                                          </p:val>
                                        </p:tav>
                                      </p:tavLst>
                                    </p:anim>
                                    <p:anim calcmode="lin" valueType="num">
                                      <p:cBhvr additive="base">
                                        <p:cTn id="15" dur="3000"/>
                                        <p:tgtEl>
                                          <p:spTgt spid="18"/>
                                        </p:tgtEl>
                                        <p:attrNameLst>
                                          <p:attrName>ppt_y</p:attrName>
                                        </p:attrNameLst>
                                      </p:cBhvr>
                                      <p:tavLst>
                                        <p:tav tm="0">
                                          <p:val>
                                            <p:strVal val="ppt_y"/>
                                          </p:val>
                                        </p:tav>
                                        <p:tav tm="100000">
                                          <p:val>
                                            <p:strVal val="1+ppt_h/2"/>
                                          </p:val>
                                        </p:tav>
                                      </p:tavLst>
                                    </p:anim>
                                    <p:set>
                                      <p:cBhvr>
                                        <p:cTn id="16" dur="1" fill="hold">
                                          <p:stCondLst>
                                            <p:cond delay="2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a:t>Management:</a:t>
            </a:r>
          </a:p>
        </p:txBody>
      </p:sp>
      <p:pic>
        <p:nvPicPr>
          <p:cNvPr id="92170" name="Picture 10"/>
          <p:cNvPicPr>
            <a:picLocks noChangeAspect="1" noChangeArrowheads="1"/>
          </p:cNvPicPr>
          <p:nvPr/>
        </p:nvPicPr>
        <p:blipFill>
          <a:blip r:embed="rId2"/>
          <a:srcRect/>
          <a:stretch>
            <a:fillRect/>
          </a:stretch>
        </p:blipFill>
        <p:spPr bwMode="auto">
          <a:xfrm>
            <a:off x="152400" y="908050"/>
            <a:ext cx="6124575" cy="5780088"/>
          </a:xfrm>
          <a:prstGeom prst="rect">
            <a:avLst/>
          </a:prstGeom>
          <a:solidFill>
            <a:srgbClr val="FFFFFF"/>
          </a:solidFill>
          <a:ln w="9525" algn="ctr">
            <a:noFill/>
            <a:miter lim="800000"/>
            <a:headEnd/>
            <a:tailEnd/>
          </a:ln>
          <a:effectLst/>
        </p:spPr>
      </p:pic>
      <p:pic>
        <p:nvPicPr>
          <p:cNvPr id="92192" name="Picture 32"/>
          <p:cNvPicPr>
            <a:picLocks noChangeAspect="1" noChangeArrowheads="1"/>
          </p:cNvPicPr>
          <p:nvPr/>
        </p:nvPicPr>
        <p:blipFill>
          <a:blip r:embed="rId3"/>
          <a:srcRect/>
          <a:stretch>
            <a:fillRect/>
          </a:stretch>
        </p:blipFill>
        <p:spPr bwMode="auto">
          <a:xfrm>
            <a:off x="3441700" y="2530475"/>
            <a:ext cx="5522913" cy="817563"/>
          </a:xfrm>
          <a:prstGeom prst="rect">
            <a:avLst/>
          </a:prstGeom>
          <a:solidFill>
            <a:schemeClr val="tx1"/>
          </a:solid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0"/>
            <a:ext cx="9144000" cy="836613"/>
          </a:xfrm>
          <a:gradFill rotWithShape="1">
            <a:gsLst>
              <a:gs pos="0">
                <a:srgbClr val="6A0014"/>
              </a:gs>
              <a:gs pos="50000">
                <a:schemeClr val="tx2"/>
              </a:gs>
              <a:gs pos="100000">
                <a:srgbClr val="6A0014"/>
              </a:gs>
            </a:gsLst>
            <a:lin ang="5400000" scaled="1"/>
          </a:gradFill>
        </p:spPr>
        <p:txBody>
          <a:bodyPr anchor="ctr"/>
          <a:lstStyle/>
          <a:p>
            <a:pPr algn="l"/>
            <a:r>
              <a:rPr lang="en-GB">
                <a:solidFill>
                  <a:srgbClr val="00003A"/>
                </a:solidFill>
              </a:rPr>
              <a:t>EUROnu and the IDS-NF</a:t>
            </a:r>
          </a:p>
        </p:txBody>
      </p:sp>
      <p:sp>
        <p:nvSpPr>
          <p:cNvPr id="235523" name="Rectangle 3"/>
          <p:cNvSpPr>
            <a:spLocks noGrp="1" noChangeArrowheads="1"/>
          </p:cNvSpPr>
          <p:nvPr>
            <p:ph type="body" idx="1"/>
          </p:nvPr>
        </p:nvSpPr>
        <p:spPr>
          <a:xfrm>
            <a:off x="0" y="841375"/>
            <a:ext cx="9144000" cy="6016625"/>
          </a:xfrm>
        </p:spPr>
        <p:txBody>
          <a:bodyPr/>
          <a:lstStyle/>
          <a:p>
            <a:r>
              <a:rPr lang="en-GB">
                <a:solidFill>
                  <a:schemeClr val="tx2"/>
                </a:solidFill>
              </a:rPr>
              <a:t>EUROnu </a:t>
            </a:r>
            <a:r>
              <a:rPr lang="en-GB" i="1">
                <a:solidFill>
                  <a:schemeClr val="tx2"/>
                </a:solidFill>
              </a:rPr>
              <a:t>is</a:t>
            </a:r>
            <a:r>
              <a:rPr lang="en-GB">
                <a:solidFill>
                  <a:schemeClr val="tx2"/>
                </a:solidFill>
              </a:rPr>
              <a:t> the European contribution to the IDS-NF</a:t>
            </a:r>
          </a:p>
        </p:txBody>
      </p:sp>
      <p:grpSp>
        <p:nvGrpSpPr>
          <p:cNvPr id="2" name="Group 14"/>
          <p:cNvGrpSpPr>
            <a:grpSpLocks/>
          </p:cNvGrpSpPr>
          <p:nvPr/>
        </p:nvGrpSpPr>
        <p:grpSpPr bwMode="auto">
          <a:xfrm>
            <a:off x="323850" y="1989138"/>
            <a:ext cx="3960813" cy="4679950"/>
            <a:chOff x="204" y="1253"/>
            <a:chExt cx="2495" cy="2948"/>
          </a:xfrm>
        </p:grpSpPr>
        <p:sp>
          <p:nvSpPr>
            <p:cNvPr id="235524" name="Rectangle 4"/>
            <p:cNvSpPr>
              <a:spLocks noChangeArrowheads="1"/>
            </p:cNvSpPr>
            <p:nvPr/>
          </p:nvSpPr>
          <p:spPr bwMode="auto">
            <a:xfrm>
              <a:off x="204" y="1253"/>
              <a:ext cx="2495" cy="2948"/>
            </a:xfrm>
            <a:prstGeom prst="rect">
              <a:avLst/>
            </a:prstGeom>
            <a:noFill/>
            <a:ln w="38100" algn="ctr">
              <a:solidFill>
                <a:srgbClr val="CC0000"/>
              </a:solidFill>
              <a:miter lim="800000"/>
              <a:headEnd/>
              <a:tailEnd/>
            </a:ln>
            <a:effectLst/>
          </p:spPr>
          <p:txBody>
            <a:bodyPr wrap="none" anchor="ct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25" name="Rectangle 5"/>
            <p:cNvSpPr>
              <a:spLocks noChangeArrowheads="1"/>
            </p:cNvSpPr>
            <p:nvPr/>
          </p:nvSpPr>
          <p:spPr bwMode="auto">
            <a:xfrm>
              <a:off x="204" y="1253"/>
              <a:ext cx="2487" cy="528"/>
            </a:xfrm>
            <a:prstGeom prst="rect">
              <a:avLst/>
            </a:prstGeom>
            <a:noFill/>
            <a:ln w="38100" algn="ctr">
              <a:solidFill>
                <a:srgbClr val="CC0000"/>
              </a:solidFill>
              <a:miter lim="800000"/>
              <a:headEnd/>
              <a:tailEnd/>
            </a:ln>
            <a:effectLst/>
          </p:spPr>
          <p:txBody>
            <a:bodyPr wrap="none" anchor="ct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26" name="Text Box 6"/>
            <p:cNvSpPr txBox="1">
              <a:spLocks noChangeArrowheads="1"/>
            </p:cNvSpPr>
            <p:nvPr/>
          </p:nvSpPr>
          <p:spPr bwMode="auto">
            <a:xfrm>
              <a:off x="263" y="1319"/>
              <a:ext cx="1168" cy="365"/>
            </a:xfrm>
            <a:prstGeom prst="rect">
              <a:avLst/>
            </a:prstGeom>
            <a:noFill/>
            <a:ln w="38100" algn="ctr">
              <a:noFill/>
              <a:miter lim="800000"/>
              <a:headEnd/>
              <a:tailEnd/>
            </a:ln>
            <a:effectLst/>
          </p:spPr>
          <p:txBody>
            <a:bodyPr wrap="none">
              <a:spAutoFit/>
            </a:bodyPr>
            <a:lstStyle/>
            <a:p>
              <a:pPr algn="l" rtl="0" fontAlgn="base">
                <a:spcBef>
                  <a:spcPct val="50000"/>
                </a:spcBef>
                <a:spcAft>
                  <a:spcPct val="0"/>
                </a:spcAft>
              </a:pPr>
              <a:r>
                <a:rPr lang="en-GB" sz="3200" b="1" kern="1200">
                  <a:solidFill>
                    <a:srgbClr val="FFCC00"/>
                  </a:solidFill>
                  <a:latin typeface="Arial" charset="0"/>
                  <a:ea typeface="+mn-ea"/>
                  <a:cs typeface="Arial" charset="0"/>
                </a:rPr>
                <a:t>EUROnu</a:t>
              </a:r>
            </a:p>
          </p:txBody>
        </p:sp>
        <p:pic>
          <p:nvPicPr>
            <p:cNvPr id="235527" name="Picture 7" descr="euro-nu"/>
            <p:cNvPicPr>
              <a:picLocks noChangeAspect="1" noChangeArrowheads="1"/>
            </p:cNvPicPr>
            <p:nvPr/>
          </p:nvPicPr>
          <p:blipFill>
            <a:blip r:embed="rId2"/>
            <a:srcRect/>
            <a:stretch>
              <a:fillRect/>
            </a:stretch>
          </p:blipFill>
          <p:spPr bwMode="auto">
            <a:xfrm>
              <a:off x="2048" y="1304"/>
              <a:ext cx="589" cy="400"/>
            </a:xfrm>
            <a:prstGeom prst="rect">
              <a:avLst/>
            </a:prstGeom>
            <a:noFill/>
          </p:spPr>
        </p:pic>
        <p:sp>
          <p:nvSpPr>
            <p:cNvPr id="235528" name="Oval 8"/>
            <p:cNvSpPr>
              <a:spLocks noChangeArrowheads="1"/>
            </p:cNvSpPr>
            <p:nvPr/>
          </p:nvSpPr>
          <p:spPr bwMode="auto">
            <a:xfrm>
              <a:off x="378" y="1986"/>
              <a:ext cx="1089" cy="1089"/>
            </a:xfrm>
            <a:prstGeom prst="ellipse">
              <a:avLst/>
            </a:prstGeom>
            <a:noFill/>
            <a:ln w="38100" algn="ctr">
              <a:solidFill>
                <a:srgbClr val="FFFF00"/>
              </a:solidFill>
              <a:round/>
              <a:headEnd/>
              <a:tailEnd/>
            </a:ln>
            <a:effectLst/>
          </p:spPr>
          <p:txBody>
            <a:bodyPr wrap="none" anchor="ct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29" name="Oval 9"/>
            <p:cNvSpPr>
              <a:spLocks noChangeArrowheads="1"/>
            </p:cNvSpPr>
            <p:nvPr/>
          </p:nvSpPr>
          <p:spPr bwMode="auto">
            <a:xfrm>
              <a:off x="1248" y="1978"/>
              <a:ext cx="1089" cy="1089"/>
            </a:xfrm>
            <a:prstGeom prst="ellipse">
              <a:avLst/>
            </a:prstGeom>
            <a:noFill/>
            <a:ln w="38100" algn="ctr">
              <a:solidFill>
                <a:srgbClr val="66FF33"/>
              </a:solidFill>
              <a:round/>
              <a:headEnd/>
              <a:tailEnd/>
            </a:ln>
            <a:effectLst/>
          </p:spPr>
          <p:txBody>
            <a:bodyPr wrap="none" anchor="ct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30" name="Oval 10"/>
            <p:cNvSpPr>
              <a:spLocks noChangeArrowheads="1"/>
            </p:cNvSpPr>
            <p:nvPr/>
          </p:nvSpPr>
          <p:spPr bwMode="auto">
            <a:xfrm>
              <a:off x="838" y="2652"/>
              <a:ext cx="1089" cy="1089"/>
            </a:xfrm>
            <a:prstGeom prst="ellipse">
              <a:avLst/>
            </a:prstGeom>
            <a:noFill/>
            <a:ln w="38100" algn="ctr">
              <a:solidFill>
                <a:srgbClr val="CCECFF"/>
              </a:solidFill>
              <a:round/>
              <a:headEnd/>
              <a:tailEnd/>
            </a:ln>
            <a:effectLst/>
          </p:spPr>
          <p:txBody>
            <a:bodyPr wrap="none" anchor="ct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31" name="Text Box 11"/>
            <p:cNvSpPr txBox="1">
              <a:spLocks noChangeArrowheads="1"/>
            </p:cNvSpPr>
            <p:nvPr/>
          </p:nvSpPr>
          <p:spPr bwMode="auto">
            <a:xfrm>
              <a:off x="663" y="2116"/>
              <a:ext cx="472" cy="365"/>
            </a:xfrm>
            <a:prstGeom prst="rect">
              <a:avLst/>
            </a:prstGeom>
            <a:noFill/>
            <a:ln w="38100" algn="ctr">
              <a:noFill/>
              <a:miter lim="800000"/>
              <a:headEnd/>
              <a:tailEnd/>
            </a:ln>
            <a:effectLst/>
          </p:spPr>
          <p:txBody>
            <a:bodyPr wrap="none">
              <a:spAutoFit/>
            </a:bodyPr>
            <a:lstStyle/>
            <a:p>
              <a:pPr algn="l" rtl="0" fontAlgn="base">
                <a:spcBef>
                  <a:spcPct val="50000"/>
                </a:spcBef>
                <a:spcAft>
                  <a:spcPct val="0"/>
                </a:spcAft>
              </a:pPr>
              <a:r>
                <a:rPr lang="en-GB" sz="3200" b="1" kern="1200">
                  <a:solidFill>
                    <a:srgbClr val="FFFF00"/>
                  </a:solidFill>
                  <a:latin typeface="Arial" charset="0"/>
                  <a:ea typeface="+mn-ea"/>
                  <a:cs typeface="Arial" charset="0"/>
                </a:rPr>
                <a:t>SB</a:t>
              </a:r>
            </a:p>
          </p:txBody>
        </p:sp>
        <p:sp>
          <p:nvSpPr>
            <p:cNvPr id="235532" name="Text Box 12"/>
            <p:cNvSpPr txBox="1">
              <a:spLocks noChangeArrowheads="1"/>
            </p:cNvSpPr>
            <p:nvPr/>
          </p:nvSpPr>
          <p:spPr bwMode="auto">
            <a:xfrm>
              <a:off x="1558" y="2093"/>
              <a:ext cx="486" cy="365"/>
            </a:xfrm>
            <a:prstGeom prst="rect">
              <a:avLst/>
            </a:prstGeom>
            <a:noFill/>
            <a:ln w="38100" algn="ctr">
              <a:noFill/>
              <a:miter lim="800000"/>
              <a:headEnd/>
              <a:tailEnd/>
            </a:ln>
            <a:effectLst/>
          </p:spPr>
          <p:txBody>
            <a:bodyPr wrap="none">
              <a:spAutoFit/>
            </a:bodyPr>
            <a:lstStyle/>
            <a:p>
              <a:pPr algn="l" rtl="0" fontAlgn="base">
                <a:spcBef>
                  <a:spcPct val="50000"/>
                </a:spcBef>
                <a:spcAft>
                  <a:spcPct val="0"/>
                </a:spcAft>
              </a:pPr>
              <a:r>
                <a:rPr lang="en-GB" sz="3200" b="1" kern="1200">
                  <a:solidFill>
                    <a:srgbClr val="66FF33"/>
                  </a:solidFill>
                  <a:latin typeface="Arial" charset="0"/>
                  <a:ea typeface="+mn-ea"/>
                  <a:cs typeface="Arial" charset="0"/>
                </a:rPr>
                <a:t>BB</a:t>
              </a:r>
            </a:p>
          </p:txBody>
        </p:sp>
        <p:sp>
          <p:nvSpPr>
            <p:cNvPr id="235533" name="Text Box 13"/>
            <p:cNvSpPr txBox="1">
              <a:spLocks noChangeArrowheads="1"/>
            </p:cNvSpPr>
            <p:nvPr/>
          </p:nvSpPr>
          <p:spPr bwMode="auto">
            <a:xfrm>
              <a:off x="1157" y="3159"/>
              <a:ext cx="457" cy="365"/>
            </a:xfrm>
            <a:prstGeom prst="rect">
              <a:avLst/>
            </a:prstGeom>
            <a:noFill/>
            <a:ln w="38100" algn="ctr">
              <a:noFill/>
              <a:miter lim="800000"/>
              <a:headEnd/>
              <a:tailEnd/>
            </a:ln>
            <a:effectLst/>
          </p:spPr>
          <p:txBody>
            <a:bodyPr wrap="none">
              <a:spAutoFit/>
            </a:bodyPr>
            <a:lstStyle/>
            <a:p>
              <a:pPr algn="l" rtl="0" fontAlgn="base">
                <a:spcBef>
                  <a:spcPct val="50000"/>
                </a:spcBef>
                <a:spcAft>
                  <a:spcPct val="0"/>
                </a:spcAft>
              </a:pPr>
              <a:r>
                <a:rPr lang="en-GB" sz="3200" b="1" kern="1200">
                  <a:solidFill>
                    <a:srgbClr val="CCECFF"/>
                  </a:solidFill>
                  <a:latin typeface="Arial" charset="0"/>
                  <a:ea typeface="+mn-ea"/>
                  <a:cs typeface="Arial" charset="0"/>
                </a:rPr>
                <a:t>NF</a:t>
              </a:r>
            </a:p>
          </p:txBody>
        </p:sp>
      </p:grpSp>
      <p:sp>
        <p:nvSpPr>
          <p:cNvPr id="235536" name="Rectangle 16"/>
          <p:cNvSpPr>
            <a:spLocks noChangeArrowheads="1"/>
          </p:cNvSpPr>
          <p:nvPr/>
        </p:nvSpPr>
        <p:spPr bwMode="auto">
          <a:xfrm>
            <a:off x="4919663" y="1992313"/>
            <a:ext cx="3959225" cy="4676775"/>
          </a:xfrm>
          <a:prstGeom prst="rect">
            <a:avLst/>
          </a:prstGeom>
          <a:noFill/>
          <a:ln w="38100" algn="ctr">
            <a:solidFill>
              <a:srgbClr val="CCECFF"/>
            </a:solidFill>
            <a:miter lim="800000"/>
            <a:headEnd/>
            <a:tailEnd/>
          </a:ln>
          <a:effectLst/>
        </p:spPr>
        <p:txBody>
          <a:bodyPr wrap="none" anchor="ct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37" name="Rectangle 17"/>
          <p:cNvSpPr>
            <a:spLocks noChangeArrowheads="1"/>
          </p:cNvSpPr>
          <p:nvPr/>
        </p:nvSpPr>
        <p:spPr bwMode="auto">
          <a:xfrm>
            <a:off x="4919663" y="1989138"/>
            <a:ext cx="3948112" cy="838200"/>
          </a:xfrm>
          <a:prstGeom prst="rect">
            <a:avLst/>
          </a:prstGeom>
          <a:noFill/>
          <a:ln w="38100" algn="ctr">
            <a:solidFill>
              <a:srgbClr val="CCECFF"/>
            </a:solidFill>
            <a:miter lim="800000"/>
            <a:headEnd/>
            <a:tailEnd/>
          </a:ln>
          <a:effectLst/>
        </p:spPr>
        <p:txBody>
          <a:bodyPr wrap="none" anchor="ct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38" name="Text Box 18"/>
          <p:cNvSpPr txBox="1">
            <a:spLocks noChangeArrowheads="1"/>
          </p:cNvSpPr>
          <p:nvPr/>
        </p:nvSpPr>
        <p:spPr bwMode="auto">
          <a:xfrm>
            <a:off x="5024438" y="2106613"/>
            <a:ext cx="1538287" cy="579437"/>
          </a:xfrm>
          <a:prstGeom prst="rect">
            <a:avLst/>
          </a:prstGeom>
          <a:noFill/>
          <a:ln w="38100" algn="ctr">
            <a:noFill/>
            <a:miter lim="800000"/>
            <a:headEnd/>
            <a:tailEnd/>
          </a:ln>
          <a:effectLst/>
        </p:spPr>
        <p:txBody>
          <a:bodyPr wrap="none">
            <a:spAutoFit/>
          </a:bodyPr>
          <a:lstStyle/>
          <a:p>
            <a:pPr algn="l" rtl="0" fontAlgn="base">
              <a:spcBef>
                <a:spcPct val="50000"/>
              </a:spcBef>
              <a:spcAft>
                <a:spcPct val="0"/>
              </a:spcAft>
            </a:pPr>
            <a:r>
              <a:rPr lang="en-GB" sz="3200" b="1" kern="1200">
                <a:solidFill>
                  <a:srgbClr val="FFCC00"/>
                </a:solidFill>
                <a:latin typeface="Arial" charset="0"/>
                <a:ea typeface="+mn-ea"/>
                <a:cs typeface="Arial" charset="0"/>
              </a:rPr>
              <a:t>IDS-NF</a:t>
            </a:r>
          </a:p>
        </p:txBody>
      </p:sp>
      <p:pic>
        <p:nvPicPr>
          <p:cNvPr id="235539" name="Picture 19" descr="nufact"/>
          <p:cNvPicPr>
            <a:picLocks noChangeAspect="1" noChangeArrowheads="1"/>
          </p:cNvPicPr>
          <p:nvPr/>
        </p:nvPicPr>
        <p:blipFill>
          <a:blip r:embed="rId3"/>
          <a:srcRect/>
          <a:stretch>
            <a:fillRect/>
          </a:stretch>
        </p:blipFill>
        <p:spPr bwMode="auto">
          <a:xfrm>
            <a:off x="8066088" y="2043113"/>
            <a:ext cx="731837" cy="731837"/>
          </a:xfrm>
          <a:prstGeom prst="rect">
            <a:avLst/>
          </a:prstGeom>
          <a:noFill/>
        </p:spPr>
      </p:pic>
      <p:pic>
        <p:nvPicPr>
          <p:cNvPr id="235540" name="Picture 20"/>
          <p:cNvPicPr>
            <a:picLocks noChangeAspect="1" noChangeArrowheads="1"/>
          </p:cNvPicPr>
          <p:nvPr/>
        </p:nvPicPr>
        <p:blipFill>
          <a:blip r:embed="rId4"/>
          <a:srcRect/>
          <a:stretch>
            <a:fillRect/>
          </a:stretch>
        </p:blipFill>
        <p:spPr bwMode="auto">
          <a:xfrm>
            <a:off x="5113338" y="2976563"/>
            <a:ext cx="3503612" cy="3479800"/>
          </a:xfrm>
          <a:prstGeom prst="rect">
            <a:avLst/>
          </a:prstGeom>
          <a:noFill/>
          <a:ln w="38100" algn="ctr">
            <a:noFill/>
            <a:miter lim="800000"/>
            <a:headEnd/>
            <a:tailEnd/>
          </a:ln>
          <a:effectLst/>
        </p:spPr>
      </p:pic>
      <p:grpSp>
        <p:nvGrpSpPr>
          <p:cNvPr id="3" name="Group 24"/>
          <p:cNvGrpSpPr>
            <a:grpSpLocks/>
          </p:cNvGrpSpPr>
          <p:nvPr/>
        </p:nvGrpSpPr>
        <p:grpSpPr bwMode="auto">
          <a:xfrm>
            <a:off x="2124075" y="4464050"/>
            <a:ext cx="4752975" cy="1917700"/>
            <a:chOff x="1338" y="2812"/>
            <a:chExt cx="2994" cy="1208"/>
          </a:xfrm>
        </p:grpSpPr>
        <p:sp>
          <p:nvSpPr>
            <p:cNvPr id="235541" name="Rectangle 21"/>
            <p:cNvSpPr>
              <a:spLocks noChangeArrowheads="1"/>
            </p:cNvSpPr>
            <p:nvPr/>
          </p:nvSpPr>
          <p:spPr bwMode="auto">
            <a:xfrm>
              <a:off x="3198" y="3521"/>
              <a:ext cx="1134" cy="499"/>
            </a:xfrm>
            <a:prstGeom prst="rect">
              <a:avLst/>
            </a:prstGeom>
            <a:noFill/>
            <a:ln w="38100" algn="ctr">
              <a:solidFill>
                <a:srgbClr val="CCECFF"/>
              </a:solidFill>
              <a:miter lim="800000"/>
              <a:headEnd/>
              <a:tailEnd/>
            </a:ln>
            <a:effectLst/>
          </p:spPr>
          <p:txBody>
            <a:bodyPr wrap="none" anchor="ct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42" name="Line 22"/>
            <p:cNvSpPr>
              <a:spLocks noChangeShapeType="1"/>
            </p:cNvSpPr>
            <p:nvPr/>
          </p:nvSpPr>
          <p:spPr bwMode="auto">
            <a:xfrm>
              <a:off x="1758" y="2812"/>
              <a:ext cx="1440" cy="697"/>
            </a:xfrm>
            <a:prstGeom prst="line">
              <a:avLst/>
            </a:prstGeom>
            <a:noFill/>
            <a:ln w="38100">
              <a:solidFill>
                <a:srgbClr val="CCECFF"/>
              </a:solidFill>
              <a:round/>
              <a:headEnd/>
              <a:tailEnd/>
            </a:ln>
            <a:effectLst/>
          </p:spPr>
          <p:txBody>
            <a:bodyP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sp>
          <p:nvSpPr>
            <p:cNvPr id="235543" name="Line 23"/>
            <p:cNvSpPr>
              <a:spLocks noChangeShapeType="1"/>
            </p:cNvSpPr>
            <p:nvPr/>
          </p:nvSpPr>
          <p:spPr bwMode="auto">
            <a:xfrm>
              <a:off x="1338" y="3748"/>
              <a:ext cx="1875" cy="269"/>
            </a:xfrm>
            <a:prstGeom prst="line">
              <a:avLst/>
            </a:prstGeom>
            <a:noFill/>
            <a:ln w="38100">
              <a:solidFill>
                <a:srgbClr val="CCECFF"/>
              </a:solidFill>
              <a:round/>
              <a:headEnd/>
              <a:tailEnd/>
            </a:ln>
            <a:effectLst/>
          </p:spPr>
          <p:txBody>
            <a:bodyPr>
              <a:spAutoFit/>
            </a:bodyPr>
            <a:lstStyle/>
            <a:p>
              <a:pPr algn="l" rtl="0" fontAlgn="base">
                <a:spcBef>
                  <a:spcPct val="50000"/>
                </a:spcBef>
                <a:spcAft>
                  <a:spcPct val="0"/>
                </a:spcAft>
              </a:pPr>
              <a:endParaRPr lang="en-US" sz="3200" b="1" kern="1200">
                <a:solidFill>
                  <a:srgbClr val="FFCC00"/>
                </a:solidFill>
                <a:latin typeface="Arial" charset="0"/>
                <a:ea typeface="+mn-ea"/>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GB"/>
              <a:t>EUROnu and the IDS-NF:</a:t>
            </a:r>
          </a:p>
        </p:txBody>
      </p:sp>
      <p:sp>
        <p:nvSpPr>
          <p:cNvPr id="237575" name="Rectangle 7"/>
          <p:cNvSpPr>
            <a:spLocks noGrp="1" noChangeArrowheads="1"/>
          </p:cNvSpPr>
          <p:nvPr>
            <p:ph type="body" idx="1"/>
          </p:nvPr>
        </p:nvSpPr>
        <p:spPr>
          <a:xfrm>
            <a:off x="0" y="4941888"/>
            <a:ext cx="9144000" cy="1916112"/>
          </a:xfrm>
        </p:spPr>
        <p:txBody>
          <a:bodyPr/>
          <a:lstStyle/>
          <a:p>
            <a:r>
              <a:rPr lang="en-GB" sz="2800"/>
              <a:t>By design, for Europe, management teams are 100% correlated:</a:t>
            </a:r>
          </a:p>
          <a:p>
            <a:pPr lvl="1"/>
            <a:r>
              <a:rPr lang="en-GB" sz="2400"/>
              <a:t>Challenge: insure EUROnu Neutrino Factory work package is completely aligned with the IDS-NF</a:t>
            </a:r>
          </a:p>
        </p:txBody>
      </p:sp>
      <p:pic>
        <p:nvPicPr>
          <p:cNvPr id="237576" name="Picture 8"/>
          <p:cNvPicPr>
            <a:picLocks noChangeAspect="1" noChangeArrowheads="1"/>
          </p:cNvPicPr>
          <p:nvPr/>
        </p:nvPicPr>
        <p:blipFill>
          <a:blip r:embed="rId2"/>
          <a:srcRect/>
          <a:stretch>
            <a:fillRect/>
          </a:stretch>
        </p:blipFill>
        <p:spPr bwMode="auto">
          <a:xfrm>
            <a:off x="4632325" y="1531938"/>
            <a:ext cx="4454525" cy="2755900"/>
          </a:xfrm>
          <a:prstGeom prst="rect">
            <a:avLst/>
          </a:prstGeom>
          <a:noFill/>
          <a:ln w="38100" algn="ctr">
            <a:noFill/>
            <a:miter lim="800000"/>
            <a:headEnd/>
            <a:tailEnd/>
          </a:ln>
          <a:effectLst/>
        </p:spPr>
      </p:pic>
      <p:pic>
        <p:nvPicPr>
          <p:cNvPr id="237577" name="Picture 9"/>
          <p:cNvPicPr>
            <a:picLocks noChangeAspect="1" noChangeArrowheads="1"/>
          </p:cNvPicPr>
          <p:nvPr/>
        </p:nvPicPr>
        <p:blipFill>
          <a:blip r:embed="rId3"/>
          <a:srcRect/>
          <a:stretch>
            <a:fillRect/>
          </a:stretch>
        </p:blipFill>
        <p:spPr bwMode="auto">
          <a:xfrm>
            <a:off x="11113" y="1317625"/>
            <a:ext cx="4521200" cy="3173413"/>
          </a:xfrm>
          <a:prstGeom prst="rect">
            <a:avLst/>
          </a:prstGeom>
          <a:solidFill>
            <a:schemeClr val="tx1"/>
          </a:solidFill>
          <a:ln w="9525" algn="ctr">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Politics:</a:t>
            </a:r>
            <a:endParaRPr lang="en-US" dirty="0"/>
          </a:p>
        </p:txBody>
      </p:sp>
      <p:sp>
        <p:nvSpPr>
          <p:cNvPr id="3" name="Content Placeholder 2"/>
          <p:cNvSpPr>
            <a:spLocks noGrp="1"/>
          </p:cNvSpPr>
          <p:nvPr>
            <p:ph idx="1"/>
          </p:nvPr>
        </p:nvSpPr>
        <p:spPr>
          <a:xfrm>
            <a:off x="0" y="762000"/>
            <a:ext cx="9144000" cy="3738570"/>
          </a:xfrm>
        </p:spPr>
        <p:txBody>
          <a:bodyPr>
            <a:normAutofit fontScale="70000" lnSpcReduction="20000"/>
          </a:bodyPr>
          <a:lstStyle/>
          <a:p>
            <a:r>
              <a:rPr lang="en-GB" dirty="0" smtClean="0"/>
              <a:t>C.E.R.N. Council Strategy Group Secretariat:</a:t>
            </a:r>
          </a:p>
          <a:p>
            <a:pPr lvl="1"/>
            <a:r>
              <a:rPr lang="en-GB" dirty="0" smtClean="0"/>
              <a:t>Sub-committee of Council to oversee progress on Strategy Group’s recommendations</a:t>
            </a:r>
          </a:p>
          <a:p>
            <a:pPr lvl="1"/>
            <a:r>
              <a:rPr lang="en-GB" dirty="0" err="1" smtClean="0"/>
              <a:t>EUROnu</a:t>
            </a:r>
            <a:r>
              <a:rPr lang="en-GB" dirty="0" smtClean="0"/>
              <a:t> Management Board, and </a:t>
            </a:r>
            <a:r>
              <a:rPr lang="en-GB" dirty="0" err="1" smtClean="0"/>
              <a:t>V.Palladino</a:t>
            </a:r>
            <a:r>
              <a:rPr lang="en-GB" dirty="0" smtClean="0"/>
              <a:t> for Nue2012, met with </a:t>
            </a:r>
            <a:r>
              <a:rPr lang="en-GB" dirty="0" err="1" smtClean="0"/>
              <a:t>S.Stapnes</a:t>
            </a:r>
            <a:r>
              <a:rPr lang="en-GB" dirty="0" smtClean="0"/>
              <a:t> (Secretary to sub-committee) and Carl-Heinz Meyer (member of sub-committee and ECFA chair) on the 26</a:t>
            </a:r>
            <a:r>
              <a:rPr lang="en-GB" baseline="30000" dirty="0" smtClean="0"/>
              <a:t>th</a:t>
            </a:r>
            <a:r>
              <a:rPr lang="en-GB" dirty="0" smtClean="0"/>
              <a:t> January 2009</a:t>
            </a:r>
          </a:p>
          <a:p>
            <a:pPr lvl="2"/>
            <a:r>
              <a:rPr lang="en-GB" dirty="0" smtClean="0"/>
              <a:t>Very constructive meeting</a:t>
            </a:r>
          </a:p>
          <a:p>
            <a:pPr lvl="3"/>
            <a:r>
              <a:rPr lang="en-GB" dirty="0" smtClean="0"/>
              <a:t>Briefed SS and CHM on super-beam, beta-beam, and Neutrino Factory developments and goals</a:t>
            </a:r>
          </a:p>
          <a:p>
            <a:pPr lvl="3"/>
            <a:r>
              <a:rPr lang="en-GB" dirty="0" smtClean="0"/>
              <a:t> Stressed that the community took the 2012 decision point seriously and looked to C.E.R.N. Council in ‘strategy mode’ to help create conditions for the community to be able to deliver the information required</a:t>
            </a:r>
          </a:p>
          <a:p>
            <a:pPr>
              <a:buNone/>
            </a:pPr>
            <a:r>
              <a:rPr lang="en-GB" dirty="0" smtClean="0"/>
              <a:t> </a:t>
            </a: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8" name="Picture 2"/>
          <p:cNvPicPr>
            <a:picLocks noChangeAspect="1" noChangeArrowheads="1"/>
          </p:cNvPicPr>
          <p:nvPr/>
        </p:nvPicPr>
        <p:blipFill>
          <a:blip r:embed="rId3"/>
          <a:srcRect/>
          <a:stretch>
            <a:fillRect/>
          </a:stretch>
        </p:blipFill>
        <p:spPr bwMode="auto">
          <a:xfrm>
            <a:off x="-6350" y="-6350"/>
            <a:ext cx="9158288" cy="6870700"/>
          </a:xfrm>
          <a:prstGeom prst="rect">
            <a:avLst/>
          </a:prstGeom>
          <a:noFill/>
          <a:ln w="38100" algn="ctr">
            <a:noFill/>
            <a:miter lim="800000"/>
            <a:headEnd/>
            <a:tailEnd/>
          </a:ln>
          <a:effectLst/>
        </p:spPr>
      </p:pic>
      <p:sp>
        <p:nvSpPr>
          <p:cNvPr id="5" name="Rectangle 4"/>
          <p:cNvSpPr/>
          <p:nvPr/>
        </p:nvSpPr>
        <p:spPr bwMode="auto">
          <a:xfrm>
            <a:off x="1357290" y="4857760"/>
            <a:ext cx="5500726" cy="185738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1" i="0" u="none" strike="noStrike" cap="none" normalizeH="0" baseline="0" smtClean="0">
              <a:ln>
                <a:noFill/>
              </a:ln>
              <a:solidFill>
                <a:srgbClr val="FFCC00"/>
              </a:solidFill>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Politics:</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C.E.R.N. Council Strategy Group Secretariat:</a:t>
            </a:r>
          </a:p>
          <a:p>
            <a:pPr lvl="1"/>
            <a:r>
              <a:rPr lang="en-GB" dirty="0" smtClean="0"/>
              <a:t>Sub-committee of Council to oversee progress on Strategy Group’s recommendations</a:t>
            </a:r>
          </a:p>
          <a:p>
            <a:pPr lvl="1"/>
            <a:r>
              <a:rPr lang="en-GB" dirty="0" err="1" smtClean="0"/>
              <a:t>EUROnu</a:t>
            </a:r>
            <a:r>
              <a:rPr lang="en-GB" dirty="0" smtClean="0"/>
              <a:t> Management Board, and </a:t>
            </a:r>
            <a:r>
              <a:rPr lang="en-GB" dirty="0" err="1" smtClean="0"/>
              <a:t>V.Palladino</a:t>
            </a:r>
            <a:r>
              <a:rPr lang="en-GB" dirty="0" smtClean="0"/>
              <a:t> for Nue2012, met with </a:t>
            </a:r>
            <a:r>
              <a:rPr lang="en-GB" dirty="0" err="1" smtClean="0"/>
              <a:t>S.Stapnes</a:t>
            </a:r>
            <a:r>
              <a:rPr lang="en-GB" dirty="0" smtClean="0"/>
              <a:t> (Secretary to sub-committee) and Carl-Heinz Meyer (member of sub-committee and ECFA chair) on the 26</a:t>
            </a:r>
            <a:r>
              <a:rPr lang="en-GB" baseline="30000" dirty="0" smtClean="0"/>
              <a:t>th</a:t>
            </a:r>
            <a:r>
              <a:rPr lang="en-GB" dirty="0" smtClean="0"/>
              <a:t> January 2009</a:t>
            </a:r>
          </a:p>
          <a:p>
            <a:pPr lvl="2"/>
            <a:r>
              <a:rPr lang="en-GB" dirty="0" smtClean="0"/>
              <a:t>Very constructive meeting</a:t>
            </a:r>
          </a:p>
          <a:p>
            <a:pPr lvl="3"/>
            <a:r>
              <a:rPr lang="en-GB" dirty="0" smtClean="0"/>
              <a:t>Briefed SS and CHM on super-beam, beta-beam, and Neutrino Factory developments and goals</a:t>
            </a:r>
          </a:p>
          <a:p>
            <a:pPr lvl="3"/>
            <a:r>
              <a:rPr lang="en-GB" dirty="0" smtClean="0"/>
              <a:t> Stressed that the community took the 2012 decision point seriously and looked to C.E.R.N. Council in ‘strategy mode’ to help create conditions for the community to be able to deliver the information required</a:t>
            </a:r>
          </a:p>
          <a:p>
            <a:r>
              <a:rPr lang="en-GB" dirty="0" smtClean="0"/>
              <a:t>SPC Neutrino Panel:</a:t>
            </a:r>
          </a:p>
          <a:p>
            <a:pPr lvl="1"/>
            <a:r>
              <a:rPr lang="en-GB" dirty="0" smtClean="0"/>
              <a:t>SPC created a ‘Neutrino Panel’, chaired by </a:t>
            </a:r>
            <a:r>
              <a:rPr lang="en-GB" dirty="0" err="1" smtClean="0"/>
              <a:t>A.Zawieska</a:t>
            </a:r>
            <a:r>
              <a:rPr lang="en-GB" dirty="0" smtClean="0"/>
              <a:t>, with </a:t>
            </a:r>
            <a:r>
              <a:rPr lang="en-GB" dirty="0" err="1" smtClean="0"/>
              <a:t>A.Blondel</a:t>
            </a:r>
            <a:r>
              <a:rPr lang="en-GB" dirty="0" smtClean="0"/>
              <a:t>, </a:t>
            </a:r>
            <a:r>
              <a:rPr lang="en-GB" dirty="0" err="1" smtClean="0"/>
              <a:t>P.Dornan</a:t>
            </a:r>
            <a:r>
              <a:rPr lang="en-GB" dirty="0" smtClean="0"/>
              <a:t>, </a:t>
            </a:r>
            <a:r>
              <a:rPr lang="en-GB" dirty="0" err="1" smtClean="0"/>
              <a:t>C.H.Meyer</a:t>
            </a:r>
            <a:r>
              <a:rPr lang="en-GB" dirty="0" smtClean="0"/>
              <a:t>, and a neutrino theorist (apologies)</a:t>
            </a:r>
          </a:p>
          <a:p>
            <a:pPr lvl="2"/>
            <a:r>
              <a:rPr lang="en-GB" dirty="0" smtClean="0"/>
              <a:t>It is to consider future neutrino activities at CERN</a:t>
            </a:r>
          </a:p>
          <a:p>
            <a:pPr lvl="2"/>
            <a:r>
              <a:rPr lang="en-GB" dirty="0" smtClean="0"/>
              <a:t>Met with </a:t>
            </a:r>
            <a:r>
              <a:rPr lang="en-GB" dirty="0" err="1" smtClean="0"/>
              <a:t>R.Edgecock</a:t>
            </a:r>
            <a:r>
              <a:rPr lang="en-GB" dirty="0" smtClean="0"/>
              <a:t> (</a:t>
            </a:r>
            <a:r>
              <a:rPr lang="en-GB" dirty="0" err="1" smtClean="0"/>
              <a:t>EUROnu</a:t>
            </a:r>
            <a:r>
              <a:rPr lang="en-GB" dirty="0" smtClean="0"/>
              <a:t>), </a:t>
            </a:r>
            <a:r>
              <a:rPr lang="en-GB" dirty="0" err="1" smtClean="0"/>
              <a:t>K.Long</a:t>
            </a:r>
            <a:r>
              <a:rPr lang="en-GB" dirty="0" smtClean="0"/>
              <a:t> (IDS-NF), and </a:t>
            </a:r>
            <a:r>
              <a:rPr lang="en-GB" dirty="0" err="1" smtClean="0"/>
              <a:t>M.Lindroos</a:t>
            </a:r>
            <a:r>
              <a:rPr lang="en-GB" dirty="0" smtClean="0"/>
              <a:t> (beta-beam) on 17Mar09</a:t>
            </a:r>
          </a:p>
          <a:p>
            <a:pPr lvl="2"/>
            <a:r>
              <a:rPr lang="en-GB" dirty="0" smtClean="0"/>
              <a:t>Again very constructive</a:t>
            </a:r>
          </a:p>
          <a:p>
            <a:pPr lvl="2"/>
            <a:r>
              <a:rPr lang="en-GB" dirty="0" smtClean="0"/>
              <a:t>Neutrino Panel asked two questions:</a:t>
            </a:r>
          </a:p>
          <a:p>
            <a:pPr lvl="3"/>
            <a:r>
              <a:rPr lang="en-GB" dirty="0" smtClean="0"/>
              <a:t>What is the distribution of expertise on the various design tasks within the IDS-NF?</a:t>
            </a:r>
          </a:p>
          <a:p>
            <a:pPr lvl="3"/>
            <a:r>
              <a:rPr lang="en-GB" dirty="0" smtClean="0"/>
              <a:t>What is the level of support that CERN should provide?</a:t>
            </a:r>
          </a:p>
          <a:p>
            <a:pPr lvl="2"/>
            <a:r>
              <a:rPr lang="en-GB" dirty="0" smtClean="0">
                <a:solidFill>
                  <a:srgbClr val="FFC000"/>
                </a:solidFill>
              </a:rPr>
              <a:t>Need to discuss and begin to find the answers this week</a:t>
            </a:r>
            <a:r>
              <a:rPr lang="en-GB" dirty="0" smtClean="0">
                <a:solidFill>
                  <a:srgbClr val="FFC000"/>
                </a:solidFill>
              </a:rPr>
              <a:t>!</a:t>
            </a:r>
            <a:endParaRPr lang="en-GB" dirty="0" smtClean="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Sundry open issues:</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Generate a much better list during meeting!</a:t>
            </a:r>
            <a:r>
              <a:rPr lang="en-US" dirty="0" smtClean="0"/>
              <a:t>  However:</a:t>
            </a:r>
          </a:p>
          <a:p>
            <a:pPr lvl="1"/>
            <a:r>
              <a:rPr lang="en-GB" dirty="0" smtClean="0"/>
              <a:t>HARP data and optimisation of energy of proton driver</a:t>
            </a:r>
          </a:p>
          <a:p>
            <a:pPr lvl="1"/>
            <a:r>
              <a:rPr lang="en-GB" dirty="0" smtClean="0"/>
              <a:t>Detector mass: 50 </a:t>
            </a:r>
            <a:r>
              <a:rPr lang="en-GB" dirty="0" err="1" smtClean="0"/>
              <a:t>kTonne</a:t>
            </a:r>
            <a:r>
              <a:rPr lang="en-GB" dirty="0" smtClean="0"/>
              <a:t> or 100 </a:t>
            </a:r>
            <a:r>
              <a:rPr lang="en-GB" dirty="0" err="1" smtClean="0"/>
              <a:t>kTonne</a:t>
            </a:r>
            <a:r>
              <a:rPr lang="en-GB" dirty="0" smtClean="0"/>
              <a:t> per detector</a:t>
            </a:r>
          </a:p>
          <a:p>
            <a:pPr lvl="1"/>
            <a:r>
              <a:rPr lang="en-GB" dirty="0" smtClean="0"/>
              <a:t>Tau detection at intermediate baseline</a:t>
            </a:r>
          </a:p>
          <a:p>
            <a:pPr lvl="2"/>
            <a:r>
              <a:rPr lang="en-GB" dirty="0" smtClean="0"/>
              <a:t>Dedicated discussion</a:t>
            </a:r>
          </a:p>
          <a:p>
            <a:pPr lvl="1"/>
            <a:r>
              <a:rPr lang="en-GB" dirty="0" smtClean="0"/>
              <a:t>Near detector and deep inelastic scattering programme</a:t>
            </a:r>
          </a:p>
          <a:p>
            <a:pPr lvl="2"/>
            <a:r>
              <a:rPr lang="en-GB" dirty="0" smtClean="0"/>
              <a:t>A topic for PPEG to review requirements?</a:t>
            </a:r>
          </a:p>
          <a:p>
            <a:pPr lvl="1"/>
            <a:r>
              <a:rPr lang="en-GB" dirty="0" smtClean="0"/>
              <a:t>Towards the costing:</a:t>
            </a:r>
          </a:p>
          <a:p>
            <a:pPr lvl="2"/>
            <a:r>
              <a:rPr lang="en-GB" dirty="0" smtClean="0"/>
              <a:t>Need to address issue of proton driver:</a:t>
            </a:r>
          </a:p>
          <a:p>
            <a:pPr lvl="3"/>
            <a:r>
              <a:rPr lang="en-GB" dirty="0" smtClean="0"/>
              <a:t>Need a process:</a:t>
            </a:r>
          </a:p>
          <a:p>
            <a:pPr lvl="4"/>
            <a:r>
              <a:rPr lang="en-GB" dirty="0" smtClean="0"/>
              <a:t>Take a number of example sites and two options (</a:t>
            </a:r>
            <a:r>
              <a:rPr lang="en-GB" dirty="0" err="1" smtClean="0"/>
              <a:t>linac</a:t>
            </a:r>
            <a:r>
              <a:rPr lang="en-GB" dirty="0" smtClean="0"/>
              <a:t> and ring)?</a:t>
            </a:r>
          </a:p>
          <a:p>
            <a:pPr lvl="4"/>
            <a:r>
              <a:rPr lang="en-GB" dirty="0" smtClean="0"/>
              <a:t>When?</a:t>
            </a:r>
            <a:endParaRPr lang="en-GB" dirty="0" smtClean="0"/>
          </a:p>
          <a:p>
            <a:r>
              <a:rPr lang="en-GB" dirty="0" smtClean="0"/>
              <a:t>The Interim Design Report</a:t>
            </a:r>
            <a:r>
              <a:rPr lang="en-GB" dirty="0" smtClean="0"/>
              <a:t> </a:t>
            </a:r>
            <a:r>
              <a:rPr lang="en-GB" dirty="0" smtClean="0"/>
              <a:t>– due end of 2010</a:t>
            </a:r>
          </a:p>
          <a:p>
            <a:pPr lvl="1"/>
            <a:r>
              <a:rPr lang="en-GB" dirty="0" smtClean="0"/>
              <a:t>Also a </a:t>
            </a:r>
            <a:r>
              <a:rPr lang="en-GB" dirty="0" err="1" smtClean="0"/>
              <a:t>EUROnu</a:t>
            </a:r>
            <a:r>
              <a:rPr lang="en-GB" dirty="0" smtClean="0"/>
              <a:t> milestone</a:t>
            </a:r>
          </a:p>
          <a:p>
            <a:pPr lvl="1"/>
            <a:r>
              <a:rPr lang="en-GB" dirty="0" smtClean="0"/>
              <a:t>Need to begin to worry about content and schedule</a:t>
            </a:r>
          </a:p>
          <a:p>
            <a:pPr lvl="2"/>
            <a:r>
              <a:rPr lang="en-GB" dirty="0" smtClean="0"/>
              <a:t>Will need to be concrete on planning for this at the next IDS-NF meeting [September 2009; India]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US" dirty="0"/>
          </a:p>
        </p:txBody>
      </p:sp>
      <p:sp>
        <p:nvSpPr>
          <p:cNvPr id="3" name="Content Placeholder 2"/>
          <p:cNvSpPr>
            <a:spLocks noGrp="1"/>
          </p:cNvSpPr>
          <p:nvPr>
            <p:ph idx="1"/>
          </p:nvPr>
        </p:nvSpPr>
        <p:spPr/>
        <p:txBody>
          <a:bodyPr/>
          <a:lstStyle/>
          <a:p>
            <a:r>
              <a:rPr lang="en-GB" dirty="0" smtClean="0"/>
              <a:t>Discussion of progress and plans!!</a:t>
            </a:r>
          </a:p>
          <a:p>
            <a:r>
              <a:rPr lang="en-GB" dirty="0" smtClean="0"/>
              <a:t>Review of IDS-NF baseline:</a:t>
            </a:r>
          </a:p>
          <a:p>
            <a:pPr lvl="1"/>
            <a:r>
              <a:rPr lang="en-GB" dirty="0" smtClean="0"/>
              <a:t>Detector mass</a:t>
            </a:r>
          </a:p>
          <a:p>
            <a:pPr lvl="1"/>
            <a:r>
              <a:rPr lang="en-GB" dirty="0" smtClean="0"/>
              <a:t>Tau detection at intermediate baseline</a:t>
            </a:r>
          </a:p>
          <a:p>
            <a:r>
              <a:rPr lang="en-GB" dirty="0" smtClean="0"/>
              <a:t>Detector Group:</a:t>
            </a:r>
          </a:p>
          <a:p>
            <a:pPr lvl="1"/>
            <a:r>
              <a:rPr lang="en-GB" dirty="0" smtClean="0"/>
              <a:t>Sub-tasks and responsibilities</a:t>
            </a:r>
          </a:p>
          <a:p>
            <a:r>
              <a:rPr lang="en-GB" dirty="0" smtClean="0"/>
              <a:t>(Re)Initiate discussion of:</a:t>
            </a:r>
          </a:p>
          <a:p>
            <a:pPr lvl="1"/>
            <a:r>
              <a:rPr lang="en-GB" dirty="0" smtClean="0"/>
              <a:t>Near detector:</a:t>
            </a:r>
          </a:p>
          <a:p>
            <a:pPr lvl="2"/>
            <a:r>
              <a:rPr lang="en-GB" dirty="0" smtClean="0"/>
              <a:t>Cross sections and deep inelastic scattering</a:t>
            </a:r>
          </a:p>
          <a:p>
            <a:pPr lvl="1"/>
            <a:r>
              <a:rPr lang="en-GB" dirty="0" smtClean="0"/>
              <a:t>Preparation of planning for Interim Design Report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US" dirty="0"/>
          </a:p>
        </p:txBody>
      </p:sp>
      <p:sp>
        <p:nvSpPr>
          <p:cNvPr id="3" name="Content Placeholder 2"/>
          <p:cNvSpPr>
            <a:spLocks noGrp="1"/>
          </p:cNvSpPr>
          <p:nvPr>
            <p:ph idx="1"/>
          </p:nvPr>
        </p:nvSpPr>
        <p:spPr/>
        <p:txBody>
          <a:bodyPr/>
          <a:lstStyle/>
          <a:p>
            <a:pPr>
              <a:lnSpc>
                <a:spcPct val="200000"/>
              </a:lnSpc>
            </a:pPr>
            <a:r>
              <a:rPr lang="en-GB" dirty="0" smtClean="0"/>
              <a:t>Status at IDS-NF #2, FNAL, Jun08</a:t>
            </a:r>
          </a:p>
          <a:p>
            <a:pPr>
              <a:lnSpc>
                <a:spcPct val="200000"/>
              </a:lnSpc>
            </a:pPr>
            <a:r>
              <a:rPr lang="en-GB" dirty="0" smtClean="0"/>
              <a:t>Progress</a:t>
            </a:r>
          </a:p>
          <a:p>
            <a:pPr>
              <a:lnSpc>
                <a:spcPct val="200000"/>
              </a:lnSpc>
            </a:pPr>
            <a:r>
              <a:rPr lang="en-GB" dirty="0" smtClean="0"/>
              <a:t>Politics</a:t>
            </a:r>
          </a:p>
          <a:p>
            <a:pPr>
              <a:lnSpc>
                <a:spcPct val="200000"/>
              </a:lnSpc>
            </a:pPr>
            <a:r>
              <a:rPr lang="en-GB" dirty="0" smtClean="0"/>
              <a:t>Sundry open issues</a:t>
            </a:r>
          </a:p>
          <a:p>
            <a:pPr>
              <a:lnSpc>
                <a:spcPct val="200000"/>
              </a:lnSpc>
            </a:pPr>
            <a:r>
              <a:rPr lang="en-GB" dirty="0" smtClean="0"/>
              <a:t>Aims of the meeting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Status at IDS-NF #2:</a:t>
            </a:r>
            <a:endParaRPr lang="en-US" dirty="0"/>
          </a:p>
        </p:txBody>
      </p:sp>
      <p:sp>
        <p:nvSpPr>
          <p:cNvPr id="3" name="Content Placeholder 2"/>
          <p:cNvSpPr>
            <a:spLocks noGrp="1"/>
          </p:cNvSpPr>
          <p:nvPr>
            <p:ph idx="1"/>
          </p:nvPr>
        </p:nvSpPr>
        <p:spPr>
          <a:xfrm>
            <a:off x="0" y="714356"/>
            <a:ext cx="9144000" cy="6096000"/>
          </a:xfrm>
        </p:spPr>
        <p:txBody>
          <a:bodyPr/>
          <a:lstStyle/>
          <a:p>
            <a:r>
              <a:rPr lang="en-GB" dirty="0" smtClean="0"/>
              <a:t>Considered low-energy Neutrino Factory:</a:t>
            </a:r>
          </a:p>
          <a:p>
            <a:pPr lvl="1"/>
            <a:r>
              <a:rPr lang="en-GB" dirty="0" smtClean="0"/>
              <a:t>Interesting option, especially as a possible staging scenario, but:</a:t>
            </a:r>
          </a:p>
          <a:p>
            <a:pPr lvl="2"/>
            <a:r>
              <a:rPr lang="en-GB" dirty="0" smtClean="0"/>
              <a:t>Physics reach for oscillation parameters not competitive unless </a:t>
            </a:r>
            <a:r>
              <a:rPr lang="el-GR" dirty="0" smtClean="0"/>
              <a:t>θ</a:t>
            </a:r>
            <a:r>
              <a:rPr lang="en-GB" baseline="-25000" dirty="0" smtClean="0"/>
              <a:t>13</a:t>
            </a:r>
            <a:r>
              <a:rPr lang="en-GB" dirty="0" smtClean="0"/>
              <a:t> large;</a:t>
            </a:r>
          </a:p>
          <a:p>
            <a:pPr lvl="2"/>
            <a:r>
              <a:rPr lang="en-GB" dirty="0" smtClean="0"/>
              <a:t>Discovery reach ‘beyond S</a:t>
            </a:r>
            <a:r>
              <a:rPr lang="el-GR" dirty="0" smtClean="0"/>
              <a:t>ν</a:t>
            </a:r>
            <a:r>
              <a:rPr lang="en-GB" dirty="0" smtClean="0"/>
              <a:t>M’ not as large as baseline Neutrino Factory [25 </a:t>
            </a:r>
            <a:r>
              <a:rPr lang="en-GB" dirty="0" err="1" smtClean="0"/>
              <a:t>GeV</a:t>
            </a:r>
            <a:r>
              <a:rPr lang="en-GB" dirty="0" smtClean="0"/>
              <a:t>]</a:t>
            </a:r>
          </a:p>
          <a:p>
            <a:pPr algn="r">
              <a:buNone/>
            </a:pPr>
            <a:r>
              <a:rPr lang="en-GB" dirty="0" smtClean="0">
                <a:solidFill>
                  <a:srgbClr val="FFC000"/>
                </a:solidFill>
              </a:rPr>
              <a:t>Must continue to challenge baseline!</a:t>
            </a:r>
          </a:p>
          <a:p>
            <a:r>
              <a:rPr lang="en-GB" dirty="0" smtClean="0"/>
              <a:t>Working groups identified issues to be carried forward:</a:t>
            </a:r>
          </a:p>
          <a:p>
            <a:pPr lvl="1"/>
            <a:r>
              <a:rPr lang="en-GB" dirty="0" smtClean="0"/>
              <a:t>Identified need to establish sub-task ‘forces’ for Accelerator Working Group noted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a:t>
            </a:r>
            <a:endParaRPr lang="en-US" dirty="0"/>
          </a:p>
        </p:txBody>
      </p:sp>
      <p:sp>
        <p:nvSpPr>
          <p:cNvPr id="3" name="Content Placeholder 2"/>
          <p:cNvSpPr>
            <a:spLocks noGrp="1"/>
          </p:cNvSpPr>
          <p:nvPr>
            <p:ph idx="1"/>
          </p:nvPr>
        </p:nvSpPr>
        <p:spPr>
          <a:xfrm>
            <a:off x="0" y="3000396"/>
            <a:ext cx="9144000" cy="3857604"/>
          </a:xfrm>
        </p:spPr>
        <p:txBody>
          <a:bodyPr/>
          <a:lstStyle/>
          <a:p>
            <a:pPr>
              <a:spcAft>
                <a:spcPts val="600"/>
              </a:spcAft>
            </a:pPr>
            <a:r>
              <a:rPr lang="en-GB" sz="2400" dirty="0" smtClean="0"/>
              <a:t>Publication of ISS reports:</a:t>
            </a:r>
          </a:p>
          <a:p>
            <a:pPr lvl="1">
              <a:spcAft>
                <a:spcPts val="600"/>
              </a:spcAft>
            </a:pPr>
            <a:r>
              <a:rPr lang="en-GB" sz="2000" dirty="0" smtClean="0"/>
              <a:t>Physics report accepted for publication in Reports on Progress in Physics</a:t>
            </a:r>
          </a:p>
          <a:p>
            <a:pPr lvl="1">
              <a:spcAft>
                <a:spcPts val="600"/>
              </a:spcAft>
            </a:pPr>
            <a:r>
              <a:rPr lang="en-GB" sz="2000" dirty="0" smtClean="0"/>
              <a:t>Accelerator report submitted to Journal of Instrumentation:</a:t>
            </a:r>
          </a:p>
          <a:p>
            <a:pPr lvl="2">
              <a:spcAft>
                <a:spcPts val="600"/>
              </a:spcAft>
            </a:pPr>
            <a:r>
              <a:rPr lang="en-GB" sz="1800" dirty="0" smtClean="0"/>
              <a:t>Referee comments received</a:t>
            </a:r>
          </a:p>
          <a:p>
            <a:pPr lvl="3">
              <a:spcAft>
                <a:spcPts val="600"/>
              </a:spcAft>
            </a:pPr>
            <a:r>
              <a:rPr lang="en-GB" sz="1600" dirty="0" smtClean="0"/>
              <a:t>M. Zisman preparing response to the comments</a:t>
            </a:r>
          </a:p>
          <a:p>
            <a:pPr lvl="1">
              <a:spcAft>
                <a:spcPts val="600"/>
              </a:spcAft>
            </a:pPr>
            <a:r>
              <a:rPr lang="en-GB" sz="2000" dirty="0" smtClean="0"/>
              <a:t>Detector report accepted for publication in Journal of Instrumentation</a:t>
            </a:r>
          </a:p>
          <a:p>
            <a:pPr>
              <a:spcAft>
                <a:spcPts val="600"/>
              </a:spcAft>
            </a:pPr>
            <a:r>
              <a:rPr lang="en-GB" sz="2400" dirty="0" smtClean="0">
                <a:solidFill>
                  <a:srgbClr val="FFC000"/>
                </a:solidFill>
              </a:rPr>
              <a:t>A substantial achievement when they’re ‘out’!</a:t>
            </a:r>
            <a:endParaRPr lang="en-US" sz="2800" dirty="0">
              <a:solidFill>
                <a:srgbClr val="FFC000"/>
              </a:solidFill>
            </a:endParaRPr>
          </a:p>
        </p:txBody>
      </p:sp>
      <p:pic>
        <p:nvPicPr>
          <p:cNvPr id="4" name="Picture 10"/>
          <p:cNvPicPr>
            <a:picLocks noChangeAspect="1" noChangeArrowheads="1"/>
          </p:cNvPicPr>
          <p:nvPr/>
        </p:nvPicPr>
        <p:blipFill>
          <a:blip r:embed="rId2"/>
          <a:srcRect/>
          <a:stretch>
            <a:fillRect/>
          </a:stretch>
        </p:blipFill>
        <p:spPr bwMode="auto">
          <a:xfrm>
            <a:off x="0" y="1"/>
            <a:ext cx="2094196" cy="2857496"/>
          </a:xfrm>
          <a:prstGeom prst="rect">
            <a:avLst/>
          </a:prstGeom>
          <a:noFill/>
          <a:ln w="38100" algn="ctr">
            <a:noFill/>
            <a:miter lim="800000"/>
            <a:headEnd/>
            <a:tailEnd/>
          </a:ln>
          <a:effectLst/>
        </p:spPr>
      </p:pic>
      <p:pic>
        <p:nvPicPr>
          <p:cNvPr id="5" name="Picture 11"/>
          <p:cNvPicPr>
            <a:picLocks noChangeAspect="1" noChangeArrowheads="1"/>
          </p:cNvPicPr>
          <p:nvPr/>
        </p:nvPicPr>
        <p:blipFill>
          <a:blip r:embed="rId3"/>
          <a:srcRect/>
          <a:stretch>
            <a:fillRect/>
          </a:stretch>
        </p:blipFill>
        <p:spPr bwMode="auto">
          <a:xfrm>
            <a:off x="2118167" y="0"/>
            <a:ext cx="2025205" cy="2857495"/>
          </a:xfrm>
          <a:prstGeom prst="rect">
            <a:avLst/>
          </a:prstGeom>
          <a:noFill/>
          <a:ln w="38100" algn="ctr">
            <a:noFill/>
            <a:miter lim="800000"/>
            <a:headEnd/>
            <a:tailEnd/>
          </a:ln>
          <a:effectLst/>
        </p:spPr>
      </p:pic>
      <p:pic>
        <p:nvPicPr>
          <p:cNvPr id="6" name="Picture 12"/>
          <p:cNvPicPr>
            <a:picLocks noChangeAspect="1" noChangeArrowheads="1"/>
          </p:cNvPicPr>
          <p:nvPr/>
        </p:nvPicPr>
        <p:blipFill>
          <a:blip r:embed="rId4"/>
          <a:srcRect/>
          <a:stretch>
            <a:fillRect/>
          </a:stretch>
        </p:blipFill>
        <p:spPr bwMode="auto">
          <a:xfrm>
            <a:off x="4186530" y="1"/>
            <a:ext cx="2028544" cy="2857496"/>
          </a:xfrm>
          <a:prstGeom prst="rect">
            <a:avLst/>
          </a:prstGeom>
          <a:noFill/>
          <a:ln w="38100" algn="ctr">
            <a:noFill/>
            <a:miter lim="800000"/>
            <a:headEnd/>
            <a:tailEnd/>
          </a:ln>
          <a:effectLst/>
        </p:spPr>
      </p:pic>
      <p:pic>
        <p:nvPicPr>
          <p:cNvPr id="7" name="Picture 10"/>
          <p:cNvPicPr>
            <a:picLocks noChangeAspect="1" noChangeArrowheads="1"/>
          </p:cNvPicPr>
          <p:nvPr/>
        </p:nvPicPr>
        <p:blipFill>
          <a:blip r:embed="rId5"/>
          <a:srcRect/>
          <a:stretch>
            <a:fillRect/>
          </a:stretch>
        </p:blipFill>
        <p:spPr bwMode="auto">
          <a:xfrm>
            <a:off x="6715140" y="785794"/>
            <a:ext cx="1857356" cy="2608088"/>
          </a:xfrm>
          <a:prstGeom prst="rect">
            <a:avLst/>
          </a:prstGeom>
          <a:noFill/>
          <a:ln w="38100" algn="ctr">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GB" dirty="0" smtClean="0"/>
              <a:t>Progress: organisation</a:t>
            </a:r>
            <a:r>
              <a:rPr lang="en-GB" dirty="0"/>
              <a:t>:</a:t>
            </a:r>
          </a:p>
        </p:txBody>
      </p:sp>
      <p:sp>
        <p:nvSpPr>
          <p:cNvPr id="396291" name="Rectangle 3"/>
          <p:cNvSpPr>
            <a:spLocks noGrp="1" noChangeArrowheads="1"/>
          </p:cNvSpPr>
          <p:nvPr>
            <p:ph type="body" idx="1"/>
          </p:nvPr>
        </p:nvSpPr>
        <p:spPr>
          <a:xfrm>
            <a:off x="2740" y="680155"/>
            <a:ext cx="5148263" cy="506413"/>
          </a:xfrm>
        </p:spPr>
        <p:txBody>
          <a:bodyPr/>
          <a:lstStyle/>
          <a:p>
            <a:pPr>
              <a:lnSpc>
                <a:spcPct val="80000"/>
              </a:lnSpc>
              <a:buFont typeface="Wingdings" pitchFamily="2" charset="2"/>
              <a:buNone/>
            </a:pPr>
            <a:r>
              <a:rPr lang="en-GB" sz="2000" dirty="0"/>
              <a:t>Accelerator tasks and coordinators:</a:t>
            </a:r>
          </a:p>
        </p:txBody>
      </p:sp>
      <p:pic>
        <p:nvPicPr>
          <p:cNvPr id="396292" name="Picture 4"/>
          <p:cNvPicPr>
            <a:picLocks noChangeAspect="1" noChangeArrowheads="1"/>
          </p:cNvPicPr>
          <p:nvPr/>
        </p:nvPicPr>
        <p:blipFill>
          <a:blip r:embed="rId2"/>
          <a:srcRect/>
          <a:stretch>
            <a:fillRect/>
          </a:stretch>
        </p:blipFill>
        <p:spPr bwMode="auto">
          <a:xfrm>
            <a:off x="857224" y="1054069"/>
            <a:ext cx="7497788" cy="5732517"/>
          </a:xfrm>
          <a:prstGeom prst="rect">
            <a:avLst/>
          </a:prstGeom>
          <a:solidFill>
            <a:srgbClr val="FFFFFF"/>
          </a:solidFill>
          <a:ln w="38100" algn="ctr">
            <a:noFill/>
            <a:miter lim="800000"/>
            <a:headEnd/>
            <a:tailEnd/>
          </a:ln>
          <a:effectLst/>
        </p:spPr>
      </p:pic>
      <p:sp>
        <p:nvSpPr>
          <p:cNvPr id="396293" name="Text Box 5"/>
          <p:cNvSpPr txBox="1">
            <a:spLocks noChangeArrowheads="1"/>
          </p:cNvSpPr>
          <p:nvPr/>
        </p:nvSpPr>
        <p:spPr bwMode="auto">
          <a:xfrm rot="-5400000">
            <a:off x="-399659" y="2299461"/>
            <a:ext cx="1577975" cy="434975"/>
          </a:xfrm>
          <a:prstGeom prst="rect">
            <a:avLst/>
          </a:prstGeom>
          <a:noFill/>
          <a:ln w="38100" algn="ctr">
            <a:solidFill>
              <a:srgbClr val="FFFFFF"/>
            </a:solidFill>
            <a:miter lim="800000"/>
            <a:headEnd/>
            <a:tailEnd/>
          </a:ln>
          <a:effectLst/>
        </p:spPr>
        <p:txBody>
          <a:bodyPr wrap="none">
            <a:spAutoFit/>
          </a:bodyPr>
          <a:lstStyle/>
          <a:p>
            <a:pPr algn="l" rtl="0" fontAlgn="base">
              <a:spcBef>
                <a:spcPct val="50000"/>
              </a:spcBef>
              <a:spcAft>
                <a:spcPct val="0"/>
              </a:spcAft>
            </a:pPr>
            <a:r>
              <a:rPr lang="en-GB" sz="2000" b="1" kern="1200">
                <a:solidFill>
                  <a:srgbClr val="FFFFFF"/>
                </a:solidFill>
                <a:latin typeface="Arial" charset="0"/>
                <a:ea typeface="+mn-ea"/>
                <a:cs typeface="Arial" charset="0"/>
              </a:rPr>
              <a:t>IDS-NF-004</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organisation:</a:t>
            </a:r>
            <a:endParaRPr lang="en-US" dirty="0"/>
          </a:p>
        </p:txBody>
      </p:sp>
      <p:sp>
        <p:nvSpPr>
          <p:cNvPr id="3" name="Content Placeholder 2"/>
          <p:cNvSpPr>
            <a:spLocks noGrp="1"/>
          </p:cNvSpPr>
          <p:nvPr>
            <p:ph idx="1"/>
          </p:nvPr>
        </p:nvSpPr>
        <p:spPr>
          <a:xfrm>
            <a:off x="0" y="1142984"/>
            <a:ext cx="9144000" cy="5715016"/>
          </a:xfrm>
        </p:spPr>
        <p:txBody>
          <a:bodyPr/>
          <a:lstStyle/>
          <a:p>
            <a:r>
              <a:rPr lang="en-GB" dirty="0" smtClean="0"/>
              <a:t>Detector Group:</a:t>
            </a:r>
          </a:p>
          <a:p>
            <a:pPr lvl="1"/>
            <a:r>
              <a:rPr lang="en-GB" dirty="0" smtClean="0"/>
              <a:t>Draft ‘initial responsibilities document’ (IDS-NF-005)</a:t>
            </a:r>
          </a:p>
          <a:p>
            <a:pPr lvl="2"/>
            <a:r>
              <a:rPr lang="en-GB" dirty="0" smtClean="0"/>
              <a:t>Articulates requirements for simulation work;</a:t>
            </a:r>
          </a:p>
          <a:p>
            <a:pPr lvl="2"/>
            <a:r>
              <a:rPr lang="en-GB" dirty="0" smtClean="0"/>
              <a:t>Need to articulate requirements for component and system development</a:t>
            </a:r>
          </a:p>
          <a:p>
            <a:pPr lvl="1"/>
            <a:r>
              <a:rPr lang="en-GB" dirty="0" smtClean="0"/>
              <a:t>Seek to define after discussion at this meeting</a:t>
            </a:r>
          </a:p>
          <a:p>
            <a:r>
              <a:rPr lang="en-GB" dirty="0" smtClean="0"/>
              <a:t>Physics and Performance Evaluation Group</a:t>
            </a:r>
          </a:p>
          <a:p>
            <a:pPr lvl="1"/>
            <a:r>
              <a:rPr lang="en-GB" dirty="0" smtClean="0"/>
              <a:t>IDS-NF-006</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a:t>
            </a:r>
            <a:r>
              <a:rPr lang="en-GB" dirty="0" err="1" smtClean="0"/>
              <a:t>EUROnu</a:t>
            </a:r>
            <a:endParaRPr lang="en-US" dirty="0"/>
          </a:p>
        </p:txBody>
      </p:sp>
      <p:sp>
        <p:nvSpPr>
          <p:cNvPr id="3" name="Content Placeholder 2"/>
          <p:cNvSpPr>
            <a:spLocks noGrp="1"/>
          </p:cNvSpPr>
          <p:nvPr>
            <p:ph idx="1"/>
          </p:nvPr>
        </p:nvSpPr>
        <p:spPr/>
        <p:txBody>
          <a:bodyPr/>
          <a:lstStyle/>
          <a:p>
            <a:r>
              <a:rPr lang="en-GB" dirty="0" err="1" smtClean="0"/>
              <a:t>EUROnu</a:t>
            </a:r>
            <a:r>
              <a:rPr lang="en-GB" dirty="0" smtClean="0"/>
              <a:t> started 01Sep08!</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title"/>
          </p:nvPr>
        </p:nvSpPr>
        <p:spPr>
          <a:xfrm>
            <a:off x="0" y="0"/>
            <a:ext cx="9144000" cy="836613"/>
          </a:xfrm>
          <a:gradFill rotWithShape="1">
            <a:gsLst>
              <a:gs pos="0">
                <a:srgbClr val="6A0014"/>
              </a:gs>
              <a:gs pos="50000">
                <a:schemeClr val="tx2"/>
              </a:gs>
              <a:gs pos="100000">
                <a:srgbClr val="6A0014"/>
              </a:gs>
            </a:gsLst>
            <a:lin ang="5400000" scaled="1"/>
          </a:gradFill>
        </p:spPr>
        <p:txBody>
          <a:bodyPr anchor="ctr"/>
          <a:lstStyle/>
          <a:p>
            <a:pPr algn="l"/>
            <a:r>
              <a:rPr lang="en-GB">
                <a:solidFill>
                  <a:srgbClr val="00003A"/>
                </a:solidFill>
              </a:rPr>
              <a:t>EUROnu: goals</a:t>
            </a:r>
          </a:p>
        </p:txBody>
      </p:sp>
      <p:sp>
        <p:nvSpPr>
          <p:cNvPr id="91140" name="Rectangle 4"/>
          <p:cNvSpPr>
            <a:spLocks noGrp="1" noChangeArrowheads="1"/>
          </p:cNvSpPr>
          <p:nvPr>
            <p:ph type="body" idx="1"/>
          </p:nvPr>
        </p:nvSpPr>
        <p:spPr>
          <a:xfrm>
            <a:off x="0" y="841375"/>
            <a:ext cx="9144000" cy="6016625"/>
          </a:xfrm>
        </p:spPr>
        <p:txBody>
          <a:bodyPr/>
          <a:lstStyle/>
          <a:p>
            <a:r>
              <a:rPr lang="en-GB">
                <a:solidFill>
                  <a:schemeClr val="tx2"/>
                </a:solidFill>
              </a:rPr>
              <a:t>Produce ‘CDR’ for:</a:t>
            </a:r>
          </a:p>
          <a:p>
            <a:pPr lvl="1"/>
            <a:r>
              <a:rPr lang="en-GB"/>
              <a:t>Super-beam</a:t>
            </a:r>
          </a:p>
          <a:p>
            <a:pPr lvl="2"/>
            <a:r>
              <a:rPr lang="en-GB"/>
              <a:t>Consider SPL </a:t>
            </a:r>
            <a:r>
              <a:rPr lang="en-GB">
                <a:cs typeface="Arial" charset="0"/>
              </a:rPr>
              <a:t>→ Frejus</a:t>
            </a:r>
          </a:p>
          <a:p>
            <a:pPr lvl="1"/>
            <a:r>
              <a:rPr lang="en-GB">
                <a:cs typeface="Arial" charset="0"/>
              </a:rPr>
              <a:t>Beta-beam</a:t>
            </a:r>
          </a:p>
          <a:p>
            <a:pPr lvl="1"/>
            <a:r>
              <a:rPr lang="en-GB">
                <a:cs typeface="Arial" charset="0"/>
              </a:rPr>
              <a:t>Neutrino Factory</a:t>
            </a:r>
          </a:p>
          <a:p>
            <a:pPr lvl="2"/>
            <a:r>
              <a:rPr lang="en-GB">
                <a:cs typeface="Arial" charset="0"/>
              </a:rPr>
              <a:t>EUROnu coordinates/provides European contributions to IDS-NF</a:t>
            </a:r>
          </a:p>
          <a:p>
            <a:r>
              <a:rPr lang="en-GB">
                <a:solidFill>
                  <a:schemeClr val="tx2"/>
                </a:solidFill>
              </a:rPr>
              <a:t>‘CDR’ implies:</a:t>
            </a:r>
          </a:p>
          <a:p>
            <a:pPr lvl="1"/>
            <a:r>
              <a:rPr lang="en-GB"/>
              <a:t>Physics performance of </a:t>
            </a:r>
            <a:r>
              <a:rPr lang="en-GB" i="1"/>
              <a:t>costed</a:t>
            </a:r>
            <a:r>
              <a:rPr lang="en-GB"/>
              <a:t> scenario</a:t>
            </a:r>
          </a:p>
          <a:p>
            <a:pPr lvl="1"/>
            <a:r>
              <a:rPr lang="en-GB"/>
              <a:t>Conceived as input to cost/performance comparison required at C.E.R.N. Council Strategy Group 2012 decision 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4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14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4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14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4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1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1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0" y="0"/>
            <a:ext cx="9144000" cy="836613"/>
          </a:xfrm>
          <a:gradFill rotWithShape="1">
            <a:gsLst>
              <a:gs pos="0">
                <a:srgbClr val="6A0014"/>
              </a:gs>
              <a:gs pos="50000">
                <a:schemeClr val="tx2"/>
              </a:gs>
              <a:gs pos="100000">
                <a:srgbClr val="6A0014"/>
              </a:gs>
            </a:gsLst>
            <a:lin ang="5400000" scaled="1"/>
          </a:gradFill>
        </p:spPr>
        <p:txBody>
          <a:bodyPr anchor="ctr"/>
          <a:lstStyle/>
          <a:p>
            <a:pPr algn="l"/>
            <a:r>
              <a:rPr lang="en-GB">
                <a:solidFill>
                  <a:srgbClr val="00003A"/>
                </a:solidFill>
              </a:rPr>
              <a:t>Work packages and conveners</a:t>
            </a:r>
          </a:p>
        </p:txBody>
      </p:sp>
      <p:pic>
        <p:nvPicPr>
          <p:cNvPr id="227332" name="Picture 4"/>
          <p:cNvPicPr>
            <a:picLocks noChangeAspect="1" noChangeArrowheads="1"/>
          </p:cNvPicPr>
          <p:nvPr/>
        </p:nvPicPr>
        <p:blipFill>
          <a:blip r:embed="rId2"/>
          <a:srcRect/>
          <a:stretch>
            <a:fillRect/>
          </a:stretch>
        </p:blipFill>
        <p:spPr bwMode="auto">
          <a:xfrm>
            <a:off x="0" y="904875"/>
            <a:ext cx="9144000" cy="59261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des">
  <a:themeElements>
    <a:clrScheme name="Slides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1" i="0" u="none" strike="noStrike" cap="none" normalizeH="0" baseline="0" smtClean="0">
            <a:ln>
              <a:noFill/>
            </a:ln>
            <a:solidFill>
              <a:srgbClr val="FFCC00"/>
            </a:solidFill>
            <a:effectLst/>
            <a:latin typeface="Arial" charset="0"/>
            <a:cs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1" i="0" u="none" strike="noStrike" cap="none" normalizeH="0" baseline="0" smtClean="0">
            <a:ln>
              <a:noFill/>
            </a:ln>
            <a:solidFill>
              <a:srgbClr val="FFCC00"/>
            </a:solidFill>
            <a:effectLst/>
            <a:latin typeface="Arial" charset="0"/>
            <a:cs typeface="Arial" charset="0"/>
          </a:defRPr>
        </a:defPPr>
      </a:lstStyle>
    </a:lnDef>
  </a:objectDefaults>
  <a:extraClrSchemeLst>
    <a:extraClrScheme>
      <a:clrScheme name="Slides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Slides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Slides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Slides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Slides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Slides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Slides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1" i="0" u="none" strike="noStrike" cap="none" normalizeH="0" baseline="0" smtClean="0">
            <a:ln>
              <a:noFill/>
            </a:ln>
            <a:solidFill>
              <a:srgbClr val="FFCC00"/>
            </a:solidFill>
            <a:effectLst/>
            <a:latin typeface="Arial" charset="0"/>
            <a:cs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1" i="0" u="none" strike="noStrike" cap="none" normalizeH="0" baseline="0" smtClean="0">
            <a:ln>
              <a:noFill/>
            </a:ln>
            <a:solidFill>
              <a:srgbClr val="FFCC00"/>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ta-proj-slides">
  <a:themeElements>
    <a:clrScheme name="Data-proj-slides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Data-proj-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3200" b="1" i="0" u="none" strike="noStrike" cap="none" normalizeH="0" baseline="0" smtClean="0">
            <a:ln>
              <a:noFill/>
            </a:ln>
            <a:solidFill>
              <a:srgbClr val="FFCC00"/>
            </a:solidFill>
            <a:effectLst/>
            <a:latin typeface="Arial" charset="0"/>
            <a:cs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3200" b="1" i="0" u="none" strike="noStrike" cap="none" normalizeH="0" baseline="0" smtClean="0">
            <a:ln>
              <a:noFill/>
            </a:ln>
            <a:solidFill>
              <a:srgbClr val="FFCC00"/>
            </a:solidFill>
            <a:effectLst/>
            <a:latin typeface="Arial" charset="0"/>
            <a:cs typeface="Arial" charset="0"/>
          </a:defRPr>
        </a:defPPr>
      </a:lstStyle>
    </a:lnDef>
  </a:objectDefaults>
  <a:extraClrSchemeLst>
    <a:extraClrScheme>
      <a:clrScheme name="Data-proj-slides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Data-proj-slides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Data-proj-slides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Data-proj-slides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Data-proj-slides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Data-proj-slides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Data-proj-slides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lides">
  <a:themeElements>
    <a:clrScheme name="Slides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3200" b="1" i="0" u="none" strike="noStrike" cap="none" normalizeH="0" baseline="0" smtClean="0">
            <a:ln>
              <a:noFill/>
            </a:ln>
            <a:solidFill>
              <a:srgbClr val="FFCC00"/>
            </a:solidFill>
            <a:effectLst/>
            <a:latin typeface="Arial" charset="0"/>
            <a:cs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3200" b="1" i="0" u="none" strike="noStrike" cap="none" normalizeH="0" baseline="0" smtClean="0">
            <a:ln>
              <a:noFill/>
            </a:ln>
            <a:solidFill>
              <a:srgbClr val="FFCC00"/>
            </a:solidFill>
            <a:effectLst/>
            <a:latin typeface="Arial" charset="0"/>
            <a:cs typeface="Arial" charset="0"/>
          </a:defRPr>
        </a:defPPr>
      </a:lstStyle>
    </a:lnDef>
  </a:objectDefaults>
  <a:extraClrSchemeLst>
    <a:extraClrScheme>
      <a:clrScheme name="Slides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Slides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Slides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Slides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Slides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Slides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Slides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Template>
  <TotalTime>353</TotalTime>
  <Words>831</Words>
  <Application>Microsoft PowerPoint 7.0</Application>
  <PresentationFormat>On-screen Show (4:3)</PresentationFormat>
  <Paragraphs>116</Paragraphs>
  <Slides>17</Slides>
  <Notes>2</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Slides</vt:lpstr>
      <vt:lpstr>Custom Design</vt:lpstr>
      <vt:lpstr>Data-proj-slides</vt:lpstr>
      <vt:lpstr>1_Slides</vt:lpstr>
      <vt:lpstr>Welcome!</vt:lpstr>
      <vt:lpstr>Contents:</vt:lpstr>
      <vt:lpstr>Status at IDS-NF #2:</vt:lpstr>
      <vt:lpstr>Progress:</vt:lpstr>
      <vt:lpstr>Progress: organisation:</vt:lpstr>
      <vt:lpstr>Progress: organisation:</vt:lpstr>
      <vt:lpstr>Progress: EUROnu</vt:lpstr>
      <vt:lpstr>EUROnu: goals</vt:lpstr>
      <vt:lpstr>Work packages and conveners</vt:lpstr>
      <vt:lpstr>Management:</vt:lpstr>
      <vt:lpstr>EUROnu and the IDS-NF</vt:lpstr>
      <vt:lpstr>EUROnu and the IDS-NF:</vt:lpstr>
      <vt:lpstr>Politics:</vt:lpstr>
      <vt:lpstr>Slide 14</vt:lpstr>
      <vt:lpstr>Politics:</vt:lpstr>
      <vt:lpstr>Sundry open issues:</vt:lpstr>
      <vt:lpstr>Aims:</vt:lpstr>
    </vt:vector>
  </TitlesOfParts>
  <Company>Imperial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2008-12-22 powering test</dc:title>
  <dc:creator>Long</dc:creator>
  <cp:lastModifiedBy>Sysadmin</cp:lastModifiedBy>
  <cp:revision>32</cp:revision>
  <cp:lastPrinted>1601-01-01T00:00:00Z</cp:lastPrinted>
  <dcterms:created xsi:type="dcterms:W3CDTF">2008-12-31T11:44:27Z</dcterms:created>
  <dcterms:modified xsi:type="dcterms:W3CDTF">2009-03-22T23:26:43Z</dcterms:modified>
</cp:coreProperties>
</file>