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82" r:id="rId10"/>
    <p:sldMasterId id="2147483794" r:id="rId11"/>
    <p:sldMasterId id="2147483806" r:id="rId12"/>
    <p:sldMasterId id="2147483842" r:id="rId13"/>
  </p:sldMasterIdLst>
  <p:notesMasterIdLst>
    <p:notesMasterId r:id="rId22"/>
  </p:notesMasterIdLst>
  <p:sldIdLst>
    <p:sldId id="256" r:id="rId14"/>
    <p:sldId id="282" r:id="rId15"/>
    <p:sldId id="263" r:id="rId16"/>
    <p:sldId id="271" r:id="rId17"/>
    <p:sldId id="272" r:id="rId18"/>
    <p:sldId id="276" r:id="rId19"/>
    <p:sldId id="27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63" autoAdjust="0"/>
  </p:normalViewPr>
  <p:slideViewPr>
    <p:cSldViewPr showGuides="1">
      <p:cViewPr varScale="1">
        <p:scale>
          <a:sx n="62" d="100"/>
          <a:sy n="62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 October 2012</a:t>
            </a:fld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16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 October 2012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96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22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4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525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661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5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18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162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724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19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23489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 October 2012</a:t>
            </a:fld>
            <a:endParaRPr lang="en-GB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17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29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3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239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36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04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0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10 October 2012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55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49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67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38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6393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 October 2012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911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81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07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87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898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9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0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579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1126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23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10 October 2012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Document" r:id="rId4" imgW="3683000" imgH="1104900" progId="Word.Document.8">
                  <p:embed/>
                </p:oleObj>
              </mc:Choice>
              <mc:Fallback>
                <p:oleObj name="Document" r:id="rId4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 October 2012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1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3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4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21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58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365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829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64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88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5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10/10/2012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3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4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1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10/10/2012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3900"/>
            <a:ext cx="7772400" cy="14465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Timeline to RDR: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present baseline IDS-NF 2012/4.0</a:t>
            </a:r>
          </a:p>
          <a:p>
            <a:pPr lvl="1"/>
            <a:r>
              <a:rPr lang="en-US" dirty="0" smtClean="0"/>
              <a:t>10 GeV; 2000 km; 10</a:t>
            </a:r>
            <a:r>
              <a:rPr lang="en-US" baseline="30000" dirty="0" smtClean="0"/>
              <a:t>21</a:t>
            </a:r>
          </a:p>
          <a:p>
            <a:r>
              <a:rPr lang="en-US" dirty="0" smtClean="0"/>
              <a:t>Baseline changes agreed here:</a:t>
            </a:r>
          </a:p>
          <a:p>
            <a:pPr lvl="1"/>
            <a:r>
              <a:rPr lang="en-US" dirty="0" smtClean="0"/>
              <a:t>Will be documented for IDS-NF (IDS-NF note)</a:t>
            </a:r>
          </a:p>
          <a:p>
            <a:pPr lvl="1"/>
            <a:r>
              <a:rPr lang="en-US" dirty="0" smtClean="0"/>
              <a:t>Work that underlies them will be published</a:t>
            </a:r>
          </a:p>
          <a:p>
            <a:r>
              <a:rPr lang="en-US" dirty="0" smtClean="0"/>
              <a:t>RDR will contain “risk register” documenting how technical and financial risks we can identify can be mitigated</a:t>
            </a:r>
          </a:p>
          <a:p>
            <a:r>
              <a:rPr lang="en-US" dirty="0" smtClean="0"/>
              <a:t>Consideration of luminosity staging will be included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2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exercise and RDR timeline: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077071"/>
            <a:ext cx="9144000" cy="2780929"/>
          </a:xfrm>
        </p:spPr>
        <p:txBody>
          <a:bodyPr/>
          <a:lstStyle/>
          <a:p>
            <a:r>
              <a:rPr lang="en-US" dirty="0" smtClean="0"/>
              <a:t>S1: submit to </a:t>
            </a:r>
            <a:r>
              <a:rPr lang="en-US" dirty="0" err="1" smtClean="0"/>
              <a:t>arXiv</a:t>
            </a:r>
            <a:endParaRPr lang="en-US" dirty="0" smtClean="0"/>
          </a:p>
          <a:p>
            <a:r>
              <a:rPr lang="en-US" dirty="0" smtClean="0"/>
              <a:t>S2: submit to journal</a:t>
            </a:r>
          </a:p>
          <a:p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" b="-675"/>
          <a:stretch/>
        </p:blipFill>
        <p:spPr bwMode="auto">
          <a:xfrm>
            <a:off x="107504" y="908720"/>
            <a:ext cx="8927976" cy="308433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139952" y="1428349"/>
            <a:ext cx="0" cy="252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9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0144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panel: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Rationale:</a:t>
            </a:r>
          </a:p>
          <a:p>
            <a:pPr lvl="1"/>
            <a:r>
              <a:rPr lang="en-US" dirty="0" smtClean="0"/>
              <a:t>Provide support and expertise to A. </a:t>
            </a:r>
            <a:r>
              <a:rPr lang="en-US" dirty="0" err="1" smtClean="0"/>
              <a:t>Kurup</a:t>
            </a:r>
            <a:r>
              <a:rPr lang="en-US" dirty="0" smtClean="0"/>
              <a:t> et al on accelerator costing and P. </a:t>
            </a:r>
            <a:r>
              <a:rPr lang="en-US" dirty="0" err="1" smtClean="0"/>
              <a:t>Soler</a:t>
            </a:r>
            <a:r>
              <a:rPr lang="en-US" dirty="0" smtClean="0"/>
              <a:t>, J. </a:t>
            </a:r>
            <a:r>
              <a:rPr lang="en-US" dirty="0" err="1" smtClean="0"/>
              <a:t>Morfin</a:t>
            </a:r>
            <a:r>
              <a:rPr lang="en-US" dirty="0" smtClean="0"/>
              <a:t> et al on detector costing;</a:t>
            </a:r>
          </a:p>
          <a:p>
            <a:pPr lvl="1"/>
            <a:r>
              <a:rPr lang="en-US" dirty="0" smtClean="0"/>
              <a:t>Allow review of information provided in confidence to those making the accelerator and detector </a:t>
            </a:r>
            <a:r>
              <a:rPr lang="en-US" dirty="0" err="1" smtClean="0"/>
              <a:t>costings</a:t>
            </a:r>
            <a:endParaRPr lang="en-US" dirty="0" smtClean="0"/>
          </a:p>
          <a:p>
            <a:r>
              <a:rPr lang="en-US" dirty="0" smtClean="0"/>
              <a:t>Membership:</a:t>
            </a:r>
          </a:p>
          <a:p>
            <a:pPr lvl="1"/>
            <a:r>
              <a:rPr lang="en-US" dirty="0" smtClean="0"/>
              <a:t>Scott berg, KL (chair); Alan </a:t>
            </a:r>
            <a:r>
              <a:rPr lang="en-US" dirty="0" err="1" smtClean="0"/>
              <a:t>Bross</a:t>
            </a:r>
            <a:r>
              <a:rPr lang="en-US" dirty="0" smtClean="0"/>
              <a:t>, </a:t>
            </a:r>
            <a:r>
              <a:rPr lang="en-US" dirty="0" err="1" smtClean="0"/>
              <a:t>Jaroslav</a:t>
            </a:r>
            <a:r>
              <a:rPr lang="en-US" dirty="0" smtClean="0"/>
              <a:t> Pasternak and Mike </a:t>
            </a:r>
            <a:r>
              <a:rPr lang="en-US" dirty="0" err="1" smtClean="0"/>
              <a:t>Zisman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2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meetings: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and aims: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meetings: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IDS-NF </a:t>
            </a:r>
            <a:r>
              <a:rPr lang="en-GB" dirty="0" err="1" smtClean="0"/>
              <a:t>plenaries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#10:</a:t>
            </a:r>
          </a:p>
          <a:p>
            <a:pPr lvl="2"/>
            <a:r>
              <a:rPr lang="en-GB" dirty="0" smtClean="0"/>
              <a:t>April 2013; Europe</a:t>
            </a:r>
          </a:p>
          <a:p>
            <a:pPr lvl="3"/>
            <a:r>
              <a:rPr lang="en-GB" dirty="0" smtClean="0"/>
              <a:t>In conjunction with the PASI meeting at RAL 03—05 April 2013</a:t>
            </a:r>
            <a:r>
              <a:rPr lang="en-GB" dirty="0" smtClean="0"/>
              <a:t>?</a:t>
            </a:r>
          </a:p>
          <a:p>
            <a:pPr lvl="3"/>
            <a:r>
              <a:rPr lang="en-GB" dirty="0" smtClean="0"/>
              <a:t>Parallels during PASI; </a:t>
            </a:r>
          </a:p>
          <a:p>
            <a:pPr lvl="4"/>
            <a:r>
              <a:rPr lang="en-GB" dirty="0" smtClean="0"/>
              <a:t>Final plenary IDS-NF day Saturday 06/07Apr12?</a:t>
            </a:r>
            <a:endParaRPr lang="en-GB" dirty="0" smtClean="0"/>
          </a:p>
          <a:p>
            <a:pPr lvl="3"/>
            <a:endParaRPr lang="en-GB" dirty="0"/>
          </a:p>
          <a:p>
            <a:pPr lvl="1"/>
            <a:r>
              <a:rPr lang="en-GB" dirty="0" smtClean="0"/>
              <a:t>#11:</a:t>
            </a:r>
          </a:p>
          <a:p>
            <a:pPr lvl="2"/>
            <a:r>
              <a:rPr lang="en-GB" dirty="0" smtClean="0"/>
              <a:t>To mark the completion of the RDR and the IDS-NF effort</a:t>
            </a:r>
            <a:r>
              <a:rPr lang="en-GB" dirty="0" smtClean="0"/>
              <a:t>?</a:t>
            </a:r>
          </a:p>
          <a:p>
            <a:pPr lvl="3"/>
            <a:r>
              <a:rPr lang="en-GB" dirty="0" smtClean="0"/>
              <a:t>To be discussed, but, we do need to understand how we take the great amount of excellent work we’ve done forward together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09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Alan </a:t>
            </a:r>
            <a:r>
              <a:rPr lang="en-GB" dirty="0" err="1" smtClean="0"/>
              <a:t>Bross</a:t>
            </a:r>
            <a:r>
              <a:rPr lang="en-GB" dirty="0" smtClean="0"/>
              <a:t> and local organisers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and aims: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55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Standard-black.potx</Template>
  <TotalTime>3907</TotalTime>
  <Words>249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Standard-black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16_Default Design</vt:lpstr>
      <vt:lpstr>6_KL-pres</vt:lpstr>
      <vt:lpstr>2_KL-pres</vt:lpstr>
      <vt:lpstr>3_KL-pres</vt:lpstr>
      <vt:lpstr>Document</vt:lpstr>
      <vt:lpstr> Timeline to RDR:</vt:lpstr>
      <vt:lpstr>RDR:</vt:lpstr>
      <vt:lpstr>Costing exercise and RDR timeline:</vt:lpstr>
      <vt:lpstr>PowerPoint Presentation</vt:lpstr>
      <vt:lpstr>Costing panel:</vt:lpstr>
      <vt:lpstr>Next meetings:</vt:lpstr>
      <vt:lpstr>Next meetings:</vt:lpstr>
      <vt:lpstr>Thanks to:  Alan Bross and local organisers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154</cp:revision>
  <dcterms:created xsi:type="dcterms:W3CDTF">2012-05-06T10:05:37Z</dcterms:created>
  <dcterms:modified xsi:type="dcterms:W3CDTF">2012-10-11T11:30:34Z</dcterms:modified>
</cp:coreProperties>
</file>