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Default Extension="doc" ContentType="application/msword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68.xml" ContentType="application/vnd.openxmlformats-officedocument.presentationml.slideLayout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2" r:id="rId6"/>
    <p:sldMasterId id="2147483734" r:id="rId7"/>
    <p:sldMasterId id="2147483746" r:id="rId8"/>
  </p:sldMasterIdLst>
  <p:notesMasterIdLst>
    <p:notesMasterId r:id="rId12"/>
  </p:notesMasterIdLst>
  <p:sldIdLst>
    <p:sldId id="275" r:id="rId9"/>
    <p:sldId id="276" r:id="rId10"/>
    <p:sldId id="27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6600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81244" autoAdjust="0"/>
  </p:normalViewPr>
  <p:slideViewPr>
    <p:cSldViewPr showGuides="1">
      <p:cViewPr varScale="1">
        <p:scale>
          <a:sx n="93" d="100"/>
          <a:sy n="93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" Target="slides/slide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D705F-B394-464E-B433-3DE5C596BE11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38BC1-5116-42E9-9FD1-534C1449E49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Word_97_-_2003_Document1.doc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28625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19 October, 2011</a:t>
            </a:fld>
            <a:endParaRPr lang="en-GB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l">
              <a:defRPr sz="4000" b="1" cap="none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8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57200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496" y="764704"/>
            <a:ext cx="4497388" cy="63976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09529" y="764704"/>
            <a:ext cx="4498975" cy="639762"/>
          </a:xfr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457200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447800"/>
            <a:ext cx="8458200" cy="1600200"/>
          </a:xfrm>
          <a:solidFill>
            <a:srgbClr val="FFFF00"/>
          </a:solidFill>
        </p:spPr>
        <p:txBody>
          <a:bodyPr/>
          <a:lstStyle>
            <a:lvl1pPr>
              <a:defRPr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112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311300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</p:spPr>
      </p:pic>
      <p:sp>
        <p:nvSpPr>
          <p:cNvPr id="311301" name="Text Box 5"/>
          <p:cNvSpPr txBox="1">
            <a:spLocks noChangeArrowheads="1"/>
          </p:cNvSpPr>
          <p:nvPr/>
        </p:nvSpPr>
        <p:spPr bwMode="auto">
          <a:xfrm>
            <a:off x="2714625" y="0"/>
            <a:ext cx="6429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</a:pPr>
            <a:r>
              <a:rPr lang="en-GB" sz="2800" b="1" dirty="0" smtClean="0">
                <a:solidFill>
                  <a:srgbClr val="FFFFCC"/>
                </a:solidFill>
                <a:latin typeface="Times New Roman" pitchFamily="18" charset="0"/>
                <a:cs typeface="Arial" charset="0"/>
              </a:rPr>
              <a:t>K. Long, </a:t>
            </a:r>
            <a:fld id="{FEB0E208-6759-44CC-95DA-736AD889AAB9}" type="datetime3">
              <a:rPr lang="en-GB" sz="2800" b="1" smtClean="0">
                <a:solidFill>
                  <a:srgbClr val="FFFFCC"/>
                </a:solidFill>
                <a:latin typeface="Times New Roman" pitchFamily="18" charset="0"/>
                <a:cs typeface="Arial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19 October, 2011</a:t>
            </a:fld>
            <a:endParaRPr lang="en-GB" sz="2800" b="1" dirty="0" smtClean="0">
              <a:solidFill>
                <a:srgbClr val="FFFFCC"/>
              </a:solidFill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70560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19 October, 2011</a:t>
            </a:fld>
            <a:endParaRPr lang="en-GB" sz="28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b="1">
                <a:solidFill>
                  <a:schemeClr val="bg1"/>
                </a:solidFill>
              </a:defRPr>
            </a:lvl1pPr>
            <a:lvl2pPr>
              <a:defRPr b="1">
                <a:solidFill>
                  <a:srgbClr val="FFC000"/>
                </a:solidFill>
              </a:defRPr>
            </a:lvl2pPr>
            <a:lvl3pPr>
              <a:defRPr b="1">
                <a:solidFill>
                  <a:srgbClr val="00FF00"/>
                </a:solidFill>
              </a:defRPr>
            </a:lvl3pPr>
            <a:lvl4pPr>
              <a:defRPr b="1">
                <a:solidFill>
                  <a:srgbClr val="66FFFF"/>
                </a:solidFill>
              </a:defRPr>
            </a:lvl4pPr>
            <a:lvl5pPr>
              <a:defRPr b="1">
                <a:solidFill>
                  <a:srgbClr val="FF0000"/>
                </a:solidFill>
              </a:defRPr>
            </a:lvl5pPr>
            <a:lvl6pPr>
              <a:defRPr>
                <a:solidFill>
                  <a:schemeClr val="bg1">
                    <a:lumMod val="95000"/>
                  </a:schemeClr>
                </a:solidFill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347E8-38B6-46E7-BEF2-7BAC618809D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r">
              <a:defRPr sz="4000" b="1" cap="all">
                <a:solidFill>
                  <a:srgbClr val="00206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450EA-9A08-43FB-9044-F456722C97B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BEB85-40C7-4048-A383-C5F10F173D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7299C-8D3B-4F1B-B9A7-C8F9B0B3BA8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924BA-D1B1-49A9-BB51-0D62F5ECC8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DA7B6-FE23-4E46-9BC5-63F9D6A90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A81E0-2AD9-4B5C-BBA5-37B145F60FB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CFE87-2C63-4FBF-97A1-67107CB11F5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496F4-EEED-4CE8-B7E3-2479000CB61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806CD-FA3D-4339-AA4C-9D86CA904A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A6793-1F12-43CC-83A9-C28CBDB24F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1E6F0-99AD-4A23-BEA0-A2E713A0BB2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3F338-CCC3-41E3-85CB-30A6640E86C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338B9-EDA9-4D02-B2BA-41BA3EF9E5E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994E1-47AE-4534-B96E-24D9092A39F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97494-90AB-4F3E-9FE7-24A3A4E23BC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6B237-94C2-4793-8136-DF347D1DAB9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04800" y="1447800"/>
            <a:ext cx="8458200" cy="1600200"/>
          </a:xfrm>
          <a:solidFill>
            <a:srgbClr val="FFFF00"/>
          </a:solidFill>
        </p:spPr>
        <p:txBody>
          <a:bodyPr/>
          <a:lstStyle>
            <a:lvl1pPr>
              <a:defRPr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27658" name="Picture 10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</p:spPr>
      </p:pic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2714625" y="0"/>
            <a:ext cx="6429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</a:pPr>
            <a:r>
              <a:rPr lang="en-GB" sz="2800" b="1" dirty="0" smtClean="0">
                <a:solidFill>
                  <a:srgbClr val="FFFFCC"/>
                </a:solidFill>
                <a:cs typeface="Arial" pitchFamily="34" charset="0"/>
              </a:rPr>
              <a:t>K. Long, </a:t>
            </a:r>
            <a:fld id="{5FDF8525-CCCE-4582-8ECC-51A1A9E69662}" type="datetime3">
              <a:rPr lang="en-GB" sz="2800" b="1" smtClean="0">
                <a:solidFill>
                  <a:srgbClr val="FFFFCC"/>
                </a:solidFill>
                <a:cs typeface="Arial" pitchFamily="34" charset="0"/>
              </a:rPr>
              <a:pPr algn="r" fontAlgn="base">
                <a:spcBef>
                  <a:spcPct val="50000"/>
                </a:spcBef>
                <a:spcAft>
                  <a:spcPct val="0"/>
                </a:spcAft>
              </a:pPr>
              <a:t>19 October, 2011</a:t>
            </a:fld>
            <a:endParaRPr lang="en-GB" sz="2800" b="1" dirty="0" smtClean="0">
              <a:solidFill>
                <a:srgbClr val="FFFFCC"/>
              </a:solidFill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762000"/>
            <a:ext cx="4495800" cy="60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04800" y="6384925"/>
            <a:ext cx="8458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C:\Documents and Settings\sgeer\My Documents\MAP\MAP-LOGO.png"/>
          <p:cNvPicPr>
            <a:picLocks noChangeAspect="1" noChangeArrowheads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848600" y="76200"/>
            <a:ext cx="857250" cy="974725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</p:spPr>
      </p:pic>
      <p:graphicFrame>
        <p:nvGraphicFramePr>
          <p:cNvPr id="7" name="Object 11"/>
          <p:cNvGraphicFramePr>
            <a:graphicFrameLocks noChangeAspect="1"/>
          </p:cNvGraphicFramePr>
          <p:nvPr/>
        </p:nvGraphicFramePr>
        <p:xfrm>
          <a:off x="304800" y="304800"/>
          <a:ext cx="1343025" cy="403225"/>
        </p:xfrm>
        <a:graphic>
          <a:graphicData uri="http://schemas.openxmlformats.org/presentationml/2006/ole">
            <p:oleObj spid="_x0000_s1026" name="Document" r:id="rId4" imgW="3681984" imgH="1106424" progId="Word.Document.8">
              <p:embed/>
            </p:oleObj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"/>
            <a:ext cx="6324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09800"/>
            <a:ext cx="6400800" cy="22860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2400" baseline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 smtClean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>
                <a:solidFill>
                  <a:prstClr val="black"/>
                </a:solidFill>
              </a:rPr>
              <a:t>August 24-26, 2010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MAP Review - MICE Overview - L. Coney                    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5894E3C-3540-4A80-99EF-6E5D5883DBC5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28625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pPr algn="r">
                <a:defRPr/>
              </a:pPr>
              <a:t>19 October, 2011</a:t>
            </a:fld>
            <a:endParaRPr lang="en-GB" sz="28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l">
              <a:defRPr sz="4000" b="1" cap="none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8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57200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496" y="764704"/>
            <a:ext cx="4497388" cy="63976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09529" y="764704"/>
            <a:ext cx="4498975" cy="639762"/>
          </a:xfr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457200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28625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pPr algn="r">
                <a:defRPr/>
              </a:pPr>
              <a:t>19 October, 2011</a:t>
            </a:fld>
            <a:endParaRPr lang="en-GB" sz="28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l">
              <a:defRPr sz="4000" b="1" cap="none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8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57200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496" y="764704"/>
            <a:ext cx="4497388" cy="63976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09529" y="764704"/>
            <a:ext cx="4498975" cy="639762"/>
          </a:xfr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FF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4572000" y="1412777"/>
            <a:ext cx="4572000" cy="544522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B4530E-1745-4EA4-86ED-B2AAFE5A9E7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2A14D-58FC-4ADE-82BA-96C80A9DF57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sissmallbottom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5360988"/>
            <a:ext cx="9144000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1700213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205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05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530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530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5B4530E-1745-4EA4-86ED-B2AAFE5A9E7F}" type="datetimeFigureOut">
              <a:rPr lang="en-GB" smtClean="0"/>
              <a:pPr/>
              <a:t>19/10/2011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F2A14D-58FC-4ADE-82BA-96C80A9DF57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310276" name="Line 4"/>
          <p:cNvSpPr>
            <a:spLocks noChangeShapeType="1"/>
          </p:cNvSpPr>
          <p:nvPr/>
        </p:nvSpPr>
        <p:spPr bwMode="auto">
          <a:xfrm>
            <a:off x="5795963" y="765175"/>
            <a:ext cx="3348037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GB" sz="3200" b="1" dirty="0" smtClean="0">
              <a:solidFill>
                <a:srgbClr val="FFCC00"/>
              </a:solidFill>
              <a:cs typeface="Arial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txStyles>
    <p:titleStyle>
      <a:lvl1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 b="1">
          <a:solidFill>
            <a:srgbClr val="FFFF99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 b="1">
          <a:solidFill>
            <a:srgbClr val="FFCCFF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 b="1">
          <a:solidFill>
            <a:srgbClr val="00FF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C15101-DFFF-4CAA-AE93-B7D24E12C55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10/19/2011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7080060-40C5-4FA9-B3AB-EA8B673958D0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26645" name="Line 21"/>
          <p:cNvSpPr>
            <a:spLocks noChangeShapeType="1"/>
          </p:cNvSpPr>
          <p:nvPr/>
        </p:nvSpPr>
        <p:spPr bwMode="auto">
          <a:xfrm>
            <a:off x="5795963" y="765175"/>
            <a:ext cx="3348037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GB" sz="3200" b="1" dirty="0" smtClean="0">
              <a:solidFill>
                <a:srgbClr val="FFCC00"/>
              </a:solidFill>
              <a:cs typeface="Arial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00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 b="1">
          <a:solidFill>
            <a:srgbClr val="FFFF99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 b="1">
          <a:solidFill>
            <a:srgbClr val="FFCCFF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 b="1">
          <a:solidFill>
            <a:srgbClr val="00FF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b="1">
          <a:solidFill>
            <a:srgbClr val="3399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0" y="1143000"/>
            <a:ext cx="9144000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black"/>
                </a:solidFill>
              </a:rPr>
              <a:t>August 24-26, 2010</a:t>
            </a: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3276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/>
              <a:t>MAP Review - MICE Overview - L. Coney                    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A3611A-3316-4A9D-8E08-7540EE7BD763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0"/>
        </a:spcBef>
        <a:spcAft>
          <a:spcPct val="0"/>
        </a:spcAft>
        <a:buFont typeface="Arial" charset="0"/>
        <a:buChar char="–"/>
        <a:defRPr sz="2800" kern="1200">
          <a:solidFill>
            <a:schemeClr val="hlink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0"/>
        </a:spcBef>
        <a:spcAft>
          <a:spcPct val="0"/>
        </a:spcAft>
        <a:buFont typeface="Arial" charset="0"/>
        <a:buChar char="•"/>
        <a:defRPr sz="2400" kern="1200">
          <a:solidFill>
            <a:srgbClr val="008000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0"/>
        </a:spcBef>
        <a:spcAft>
          <a:spcPct val="0"/>
        </a:spcAft>
        <a:buFont typeface="Arial" charset="0"/>
        <a:buChar char="–"/>
        <a:defRPr sz="2000" kern="1200">
          <a:solidFill>
            <a:srgbClr val="6600FF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0"/>
        </a:spcBef>
        <a:spcAft>
          <a:spcPct val="0"/>
        </a:spcAft>
        <a:buFont typeface="Wingdings" pitchFamily="2" charset="2"/>
        <a:buChar char="s"/>
        <a:defRPr sz="2000" kern="1200">
          <a:solidFill>
            <a:srgbClr val="6633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5B4530E-1745-4EA4-86ED-B2AAFE5A9E7F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F2A14D-58FC-4ADE-82BA-96C80A9DF57C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5B4530E-1745-4EA4-86ED-B2AAFE5A9E7F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19/10/2011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F2A14D-58FC-4ADE-82BA-96C80A9DF57C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sissmallbottom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0" y="5360988"/>
            <a:ext cx="9144000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20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Lucida San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153900"/>
            <a:ext cx="7772400" cy="1446550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Close-out and thanks: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Thanks to: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Patrick Huber and Virginia Tech group for a well organized and exciting meeting!</a:t>
            </a:r>
          </a:p>
          <a:p>
            <a:pPr lvl="1"/>
            <a:r>
              <a:rPr lang="en-GB" dirty="0" smtClean="0"/>
              <a:t>Excellent organization by</a:t>
            </a:r>
            <a:br>
              <a:rPr lang="en-GB" dirty="0" smtClean="0"/>
            </a:br>
            <a:r>
              <a:rPr lang="en-GB" smtClean="0"/>
              <a:t>Robyn Smyth …</a:t>
            </a:r>
            <a:endParaRPr lang="en-GB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732240" y="1916832"/>
            <a:ext cx="2193032" cy="2741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L-p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Data-proj-slides">
  <a:themeElements>
    <a:clrScheme name="Data-proj-slides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Data-proj-slid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ata-proj-slides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-proj-slides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-proj-slides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-proj-slides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Slides">
  <a:themeElements>
    <a:clrScheme name="Slides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Slid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sz="3200" b="1" i="0" u="none" strike="noStrike" cap="none" normalizeH="0" baseline="0" smtClean="0">
            <a:ln>
              <a:noFill/>
            </a:ln>
            <a:solidFill>
              <a:srgbClr val="FFCC00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Slides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s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s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s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Pre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Theme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2_Theme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ppt/theme/theme8.xml><?xml version="1.0" encoding="utf-8"?>
<a:theme xmlns:a="http://schemas.openxmlformats.org/drawingml/2006/main" name="ISIS Small Bottom Banner">
  <a:themeElements>
    <a:clrScheme name="ISIS Small Bottom Bann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SIS Small Bottom Banner">
      <a:majorFont>
        <a:latin typeface="Lucida Sans"/>
        <a:ea typeface=""/>
        <a:cs typeface=""/>
      </a:majorFont>
      <a:minorFont>
        <a:latin typeface="Lucida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SIS Small Bottom Bann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SIS Small Bottom Bann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SIS Small Bottom Bann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KL-pres</Template>
  <TotalTime>468</TotalTime>
  <Words>20</Words>
  <Application>Microsoft Office PowerPoint</Application>
  <PresentationFormat>On-screen Show (4:3)</PresentationFormat>
  <Paragraphs>4</Paragraphs>
  <Slides>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8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KL-pres</vt:lpstr>
      <vt:lpstr>1_Data-proj-slides</vt:lpstr>
      <vt:lpstr>1_Theme1</vt:lpstr>
      <vt:lpstr>Slides</vt:lpstr>
      <vt:lpstr>Presentation1</vt:lpstr>
      <vt:lpstr>1_Theme2</vt:lpstr>
      <vt:lpstr>2_Theme2</vt:lpstr>
      <vt:lpstr>ISIS Small Bottom Banner</vt:lpstr>
      <vt:lpstr>Document</vt:lpstr>
      <vt:lpstr> Close-out and thanks:</vt:lpstr>
      <vt:lpstr>Thanks to:</vt:lpstr>
      <vt:lpstr>Slide 3</vt:lpstr>
    </vt:vector>
  </TitlesOfParts>
  <Company>Imperial College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thoughts about the RDR:</dc:title>
  <dc:creator>Ken</dc:creator>
  <cp:lastModifiedBy>Ken</cp:lastModifiedBy>
  <cp:revision>34</cp:revision>
  <dcterms:created xsi:type="dcterms:W3CDTF">2011-10-19T11:44:28Z</dcterms:created>
  <dcterms:modified xsi:type="dcterms:W3CDTF">2011-10-19T19:33:58Z</dcterms:modified>
</cp:coreProperties>
</file>