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744" r:id="rId2"/>
    <p:sldId id="746" r:id="rId3"/>
    <p:sldId id="748" r:id="rId4"/>
    <p:sldId id="736" r:id="rId5"/>
    <p:sldId id="737" r:id="rId6"/>
    <p:sldId id="738" r:id="rId7"/>
    <p:sldId id="739" r:id="rId8"/>
    <p:sldId id="740" r:id="rId9"/>
    <p:sldId id="753" r:id="rId10"/>
    <p:sldId id="749" r:id="rId11"/>
    <p:sldId id="750" r:id="rId12"/>
    <p:sldId id="798" r:id="rId13"/>
    <p:sldId id="795" r:id="rId14"/>
    <p:sldId id="755" r:id="rId15"/>
    <p:sldId id="756" r:id="rId16"/>
    <p:sldId id="758" r:id="rId17"/>
    <p:sldId id="759" r:id="rId18"/>
    <p:sldId id="760" r:id="rId19"/>
    <p:sldId id="761" r:id="rId20"/>
    <p:sldId id="762" r:id="rId21"/>
    <p:sldId id="763" r:id="rId22"/>
    <p:sldId id="764" r:id="rId23"/>
    <p:sldId id="765" r:id="rId24"/>
    <p:sldId id="743" r:id="rId25"/>
    <p:sldId id="766" r:id="rId26"/>
    <p:sldId id="767" r:id="rId27"/>
    <p:sldId id="790" r:id="rId28"/>
    <p:sldId id="791" r:id="rId29"/>
    <p:sldId id="741" r:id="rId30"/>
    <p:sldId id="775" r:id="rId31"/>
    <p:sldId id="776" r:id="rId32"/>
    <p:sldId id="777" r:id="rId33"/>
    <p:sldId id="778" r:id="rId34"/>
    <p:sldId id="779" r:id="rId35"/>
    <p:sldId id="770" r:id="rId36"/>
    <p:sldId id="771" r:id="rId37"/>
    <p:sldId id="780" r:id="rId38"/>
    <p:sldId id="781" r:id="rId39"/>
    <p:sldId id="784" r:id="rId40"/>
    <p:sldId id="787" r:id="rId41"/>
    <p:sldId id="785" r:id="rId42"/>
    <p:sldId id="788" r:id="rId43"/>
    <p:sldId id="789" r:id="rId44"/>
    <p:sldId id="782" r:id="rId45"/>
    <p:sldId id="783" r:id="rId46"/>
    <p:sldId id="786" r:id="rId47"/>
    <p:sldId id="768" r:id="rId48"/>
    <p:sldId id="769" r:id="rId49"/>
    <p:sldId id="797" r:id="rId50"/>
    <p:sldId id="793" r:id="rId51"/>
    <p:sldId id="794" r:id="rId52"/>
    <p:sldId id="796" r:id="rId53"/>
    <p:sldId id="792" r:id="rId54"/>
    <p:sldId id="772" r:id="rId55"/>
    <p:sldId id="773" r:id="rId56"/>
    <p:sldId id="774" r:id="rId57"/>
  </p:sldIdLst>
  <p:sldSz cx="9144000" cy="6858000" type="overhead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FF66"/>
    <a:srgbClr val="CC0000"/>
    <a:srgbClr val="003399"/>
    <a:srgbClr val="66CCFF"/>
    <a:srgbClr val="6699FF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87835" autoAdjust="0"/>
  </p:normalViewPr>
  <p:slideViewPr>
    <p:cSldViewPr showGuides="1">
      <p:cViewPr varScale="1">
        <p:scale>
          <a:sx n="69" d="100"/>
          <a:sy n="69" d="100"/>
        </p:scale>
        <p:origin x="-7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howGuides="1">
      <p:cViewPr>
        <p:scale>
          <a:sx n="110" d="100"/>
          <a:sy n="110" d="100"/>
        </p:scale>
        <p:origin x="-994" y="80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t" anchorCtr="0" compatLnSpc="1">
            <a:prstTxWarp prst="textNoShape">
              <a:avLst/>
            </a:prstTxWarp>
          </a:bodyPr>
          <a:lstStyle>
            <a:lvl1pPr defTabSz="952500">
              <a:defRPr kumimoji="0" sz="1300"/>
            </a:lvl1pPr>
          </a:lstStyle>
          <a:p>
            <a:r>
              <a:rPr lang="en-US"/>
              <a:t>Karl Gill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t" anchorCtr="0" compatLnSpc="1">
            <a:prstTxWarp prst="textNoShape">
              <a:avLst/>
            </a:prstTxWarp>
          </a:bodyPr>
          <a:lstStyle>
            <a:lvl1pPr algn="r" defTabSz="952500">
              <a:defRPr kumimoji="0" sz="1300"/>
            </a:lvl1pPr>
          </a:lstStyle>
          <a:p>
            <a:fld id="{567FB7B3-96A6-4CF9-A502-EC7F73C52A0B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b" anchorCtr="0" compatLnSpc="1">
            <a:prstTxWarp prst="textNoShape">
              <a:avLst/>
            </a:prstTxWarp>
          </a:bodyPr>
          <a:lstStyle>
            <a:lvl1pPr defTabSz="952500">
              <a:defRPr kumimoji="0" sz="1300"/>
            </a:lvl1pPr>
          </a:lstStyle>
          <a:p>
            <a:r>
              <a:rPr lang="en-US"/>
              <a:t>Radiation effects on optoelectronic components and systems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b" anchorCtr="0" compatLnSpc="1">
            <a:prstTxWarp prst="textNoShape">
              <a:avLst/>
            </a:prstTxWarp>
          </a:bodyPr>
          <a:lstStyle>
            <a:lvl1pPr algn="r" defTabSz="952500">
              <a:defRPr kumimoji="0" sz="1300"/>
            </a:lvl1pPr>
          </a:lstStyle>
          <a:p>
            <a:fld id="{21A4CD02-314C-4EE1-B81E-37479CBAE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t" anchorCtr="0" compatLnSpc="1">
            <a:prstTxWarp prst="textNoShape">
              <a:avLst/>
            </a:prstTxWarp>
          </a:bodyPr>
          <a:lstStyle>
            <a:lvl1pPr defTabSz="952500">
              <a:defRPr kumimoji="0" sz="13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t" anchorCtr="0" compatLnSpc="1">
            <a:prstTxWarp prst="textNoShape">
              <a:avLst/>
            </a:prstTxWarp>
          </a:bodyPr>
          <a:lstStyle>
            <a:lvl1pPr algn="r" defTabSz="952500">
              <a:defRPr kumimoji="0" sz="1300"/>
            </a:lvl1pPr>
          </a:lstStyle>
          <a:p>
            <a:fld id="{6C26CF76-0B81-4CD1-AD01-7ABED39645FF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b" anchorCtr="0" compatLnSpc="1">
            <a:prstTxWarp prst="textNoShape">
              <a:avLst/>
            </a:prstTxWarp>
          </a:bodyPr>
          <a:lstStyle>
            <a:lvl1pPr defTabSz="952500">
              <a:defRPr kumimoji="0" sz="13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4" tIns="47592" rIns="95184" bIns="47592" numCol="1" anchor="b" anchorCtr="0" compatLnSpc="1">
            <a:prstTxWarp prst="textNoShape">
              <a:avLst/>
            </a:prstTxWarp>
          </a:bodyPr>
          <a:lstStyle>
            <a:lvl1pPr algn="r" defTabSz="952500">
              <a:defRPr kumimoji="0" sz="1300"/>
            </a:lvl1pPr>
          </a:lstStyle>
          <a:p>
            <a:fld id="{CA6F4379-5FAB-4690-81CB-66E987CF9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24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C26CF76-0B81-4CD1-AD01-7ABED39645FF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F4379-5FAB-4690-81CB-66E987CF9E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C26CF76-0B81-4CD1-AD01-7ABED39645FF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F4379-5FAB-4690-81CB-66E987CF9E0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C26CF76-0B81-4CD1-AD01-7ABED39645FF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F4379-5FAB-4690-81CB-66E987CF9E0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576464-EF06-400A-8C91-D81C38463483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0B3B7-AA40-4981-BC8F-A3F8ABEC4B71}" type="slidenum">
              <a:rPr lang="en-US"/>
              <a:pPr/>
              <a:t>37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576464-EF06-400A-8C91-D81C38463483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0B3B7-AA40-4981-BC8F-A3F8ABEC4B71}" type="slidenum">
              <a:rPr lang="en-US"/>
              <a:pPr/>
              <a:t>38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noFill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947738" y="4860925"/>
            <a:ext cx="5203825" cy="4606925"/>
          </a:xfrm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noFill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947738" y="4860925"/>
            <a:ext cx="5203825" cy="4606925"/>
          </a:xfrm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noFill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947738" y="4860925"/>
            <a:ext cx="5203825" cy="4606925"/>
          </a:xfrm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3352E54-7E2C-4C1A-8FF8-1F36E6AE7CEF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D511D-5177-44D0-AEB9-DD88BD8E072C}" type="slidenum">
              <a:rPr lang="en-US"/>
              <a:pPr/>
              <a:t>44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89FE0D4-5A96-4481-B8EA-3C92EE204EB1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698F1-3DD3-410C-BE15-C679ED0E514A}" type="slidenum">
              <a:rPr lang="en-US"/>
              <a:pPr/>
              <a:t>45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noFill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947738" y="4860925"/>
            <a:ext cx="5203825" cy="4606925"/>
          </a:xfrm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A7D100-D6B1-411F-92D9-9802EE36C266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00674-F84F-4AFE-B035-F84BB4A528E1}" type="slidenum">
              <a:rPr lang="en-US"/>
              <a:pPr/>
              <a:t>15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C26CF76-0B81-4CD1-AD01-7ABED39645FF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F4379-5FAB-4690-81CB-66E987CF9E0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55F894-6134-4E98-9B8A-C90FF6C74778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1A05-2A62-4675-92F5-6638894FA3F2}" type="slidenum">
              <a:rPr lang="en-US"/>
              <a:pPr/>
              <a:t>16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55F894-6134-4E98-9B8A-C90FF6C74778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1A05-2A62-4675-92F5-6638894FA3F2}" type="slidenum">
              <a:rPr lang="en-US"/>
              <a:pPr/>
              <a:t>17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55F894-6134-4E98-9B8A-C90FF6C74778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1A05-2A62-4675-92F5-6638894FA3F2}" type="slidenum">
              <a:rPr lang="en-US"/>
              <a:pPr/>
              <a:t>18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A96E69-737F-4363-A733-F178B9934408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516C6-0554-45A1-BD51-B60187B9025B}" type="slidenum">
              <a:rPr lang="en-US"/>
              <a:pPr/>
              <a:t>19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‘outline’ of coverage</a:t>
            </a:r>
          </a:p>
          <a:p>
            <a:endParaRPr lang="en-US" i="1"/>
          </a:p>
          <a:p>
            <a:r>
              <a:rPr lang="en-US" i="1"/>
              <a:t>time-plan</a:t>
            </a:r>
            <a:endParaRPr lang="en-US"/>
          </a:p>
          <a:p>
            <a:r>
              <a:rPr lang="en-US"/>
              <a:t>	- What is an FPGA</a:t>
            </a:r>
          </a:p>
          <a:p>
            <a:r>
              <a:rPr lang="en-GB"/>
              <a:t>	- And why are they important for HEP</a:t>
            </a:r>
            <a:endParaRPr lang="en-US"/>
          </a:p>
          <a:p>
            <a:r>
              <a:rPr lang="en-US" i="1"/>
              <a:t>questions</a:t>
            </a:r>
          </a:p>
          <a:p>
            <a:r>
              <a:rPr lang="en-US" i="1"/>
              <a:t>	</a:t>
            </a:r>
            <a:r>
              <a:rPr lang="en-US"/>
              <a:t>- any time</a:t>
            </a:r>
          </a:p>
          <a:p>
            <a:r>
              <a:rPr lang="en-US"/>
              <a:t> 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BEAA42-35B3-4F5D-9ADA-B5556BD21DC4}" type="datetime1">
              <a:rPr lang="en-US"/>
              <a:pPr/>
              <a:t>1/29/2015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79786-4426-491B-937A-DE24C6DB0CC8}" type="slidenum">
              <a:rPr lang="en-US"/>
              <a:pPr/>
              <a:t>22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field-programmable gate array (FPGA) is a large-scale integrated circuit that can be programmed after it is manufactured rather than being limited to a predetermined, unchangeable hardware function. The term "field-programmable" refers to the ability to change the operation of the device "in the field," while "gate array" is a somewhat dated reference to the basic internal architecture that makes this after-the-fact reprogramming possible. 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noFill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947738" y="4860925"/>
            <a:ext cx="5203825" cy="4606925"/>
          </a:xfrm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53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953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953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953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953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857B783-FE8D-4856-B5D7-FE325D207A4A}" type="slidenum">
              <a:rPr lang="en-GB" altLang="en-US" sz="1300" smtClean="0">
                <a:solidFill>
                  <a:srgbClr val="000000"/>
                </a:solidFill>
                <a:latin typeface="Arial" charset="0"/>
              </a:rPr>
              <a:pPr eaLnBrk="1" hangingPunct="1"/>
              <a:t>31</a:t>
            </a:fld>
            <a:endParaRPr lang="en-GB" altLang="en-US" sz="13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933575"/>
          </a:xfrm>
        </p:spPr>
        <p:txBody>
          <a:bodyPr anchor="b"/>
          <a:lstStyle>
            <a:lvl1pPr algn="r"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16338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Andrew W. Rose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38293FFB-E45E-43B3-B8B1-5068AA8D63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7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402FF-B7B9-4438-9675-E4C58DE3F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3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3E6-D698-486B-8AA0-26055FCF4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9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1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5EA1E6C-EC88-4B1C-BF20-EAA1CF01C0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627705-2E2C-428B-8A62-53697DC2C9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D9D1ADF-249F-48EE-893B-5C18D521A0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2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410434F-0E00-43A0-B34C-A29A342825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0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03194E4-1BD4-4A66-8440-B62E7EDA14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6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1F40-C1A1-4DF8-A0E1-F16918710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6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CB72-85E8-40A4-9A46-1BC37C8097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kumimoji="0" lang="en-US" smtClean="0">
                <a:solidFill>
                  <a:srgbClr val="000000"/>
                </a:solidFill>
                <a:latin typeface="Century Gothic" pitchFamily="34" charset="0"/>
              </a:rPr>
              <a:t>02/02/2015</a:t>
            </a:r>
            <a:endParaRPr kumimoji="0" lang="en-GB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kumimoji="0" lang="en-GB" smtClean="0">
                <a:solidFill>
                  <a:srgbClr val="000000"/>
                </a:solidFill>
                <a:latin typeface="Century Gothic" pitchFamily="34" charset="0"/>
              </a:rPr>
              <a:t>Andrew W. Rose, Imperial College</a:t>
            </a:r>
            <a:endParaRPr kumimoji="0" lang="en-US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36F6AD-BE39-4B2A-88C8-B47C5F1BCF8F}" type="slidenum">
              <a:rPr kumimoji="0" lang="en-US">
                <a:solidFill>
                  <a:srgbClr val="00000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3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An </a:t>
            </a:r>
            <a:r>
              <a:rPr lang="en-GB" sz="4000" dirty="0" smtClean="0"/>
              <a:t>introduction to FPGAs and </a:t>
            </a:r>
            <a:r>
              <a:rPr lang="en-GB" sz="4000" dirty="0" smtClean="0"/>
              <a:t>spatially-pipelined </a:t>
            </a:r>
            <a:r>
              <a:rPr lang="en-GB" sz="4000" dirty="0" smtClean="0"/>
              <a:t>computing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Andrew W. </a:t>
            </a:r>
            <a:r>
              <a:rPr lang="en-GB" dirty="0" smtClean="0"/>
              <a:t>Rose</a:t>
            </a:r>
          </a:p>
          <a:p>
            <a:r>
              <a:rPr lang="en-GB" dirty="0" smtClean="0"/>
              <a:t>Imperial College,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perform logical operations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6" y="1680450"/>
            <a:ext cx="2984852" cy="3803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0" y="2636912"/>
            <a:ext cx="2628900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661245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Valve transistors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2542" y="5476580"/>
            <a:ext cx="287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Solid-state transistors</a:t>
            </a:r>
            <a:endParaRPr lang="en-GB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65467"/>
            <a:ext cx="2441759" cy="2433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7271" y="5291913"/>
            <a:ext cx="287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First</a:t>
            </a:r>
          </a:p>
          <a:p>
            <a:pPr algn="ctr"/>
            <a:r>
              <a:rPr lang="en-GB" dirty="0" smtClean="0">
                <a:latin typeface="+mn-lt"/>
              </a:rPr>
              <a:t>solid-state transistors</a:t>
            </a:r>
            <a:endParaRPr lang="en-GB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perform logical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5236"/>
            <a:ext cx="2808312" cy="1867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44" y="2462808"/>
            <a:ext cx="2888208" cy="2166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48" y="2337589"/>
            <a:ext cx="3192212" cy="2416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69" y="4707103"/>
            <a:ext cx="287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First</a:t>
            </a:r>
          </a:p>
          <a:p>
            <a:pPr algn="ctr"/>
            <a:r>
              <a:rPr lang="en-GB" dirty="0" smtClean="0">
                <a:latin typeface="+mn-lt"/>
              </a:rPr>
              <a:t>multi-transistor</a:t>
            </a:r>
          </a:p>
          <a:p>
            <a:pPr algn="ctr"/>
            <a:r>
              <a:rPr lang="en-GB" dirty="0" smtClean="0">
                <a:latin typeface="+mn-lt"/>
              </a:rPr>
              <a:t>silicon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7210" y="4891772"/>
            <a:ext cx="243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Packaged Logic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89177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“Mini” processor board</a:t>
            </a:r>
            <a:endParaRPr lang="en-GB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perform logical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9" y="1448064"/>
            <a:ext cx="3967906" cy="3021997"/>
          </a:xfrm>
        </p:spPr>
      </p:pic>
      <p:sp>
        <p:nvSpPr>
          <p:cNvPr id="7" name="TextBox 6"/>
          <p:cNvSpPr txBox="1"/>
          <p:nvPr/>
        </p:nvSpPr>
        <p:spPr>
          <a:xfrm>
            <a:off x="200069" y="4707103"/>
            <a:ext cx="415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Application Specific Integrated Circuit (ASIC)</a:t>
            </a:r>
            <a:endParaRPr lang="en-GB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86075" y="1527924"/>
            <a:ext cx="3384376" cy="3161882"/>
            <a:chOff x="5292080" y="1844824"/>
            <a:chExt cx="3384376" cy="3161882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508104" y="1844824"/>
              <a:ext cx="0" cy="28622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508104" y="4689806"/>
              <a:ext cx="3096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5508104" y="2780928"/>
              <a:ext cx="2952328" cy="495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5508104" y="2276872"/>
              <a:ext cx="2952328" cy="23042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292080" y="19075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latin typeface="+mn-lt"/>
                </a:rPr>
                <a:t>$</a:t>
              </a:r>
              <a:endParaRPr lang="en-GB" sz="1800" dirty="0" smtClean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38581" y="4637374"/>
              <a:ext cx="83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err="1" smtClean="0">
                  <a:latin typeface="+mn-lt"/>
                </a:rPr>
                <a:t>Qty</a:t>
              </a:r>
              <a:endParaRPr lang="en-GB" sz="1800" dirty="0" smtClean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66573" y="2843779"/>
              <a:ext cx="83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rgbClr val="FF0000"/>
                  </a:solidFill>
                  <a:latin typeface="+mn-lt"/>
                </a:rPr>
                <a:t>ASIC</a:t>
              </a:r>
              <a:endParaRPr lang="en-GB" sz="18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0213" y="2091457"/>
              <a:ext cx="2013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rgbClr val="0066FF"/>
                  </a:solidFill>
                  <a:latin typeface="+mn-lt"/>
                </a:rPr>
                <a:t>Programmable Logic</a:t>
              </a:r>
              <a:endParaRPr lang="en-GB" sz="1800" dirty="0" smtClean="0">
                <a:solidFill>
                  <a:srgbClr val="0066FF"/>
                </a:solidFill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6956" y="1455795"/>
            <a:ext cx="1599859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  <a:latin typeface="+mn-lt"/>
              </a:rPr>
              <a:t>APV25 - Imperial College, London</a:t>
            </a:r>
            <a:endParaRPr lang="en-GB" sz="105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philosophies: Space vs.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4783"/>
          </a:xfrm>
        </p:spPr>
        <p:txBody>
          <a:bodyPr/>
          <a:lstStyle/>
          <a:p>
            <a:r>
              <a:rPr lang="en-GB" sz="2000" dirty="0" smtClean="0"/>
              <a:t>Have each operation performed by dedicated logic and do that same operation on every clock cycle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84784"/>
          </a:xfrm>
        </p:spPr>
        <p:txBody>
          <a:bodyPr/>
          <a:lstStyle/>
          <a:p>
            <a:r>
              <a:rPr lang="en-GB" sz="2000" dirty="0" smtClean="0"/>
              <a:t>Have each operation performed by the same logic, performing a different operation on every clock cycle</a:t>
            </a:r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7871" y="4365104"/>
            <a:ext cx="8820472" cy="1656184"/>
          </a:xfrm>
          <a:prstGeom prst="rect">
            <a:avLst/>
          </a:prstGeom>
          <a:ln w="12700">
            <a:solidFill>
              <a:srgbClr val="00B05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kumimoji="0" lang="en-GB" sz="1600" kern="0" dirty="0" smtClean="0">
                <a:solidFill>
                  <a:srgbClr val="00B050"/>
                </a:solidFill>
              </a:rPr>
              <a:t>“The parallel approach to computing does require that some original thinking be done about numerical analysis and data management in order to secure efficient use.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kumimoji="0" lang="en-GB" sz="1600" kern="0" dirty="0" smtClean="0">
                <a:solidFill>
                  <a:srgbClr val="00B050"/>
                </a:solidFill>
              </a:rPr>
              <a:t>In an environment which has represented the absence of the need to think as the highest virtue, this is a decided disadvantage”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kumimoji="0" lang="en-GB" sz="1200" kern="0" dirty="0" smtClean="0">
                <a:solidFill>
                  <a:srgbClr val="00B050"/>
                </a:solidFill>
              </a:rPr>
              <a:t>Daniel </a:t>
            </a:r>
            <a:r>
              <a:rPr kumimoji="0" lang="en-GB" sz="1200" kern="0" dirty="0" err="1" smtClean="0">
                <a:solidFill>
                  <a:srgbClr val="00B050"/>
                </a:solidFill>
              </a:rPr>
              <a:t>Slotnick</a:t>
            </a:r>
            <a:r>
              <a:rPr kumimoji="0" lang="en-GB" sz="1200" kern="0" dirty="0" smtClean="0">
                <a:solidFill>
                  <a:srgbClr val="00B050"/>
                </a:solidFill>
              </a:rPr>
              <a:t>, 1967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2434" y="3369186"/>
            <a:ext cx="8719132" cy="707886"/>
            <a:chOff x="212434" y="3309372"/>
            <a:chExt cx="8719132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4788024" y="3309372"/>
              <a:ext cx="4143542" cy="70788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FF0000"/>
                  </a:solidFill>
                  <a:latin typeface="+mn-lt"/>
                </a:rPr>
                <a:t>Sequential</a:t>
              </a:r>
              <a:endParaRPr lang="en-GB" sz="40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434" y="3309372"/>
              <a:ext cx="4143542" cy="70788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FF0000"/>
                  </a:solidFill>
                  <a:latin typeface="+mn-lt"/>
                </a:rPr>
                <a:t>Parallel</a:t>
              </a:r>
              <a:endParaRPr lang="en-GB" sz="40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27705-2E2C-428B-8A62-53697DC2C9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 story diverges…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99136" cy="24263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2646"/>
            <a:ext cx="4354140" cy="256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926" y="4149080"/>
            <a:ext cx="293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Programmable Array Logic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333745"/>
            <a:ext cx="293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Microprocessor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277" y="544522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Pack entire logic circuits in a chip</a:t>
            </a:r>
            <a:endParaRPr lang="en-GB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6915" y="5291334"/>
            <a:ext cx="331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Perform all logical operations in one location, but sequentially</a:t>
            </a:r>
            <a:endParaRPr lang="en-GB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290208"/>
            <a:ext cx="4143542" cy="1938992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+mn-lt"/>
              </a:rPr>
              <a:t>Limited further discussion </a:t>
            </a:r>
            <a:r>
              <a:rPr lang="en-GB" sz="4000" dirty="0" smtClean="0">
                <a:solidFill>
                  <a:srgbClr val="FF0000"/>
                </a:solidFill>
                <a:latin typeface="+mn-lt"/>
              </a:rPr>
              <a:t>of microprocessors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Sum-of-products theorem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953290"/>
            <a:ext cx="8229600" cy="2177635"/>
          </a:xfrm>
        </p:spPr>
        <p:txBody>
          <a:bodyPr/>
          <a:lstStyle/>
          <a:p>
            <a:r>
              <a:rPr lang="en-GB" dirty="0" smtClean="0"/>
              <a:t>Any </a:t>
            </a:r>
            <a:r>
              <a:rPr lang="en-GB" dirty="0"/>
              <a:t>B</a:t>
            </a:r>
            <a:r>
              <a:rPr lang="en-GB" dirty="0" smtClean="0"/>
              <a:t>oolean operation may be expressed as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the OR of AND operations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(Sum of products form)</a:t>
            </a:r>
          </a:p>
          <a:p>
            <a:r>
              <a:rPr lang="en-GB" dirty="0" smtClean="0"/>
              <a:t>Or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the AND of OR operations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(Product of sums form)</a:t>
            </a:r>
          </a:p>
        </p:txBody>
      </p:sp>
      <p:pic>
        <p:nvPicPr>
          <p:cNvPr id="8714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239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1436" name="Rectangle 12"/>
          <p:cNvSpPr>
            <a:spLocks noChangeArrowheads="1"/>
          </p:cNvSpPr>
          <p:nvPr/>
        </p:nvSpPr>
        <p:spPr bwMode="auto">
          <a:xfrm>
            <a:off x="4946554" y="2546340"/>
            <a:ext cx="859160" cy="4012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059832" y="2188584"/>
            <a:ext cx="1296144" cy="4012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282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3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Programmable Logic Devices </a:t>
            </a:r>
            <a:r>
              <a:rPr lang="en-US" dirty="0" smtClean="0"/>
              <a:t>(PLDs)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70532" y="1548176"/>
            <a:ext cx="7402935" cy="5121184"/>
            <a:chOff x="-1205416" y="3997060"/>
            <a:chExt cx="3455988" cy="2390775"/>
          </a:xfrm>
        </p:grpSpPr>
        <p:pic>
          <p:nvPicPr>
            <p:cNvPr id="81716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5416" y="3997060"/>
              <a:ext cx="3455988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7165" name="Rectangle 13"/>
            <p:cNvSpPr>
              <a:spLocks noChangeArrowheads="1"/>
            </p:cNvSpPr>
            <p:nvPr/>
          </p:nvSpPr>
          <p:spPr bwMode="auto">
            <a:xfrm>
              <a:off x="-1205416" y="5868723"/>
              <a:ext cx="1547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1158596" y="2508571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158596" y="3011466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168873" y="3493220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1426547" y="2506954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426547" y="3009849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436824" y="3491603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786345" y="2502701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786345" y="3005596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796622" y="3487350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054296" y="2501084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054296" y="3003979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064573" y="3485733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414094" y="2505457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414094" y="300835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2424371" y="3490106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2682045" y="2503840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2682045" y="3006735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2692322" y="3488489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4569104" y="2512287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4569104" y="301518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4579381" y="3496936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202820" y="2506417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5202820" y="300931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5213097" y="3491066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5823594" y="2512645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5823594" y="3015540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5833871" y="3497294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27984" y="5114900"/>
            <a:ext cx="4320480" cy="1463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503937" y="2361260"/>
            <a:ext cx="1052467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498978" y="2870567"/>
            <a:ext cx="1052467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498977" y="3365512"/>
            <a:ext cx="1052467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870" y="5326557"/>
            <a:ext cx="263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+mn-lt"/>
              </a:rPr>
              <a:t>Unprogrammed</a:t>
            </a:r>
            <a:endParaRPr lang="en-GB" dirty="0" smtClean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47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Programmable Logic Devices </a:t>
            </a:r>
            <a:r>
              <a:rPr lang="en-US" dirty="0" smtClean="0"/>
              <a:t>(PLDs)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70532" y="1548176"/>
            <a:ext cx="7402935" cy="5121184"/>
            <a:chOff x="-1205416" y="3997060"/>
            <a:chExt cx="3455988" cy="2390775"/>
          </a:xfrm>
        </p:grpSpPr>
        <p:pic>
          <p:nvPicPr>
            <p:cNvPr id="81716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5416" y="3997060"/>
              <a:ext cx="3455988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7165" name="Rectangle 13"/>
            <p:cNvSpPr>
              <a:spLocks noChangeArrowheads="1"/>
            </p:cNvSpPr>
            <p:nvPr/>
          </p:nvSpPr>
          <p:spPr bwMode="auto">
            <a:xfrm>
              <a:off x="-1205416" y="5868723"/>
              <a:ext cx="1547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47870" y="5326557"/>
            <a:ext cx="263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Programmed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923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Programmable Logic Devices </a:t>
            </a:r>
            <a:r>
              <a:rPr lang="en-US" dirty="0" smtClean="0"/>
              <a:t>(PLDs)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Originally one-time programmable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Later field reprogrammable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What did people do? Build boards with many PLDs…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10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PLDs (CPLDs)</a:t>
            </a:r>
            <a:endParaRPr lang="en-US" dirty="0"/>
          </a:p>
        </p:txBody>
      </p:sp>
      <p:pic>
        <p:nvPicPr>
          <p:cNvPr id="73524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9" y="1417650"/>
            <a:ext cx="8892562" cy="51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976886" y="5445224"/>
            <a:ext cx="224022" cy="55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24586" y="5411711"/>
            <a:ext cx="576064" cy="55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723097">
            <a:off x="5060218" y="3182400"/>
            <a:ext cx="205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Feedback</a:t>
            </a:r>
          </a:p>
        </p:txBody>
      </p:sp>
      <p:sp>
        <p:nvSpPr>
          <p:cNvPr id="18" name="TextBox 17"/>
          <p:cNvSpPr txBox="1"/>
          <p:nvPr/>
        </p:nvSpPr>
        <p:spPr>
          <a:xfrm rot="19723097">
            <a:off x="2830306" y="4610710"/>
            <a:ext cx="205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Feedback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6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CMS: Visualizing the big numbers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1302177"/>
            <a:ext cx="8233478" cy="5439192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 bwMode="auto">
          <a:xfrm>
            <a:off x="899592" y="4984795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1 Gb/s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899592" y="3736082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1 Tb/s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899592" y="2474428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1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Pb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/s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899592" y="6238335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1 Mb/s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899592" y="1225133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1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Eb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/s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 flipH="1">
            <a:off x="7111330" y="4884406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4 PB/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yr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0" name="Left Arrow 19"/>
          <p:cNvSpPr/>
          <p:nvPr/>
        </p:nvSpPr>
        <p:spPr bwMode="auto">
          <a:xfrm flipH="1">
            <a:off x="7111330" y="3635693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4 EB/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yr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Left Arrow 20"/>
          <p:cNvSpPr/>
          <p:nvPr/>
        </p:nvSpPr>
        <p:spPr bwMode="auto">
          <a:xfrm flipH="1">
            <a:off x="7111330" y="2374039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4 ZB/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yr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2" name="Left Arrow 21"/>
          <p:cNvSpPr/>
          <p:nvPr/>
        </p:nvSpPr>
        <p:spPr bwMode="auto">
          <a:xfrm flipH="1">
            <a:off x="7111330" y="6137946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4 TB/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yr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3" name="Left Arrow 22"/>
          <p:cNvSpPr/>
          <p:nvPr/>
        </p:nvSpPr>
        <p:spPr bwMode="auto">
          <a:xfrm flipH="1">
            <a:off x="7111330" y="1124744"/>
            <a:ext cx="864096" cy="576064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4 YB/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yr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0542" y="1919115"/>
            <a:ext cx="7128792" cy="3670125"/>
            <a:chOff x="880542" y="1919115"/>
            <a:chExt cx="7128792" cy="367012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80542" y="2151906"/>
              <a:ext cx="7128792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Left-Right Arrow 4"/>
            <p:cNvSpPr/>
            <p:nvPr/>
          </p:nvSpPr>
          <p:spPr>
            <a:xfrm>
              <a:off x="3563888" y="1919115"/>
              <a:ext cx="2016224" cy="484632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entury Gothic" pitchFamily="34" charset="0"/>
                </a:rPr>
                <a:t>CMS Raw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80542" y="3268217"/>
              <a:ext cx="7128792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Left-Right Arrow 24"/>
            <p:cNvSpPr/>
            <p:nvPr/>
          </p:nvSpPr>
          <p:spPr>
            <a:xfrm>
              <a:off x="3563888" y="3016376"/>
              <a:ext cx="2016224" cy="484632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entury Gothic" pitchFamily="34" charset="0"/>
                </a:rPr>
                <a:t>CMS </a:t>
              </a:r>
              <a:r>
                <a:rPr lang="en-GB" sz="1200" dirty="0" smtClean="0">
                  <a:solidFill>
                    <a:schemeClr val="tx1"/>
                  </a:solidFill>
                  <a:latin typeface="Century Gothic" pitchFamily="34" charset="0"/>
                </a:rPr>
                <a:t>Zero-suppressed</a:t>
              </a:r>
              <a:endParaRPr lang="en-GB" sz="1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80542" y="5356449"/>
              <a:ext cx="7128792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Left-Right Arrow 26"/>
            <p:cNvSpPr/>
            <p:nvPr/>
          </p:nvSpPr>
          <p:spPr>
            <a:xfrm>
              <a:off x="3563888" y="5104608"/>
              <a:ext cx="2016224" cy="484632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chemeClr val="tx1"/>
                  </a:solidFill>
                  <a:latin typeface="Century Gothic" pitchFamily="34" charset="0"/>
                </a:rPr>
                <a:t>Tape storage</a:t>
              </a:r>
              <a:endParaRPr lang="en-GB" sz="1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8" name="Left-Right Arrow 27"/>
            <p:cNvSpPr/>
            <p:nvPr/>
          </p:nvSpPr>
          <p:spPr>
            <a:xfrm rot="16200000">
              <a:off x="5408573" y="3879239"/>
              <a:ext cx="2071271" cy="864097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chemeClr val="tx1"/>
                  </a:solidFill>
                  <a:latin typeface="Century Gothic" pitchFamily="34" charset="0"/>
                </a:rPr>
                <a:t>Five orders of magnitude</a:t>
              </a:r>
              <a:endParaRPr lang="en-GB" sz="1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Programmable Interconnect matrix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29239" r="48826" b="25735"/>
          <a:stretch/>
        </p:blipFill>
        <p:spPr>
          <a:xfrm>
            <a:off x="324484" y="3035796"/>
            <a:ext cx="3239403" cy="24814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58394" r="24781" b="2985"/>
          <a:stretch/>
        </p:blipFill>
        <p:spPr>
          <a:xfrm rot="5400000">
            <a:off x="3531673" y="1535518"/>
            <a:ext cx="3672410" cy="360798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t="35199" r="9430" b="8776"/>
          <a:stretch/>
        </p:blipFill>
        <p:spPr bwMode="auto">
          <a:xfrm>
            <a:off x="6206560" y="3573015"/>
            <a:ext cx="2926285" cy="30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804248" y="1772816"/>
            <a:ext cx="7200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02562" y="2726871"/>
            <a:ext cx="493574" cy="5108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02562" y="3268619"/>
            <a:ext cx="493574" cy="5108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alternative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While this was happening, SRAM was also evolving!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Why bother with the complexity of the PLD cell?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Replace the PLD cell with a simple SRAM: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Data-in becomes the “address”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Outputs the preloaded value for a given input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58635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+mn-lt"/>
              </a:rPr>
              <a:t>The Field Programmable Gate Array</a:t>
            </a:r>
          </a:p>
          <a:p>
            <a:pPr algn="ctr"/>
            <a:r>
              <a:rPr lang="en-GB" sz="4000" dirty="0" smtClean="0">
                <a:latin typeface="+mn-lt"/>
              </a:rPr>
              <a:t>(FPGA)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7344816" cy="38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507413" cy="1143000"/>
          </a:xfrm>
          <a:noFill/>
          <a:ln/>
        </p:spPr>
        <p:txBody>
          <a:bodyPr/>
          <a:lstStyle/>
          <a:p>
            <a:r>
              <a:rPr lang="en-US" dirty="0"/>
              <a:t>Field Programmable Gate Arrays </a:t>
            </a:r>
            <a:r>
              <a:rPr lang="en-US" dirty="0" smtClean="0"/>
              <a:t>(FPGAs)</a:t>
            </a:r>
            <a:endParaRPr lang="en-US" dirty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‘</a:t>
            </a:r>
            <a:r>
              <a:rPr lang="en-GB" dirty="0"/>
              <a:t>Simple’ Programmable Logic Blocks</a:t>
            </a:r>
          </a:p>
          <a:p>
            <a:pPr>
              <a:spcBef>
                <a:spcPts val="1200"/>
              </a:spcBef>
            </a:pPr>
            <a:r>
              <a:rPr lang="en-GB" dirty="0"/>
              <a:t>Massive Fabric of Programmable Interconnects</a:t>
            </a:r>
          </a:p>
          <a:p>
            <a:pPr lvl="1">
              <a:spcBef>
                <a:spcPts val="1200"/>
              </a:spcBef>
              <a:buFont typeface="Monotype Sorts" pitchFamily="2" charset="2"/>
              <a:buNone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981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1072" r="2338" b="11248"/>
          <a:stretch/>
        </p:blipFill>
        <p:spPr>
          <a:xfrm>
            <a:off x="1" y="-1"/>
            <a:ext cx="9180512" cy="68631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256584" cy="1143000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r>
              <a:rPr lang="en-GB" dirty="0" smtClean="0"/>
              <a:t>What’s the difference?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4278979"/>
            <a:ext cx="4788024" cy="18863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Standard CMOS Integrated Circuit fabrication process as for SRAM memory chips</a:t>
            </a:r>
          </a:p>
          <a:p>
            <a:pPr>
              <a:spcBef>
                <a:spcPts val="1200"/>
              </a:spcBef>
            </a:pPr>
            <a:r>
              <a:rPr lang="en-GB" dirty="0"/>
              <a:t>Take maximum advantage of Moore’s Law!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2205137" y="260648"/>
            <a:ext cx="6938864" cy="65973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026568" cy="2088232"/>
          </a:xfrm>
        </p:spPr>
        <p:txBody>
          <a:bodyPr anchor="t"/>
          <a:lstStyle/>
          <a:p>
            <a:r>
              <a:rPr lang="en-GB" dirty="0" smtClean="0"/>
              <a:t>Evolution of features in FPGAs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en-GB" dirty="0" smtClean="0"/>
              <a:t>Xilinx 7-series Combinatorial Logic Block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5427514" cy="685292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66627"/>
            <a:ext cx="3250704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GB" kern="0" dirty="0" smtClean="0"/>
              <a:t>Smarter than your average LUT</a:t>
            </a:r>
            <a:endParaRPr kumimoji="0" lang="en-GB" kern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GB" dirty="0"/>
              <a:t>Xilinx 7-series </a:t>
            </a:r>
            <a:r>
              <a:rPr lang="en-GB" dirty="0" smtClean="0"/>
              <a:t>Digital </a:t>
            </a:r>
            <a:r>
              <a:rPr lang="en-GB" dirty="0"/>
              <a:t>Signal Processing (DSPs)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"/>
          <a:stretch/>
        </p:blipFill>
        <p:spPr>
          <a:xfrm>
            <a:off x="411302" y="2354933"/>
            <a:ext cx="8321396" cy="438643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1484784"/>
            <a:ext cx="8939336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kumimoji="0" lang="en-GB" kern="0" dirty="0" smtClean="0"/>
              <a:t>“Logic cells for doing maths”</a:t>
            </a:r>
          </a:p>
          <a:p>
            <a:pPr>
              <a:spcBef>
                <a:spcPts val="1200"/>
              </a:spcBef>
            </a:pPr>
            <a:r>
              <a:rPr kumimoji="0" lang="en-GB" kern="0" dirty="0" smtClean="0"/>
              <a:t>XC7VX690T has 3600 DSPs ≈ 1.8 billion Multiply-Accumulates/second </a:t>
            </a:r>
            <a:endParaRPr kumimoji="0" lang="en-GB" kern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Traditionally, many hundreds of general purpose pins (Gen I/O) up to a few hundred MHz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Latest generation Gen I/O up to </a:t>
            </a:r>
            <a:r>
              <a:rPr lang="en-GB" dirty="0" smtClean="0"/>
              <a:t>1.8Gbps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Programmable logic standards</a:t>
            </a:r>
            <a:endParaRPr lang="en-GB" dirty="0" smtClean="0"/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Since 2002, FPGAs have been adding dedicated Multi-gigabit transceivers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Arms race - Ever more and ever faster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0570" y="1412776"/>
            <a:ext cx="6672721" cy="5400675"/>
            <a:chOff x="107950" y="260350"/>
            <a:chExt cx="6672721" cy="5400675"/>
          </a:xfrm>
        </p:grpSpPr>
        <p:pic>
          <p:nvPicPr>
            <p:cNvPr id="2458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35" y="260350"/>
              <a:ext cx="936625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60350"/>
              <a:ext cx="3671888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664" y="260350"/>
              <a:ext cx="1019175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608" y="260350"/>
              <a:ext cx="1008063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86" name="Oval 3"/>
          <p:cNvSpPr>
            <a:spLocks noChangeArrowheads="1"/>
          </p:cNvSpPr>
          <p:nvPr/>
        </p:nvSpPr>
        <p:spPr bwMode="auto">
          <a:xfrm>
            <a:off x="6539949" y="5119099"/>
            <a:ext cx="1079500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88" name="Line 7"/>
          <p:cNvSpPr>
            <a:spLocks noChangeShapeType="1"/>
          </p:cNvSpPr>
          <p:nvPr/>
        </p:nvSpPr>
        <p:spPr bwMode="auto">
          <a:xfrm flipH="1" flipV="1">
            <a:off x="7380310" y="5604624"/>
            <a:ext cx="3600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24592" name="Oval 3"/>
          <p:cNvSpPr>
            <a:spLocks noChangeArrowheads="1"/>
          </p:cNvSpPr>
          <p:nvPr/>
        </p:nvSpPr>
        <p:spPr bwMode="auto">
          <a:xfrm>
            <a:off x="2621382" y="5249945"/>
            <a:ext cx="1512887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93" name="Text Box 8"/>
          <p:cNvSpPr txBox="1">
            <a:spLocks noChangeArrowheads="1"/>
          </p:cNvSpPr>
          <p:nvPr/>
        </p:nvSpPr>
        <p:spPr bwMode="auto">
          <a:xfrm>
            <a:off x="-79669" y="5518202"/>
            <a:ext cx="1080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000" dirty="0">
                <a:latin typeface="+mn-lt"/>
              </a:rPr>
              <a:t>28Gb/s</a:t>
            </a:r>
          </a:p>
        </p:txBody>
      </p:sp>
      <p:sp>
        <p:nvSpPr>
          <p:cNvPr id="24594" name="Line 7"/>
          <p:cNvSpPr>
            <a:spLocks noChangeShapeType="1"/>
          </p:cNvSpPr>
          <p:nvPr/>
        </p:nvSpPr>
        <p:spPr bwMode="auto">
          <a:xfrm flipV="1">
            <a:off x="920570" y="5721601"/>
            <a:ext cx="192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altLang="en-US" dirty="0"/>
              <a:t>Biggest </a:t>
            </a:r>
            <a:r>
              <a:rPr lang="en-GB" altLang="en-US" dirty="0" smtClean="0"/>
              <a:t>Parts </a:t>
            </a:r>
            <a:r>
              <a:rPr lang="en-GB" altLang="en-US" dirty="0" err="1" smtClean="0"/>
              <a:t>Virtex</a:t>
            </a:r>
            <a:r>
              <a:rPr lang="en-GB" altLang="en-US" dirty="0" smtClean="0"/>
              <a:t> 7</a:t>
            </a:r>
            <a:endParaRPr lang="en-GB" dirty="0"/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7476328" y="5096916"/>
            <a:ext cx="1748653" cy="14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000" dirty="0">
                <a:latin typeface="+mn-lt"/>
              </a:rPr>
              <a:t>2.8 Tb/s </a:t>
            </a:r>
            <a:r>
              <a:rPr lang="en-GB" altLang="en-US" sz="2000" dirty="0" smtClean="0">
                <a:latin typeface="+mn-lt"/>
              </a:rPr>
              <a:t>– Blimey! </a:t>
            </a:r>
            <a:endParaRPr lang="en-GB" altLang="en-US" sz="2000" dirty="0">
              <a:latin typeface="+mn-lt"/>
            </a:endParaRPr>
          </a:p>
          <a:p>
            <a:pPr marL="0" indent="0"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400" dirty="0" smtClean="0">
                <a:latin typeface="+mn-lt"/>
              </a:rPr>
              <a:t>(280,000× </a:t>
            </a:r>
          </a:p>
          <a:p>
            <a:pPr marL="0" indent="0"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400" dirty="0" smtClean="0">
                <a:latin typeface="+mn-lt"/>
              </a:rPr>
              <a:t>ADSL 10Mb connections)</a:t>
            </a:r>
            <a:endParaRPr lang="en-GB" altLang="en-US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IC processing cards for CMS </a:t>
            </a:r>
            <a:r>
              <a:rPr lang="en-GB" dirty="0" err="1" smtClean="0"/>
              <a:t>calo</a:t>
            </a:r>
            <a:r>
              <a:rPr lang="en-GB" dirty="0" smtClean="0"/>
              <a:t> trigger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35754" y="1049979"/>
            <a:ext cx="8712968" cy="5788107"/>
            <a:chOff x="179512" y="1435251"/>
            <a:chExt cx="8109937" cy="51895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51" y="1435251"/>
              <a:ext cx="7434898" cy="5189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t="16520" r="20160" b="7131"/>
            <a:stretch/>
          </p:blipFill>
          <p:spPr>
            <a:xfrm>
              <a:off x="179512" y="1697449"/>
              <a:ext cx="7704856" cy="4891744"/>
            </a:xfrm>
            <a:prstGeom prst="rect">
              <a:avLst/>
            </a:prstGeom>
            <a:solidFill>
              <a:schemeClr val="tx1">
                <a:lumMod val="85000"/>
                <a:alpha val="0"/>
              </a:schemeClr>
            </a:solidFill>
          </p:spPr>
        </p:pic>
        <p:sp>
          <p:nvSpPr>
            <p:cNvPr id="11" name="TextBox 10"/>
            <p:cNvSpPr txBox="1"/>
            <p:nvPr/>
          </p:nvSpPr>
          <p:spPr>
            <a:xfrm rot="17740488">
              <a:off x="5970456" y="2827832"/>
              <a:ext cx="1923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0066FF"/>
                  </a:solidFill>
                  <a:latin typeface="+mn-lt"/>
                </a:rPr>
                <a:t>Bandwidth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9690104">
              <a:off x="5772992" y="5208835"/>
              <a:ext cx="1121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B3E03"/>
                  </a:solidFill>
                  <a:latin typeface="+mn-lt"/>
                </a:rPr>
                <a:t>Logic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Level-1 trigger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The CMS Level-1 trigger handles ~10Tb of data per second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Or ~ 250kb of data per event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33363"/>
            <a:ext cx="7602538" cy="64230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ular Callout 1"/>
          <p:cNvSpPr/>
          <p:nvPr/>
        </p:nvSpPr>
        <p:spPr>
          <a:xfrm>
            <a:off x="2051050" y="5937250"/>
            <a:ext cx="5041230" cy="719138"/>
          </a:xfrm>
          <a:prstGeom prst="wedgeRectCallout">
            <a:avLst>
              <a:gd name="adj1" fmla="val -62708"/>
              <a:gd name="adj2" fmla="val -10560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Backplane has low latency LVDS IO as well as standard SerDes (e.g. </a:t>
            </a:r>
            <a:r>
              <a:rPr lang="en-GB" sz="1800" dirty="0" err="1">
                <a:solidFill>
                  <a:prstClr val="white"/>
                </a:solidFill>
              </a:rPr>
              <a:t>GbE</a:t>
            </a:r>
            <a:r>
              <a:rPr lang="en-GB" sz="1800" dirty="0">
                <a:solidFill>
                  <a:prstClr val="white"/>
                </a:solidFill>
              </a:rPr>
              <a:t>, PCIe, etc.)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956550" y="3789363"/>
            <a:ext cx="1187450" cy="1368425"/>
          </a:xfrm>
          <a:prstGeom prst="wedgeRectCallout">
            <a:avLst>
              <a:gd name="adj1" fmla="val -59848"/>
              <a:gd name="adj2" fmla="val -7807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30×</a:t>
            </a:r>
          </a:p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1.8 </a:t>
            </a:r>
            <a:r>
              <a:rPr lang="en-GB" sz="1800" dirty="0" err="1">
                <a:solidFill>
                  <a:prstClr val="white"/>
                </a:solidFill>
              </a:rPr>
              <a:t>Gbps</a:t>
            </a:r>
            <a:endParaRPr lang="en-GB" sz="18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low-latency LVDS IO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784724" y="1556792"/>
            <a:ext cx="3315668" cy="647402"/>
          </a:xfrm>
          <a:prstGeom prst="wedgeRectCallout">
            <a:avLst>
              <a:gd name="adj1" fmla="val -69937"/>
              <a:gd name="adj2" fmla="val 322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Optical mounts (6Rx + 6Tx) </a:t>
            </a:r>
          </a:p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× 12-channels @ </a:t>
            </a:r>
            <a:r>
              <a:rPr lang="en-GB" sz="1800" dirty="0" smtClean="0">
                <a:solidFill>
                  <a:prstClr val="white"/>
                </a:solidFill>
              </a:rPr>
              <a:t>14G</a:t>
            </a:r>
          </a:p>
        </p:txBody>
      </p:sp>
      <p:pic>
        <p:nvPicPr>
          <p:cNvPr id="4813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79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5076825" y="3213100"/>
            <a:ext cx="2374900" cy="792163"/>
          </a:xfrm>
          <a:prstGeom prst="wedgeRectCallout">
            <a:avLst>
              <a:gd name="adj1" fmla="val -31843"/>
              <a:gd name="adj2" fmla="val -764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Xilinx Virtex-7 FPGA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Up to 80+80 </a:t>
            </a:r>
            <a:r>
              <a:rPr lang="en-GB" sz="1800" dirty="0" smtClean="0">
                <a:solidFill>
                  <a:prstClr val="white"/>
                </a:solidFill>
              </a:rPr>
              <a:t>13G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79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113"/>
            <a:ext cx="7813675" cy="6424612"/>
          </a:xfrm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2124075" y="1855788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Transmitters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2124075" y="4598988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Transmitters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2124075" y="80645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Receivers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124075" y="5630863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Receivers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4994275" y="3209925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FPGA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7092950" y="1125538"/>
            <a:ext cx="9001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2v5</a:t>
            </a:r>
          </a:p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3v3</a:t>
            </a:r>
          </a:p>
        </p:txBody>
      </p:sp>
      <p:sp>
        <p:nvSpPr>
          <p:cNvPr id="47114" name="TextBox 10"/>
          <p:cNvSpPr txBox="1">
            <a:spLocks noChangeArrowheads="1"/>
          </p:cNvSpPr>
          <p:nvPr/>
        </p:nvSpPr>
        <p:spPr bwMode="auto">
          <a:xfrm>
            <a:off x="7092950" y="5084763"/>
            <a:ext cx="90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1v0</a:t>
            </a:r>
          </a:p>
        </p:txBody>
      </p:sp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1809750" y="2800350"/>
            <a:ext cx="900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1v5</a:t>
            </a:r>
          </a:p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1v8</a:t>
            </a:r>
          </a:p>
        </p:txBody>
      </p:sp>
      <p:sp>
        <p:nvSpPr>
          <p:cNvPr id="47116" name="TextBox 12"/>
          <p:cNvSpPr txBox="1">
            <a:spLocks noChangeArrowheads="1"/>
          </p:cNvSpPr>
          <p:nvPr/>
        </p:nvSpPr>
        <p:spPr bwMode="auto">
          <a:xfrm rot="-5400000">
            <a:off x="6992144" y="3204369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FF"/>
                </a:solidFill>
                <a:latin typeface="Arial" charset="0"/>
              </a:rPr>
              <a:t>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194E4-1BD4-4A66-8440-B62E7EDA14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7632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079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5148263" y="765175"/>
            <a:ext cx="2351087" cy="935038"/>
          </a:xfrm>
          <a:prstGeom prst="wedgeRectCallout">
            <a:avLst>
              <a:gd name="adj1" fmla="val 85598"/>
              <a:gd name="adj2" fmla="val 8413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 smtClean="0">
                <a:solidFill>
                  <a:prstClr val="white"/>
                </a:solidFill>
              </a:rPr>
              <a:t>Microcontroller for crate &amp; power management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203848" y="3213100"/>
            <a:ext cx="4262165" cy="1039813"/>
          </a:xfrm>
          <a:prstGeom prst="wedgeRectCallout">
            <a:avLst>
              <a:gd name="adj1" fmla="val 77594"/>
              <a:gd name="adj2" fmla="val -121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32GB </a:t>
            </a:r>
            <a:r>
              <a:rPr lang="el-GR" sz="1800" dirty="0">
                <a:solidFill>
                  <a:prstClr val="white"/>
                </a:solidFill>
              </a:rPr>
              <a:t>μ</a:t>
            </a:r>
            <a:r>
              <a:rPr lang="en-GB" sz="1800" dirty="0">
                <a:solidFill>
                  <a:prstClr val="white"/>
                </a:solidFill>
              </a:rPr>
              <a:t>SD Card acts as PROM.</a:t>
            </a:r>
          </a:p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Fast write capability.</a:t>
            </a:r>
          </a:p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Can store all firmware versions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289675" y="1989138"/>
            <a:ext cx="1657350" cy="935037"/>
          </a:xfrm>
          <a:prstGeom prst="wedgeRectCallout">
            <a:avLst>
              <a:gd name="adj1" fmla="val 104445"/>
              <a:gd name="adj2" fmla="val 3631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USB2 for console / debug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370388" y="5517232"/>
            <a:ext cx="3095625" cy="649288"/>
          </a:xfrm>
          <a:prstGeom prst="wedgeRectCallout">
            <a:avLst>
              <a:gd name="adj1" fmla="val 81616"/>
              <a:gd name="adj2" fmla="val 1261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prstClr val="white"/>
                </a:solidFill>
              </a:rPr>
              <a:t>Standard PROM for inviolate boot images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33375"/>
            <a:ext cx="7769225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4835525" y="735013"/>
            <a:ext cx="94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A1v0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908675" y="73342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A1v2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5651500" y="5775325"/>
            <a:ext cx="1027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A1v0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4600575" y="5775325"/>
            <a:ext cx="94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A1v2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3078163" y="2840038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QDR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3078163" y="3633788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QDR</a:t>
            </a:r>
          </a:p>
        </p:txBody>
      </p:sp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7831138" y="4337050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CPLD</a:t>
            </a:r>
          </a:p>
        </p:txBody>
      </p:sp>
      <p:sp>
        <p:nvSpPr>
          <p:cNvPr id="49162" name="TextBox 10"/>
          <p:cNvSpPr txBox="1">
            <a:spLocks noChangeArrowheads="1"/>
          </p:cNvSpPr>
          <p:nvPr/>
        </p:nvSpPr>
        <p:spPr bwMode="auto">
          <a:xfrm>
            <a:off x="7893050" y="19161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altLang="en-US">
                <a:solidFill>
                  <a:srgbClr val="FFFFFF"/>
                </a:solidFill>
                <a:latin typeface="Arial" charset="0"/>
              </a:rPr>
              <a:t>μ</a:t>
            </a:r>
            <a:r>
              <a:rPr lang="en-GB" altLang="en-US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49163" name="TextBox 11"/>
          <p:cNvSpPr txBox="1">
            <a:spLocks noChangeArrowheads="1"/>
          </p:cNvSpPr>
          <p:nvPr/>
        </p:nvSpPr>
        <p:spPr bwMode="auto">
          <a:xfrm>
            <a:off x="8323263" y="733425"/>
            <a:ext cx="68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Clk</a:t>
            </a:r>
          </a:p>
        </p:txBody>
      </p: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8120063" y="2738438"/>
            <a:ext cx="93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USB</a:t>
            </a:r>
          </a:p>
        </p:txBody>
      </p:sp>
      <p:sp>
        <p:nvSpPr>
          <p:cNvPr id="49165" name="TextBox 13"/>
          <p:cNvSpPr txBox="1">
            <a:spLocks noChangeArrowheads="1"/>
          </p:cNvSpPr>
          <p:nvPr/>
        </p:nvSpPr>
        <p:spPr bwMode="auto">
          <a:xfrm>
            <a:off x="8172450" y="3475038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FFFF"/>
                </a:solidFill>
                <a:latin typeface="Arial" charset="0"/>
              </a:rPr>
              <a:t>μ</a:t>
            </a:r>
            <a:r>
              <a:rPr lang="en-GB" altLang="en-US">
                <a:solidFill>
                  <a:srgbClr val="FFFFFF"/>
                </a:solidFill>
                <a:latin typeface="Arial" charset="0"/>
              </a:rPr>
              <a:t>SD</a:t>
            </a:r>
          </a:p>
        </p:txBody>
      </p:sp>
      <p:sp>
        <p:nvSpPr>
          <p:cNvPr id="49166" name="TextBox 14"/>
          <p:cNvSpPr txBox="1">
            <a:spLocks noChangeArrowheads="1"/>
          </p:cNvSpPr>
          <p:nvPr/>
        </p:nvSpPr>
        <p:spPr bwMode="auto">
          <a:xfrm rot="-5400000">
            <a:off x="6201569" y="3344069"/>
            <a:ext cx="183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Arial" charset="0"/>
              </a:rPr>
              <a:t>Clocking</a:t>
            </a:r>
          </a:p>
        </p:txBody>
      </p:sp>
      <p:pic>
        <p:nvPicPr>
          <p:cNvPr id="4916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0615"/>
            <a:ext cx="1079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194E4-1BD4-4A66-8440-B62E7EDA14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99136" cy="24263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2646"/>
            <a:ext cx="4354140" cy="256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338" y="433374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PALs / PLDs / FPGAs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333745"/>
            <a:ext cx="293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Microprocessors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406" y="5013176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Parallel operations across many locations</a:t>
            </a:r>
            <a:endParaRPr lang="en-GB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013176"/>
            <a:ext cx="293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Sequential operations in one location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889770"/>
            <a:ext cx="89289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+mn-lt"/>
              </a:rPr>
              <a:t>Can’t use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“normal” programming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languages like C/C++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Pipelined processing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77365"/>
              </p:ext>
            </p:extLst>
          </p:nvPr>
        </p:nvGraphicFramePr>
        <p:xfrm>
          <a:off x="1187620" y="1556792"/>
          <a:ext cx="7499180" cy="5116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</a:tblGrid>
              <a:tr h="2446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02am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03am</a:t>
                      </a:r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666"/>
            <a:ext cx="1176089" cy="102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40233"/>
            <a:ext cx="1176089" cy="102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02792"/>
            <a:ext cx="1176089" cy="1028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606066"/>
            <a:ext cx="1176089" cy="102897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198921" y="1958887"/>
            <a:ext cx="2970705" cy="1080000"/>
            <a:chOff x="1198921" y="1980153"/>
            <a:chExt cx="2970705" cy="108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20" y="3229781"/>
            <a:ext cx="720000" cy="960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5" y="3221834"/>
            <a:ext cx="720000" cy="959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38" y="3209117"/>
            <a:ext cx="720000" cy="9468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42" y="3170021"/>
            <a:ext cx="720000" cy="10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35" y="4432968"/>
            <a:ext cx="720000" cy="959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58" y="4420251"/>
            <a:ext cx="720000" cy="9468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00229" y="2713069"/>
            <a:ext cx="4143542" cy="1323439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+mn-lt"/>
              </a:rPr>
              <a:t>That would just be stupid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Pipelined processing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248698"/>
              </p:ext>
            </p:extLst>
          </p:nvPr>
        </p:nvGraphicFramePr>
        <p:xfrm>
          <a:off x="1187620" y="1556792"/>
          <a:ext cx="7499180" cy="5116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</a:tblGrid>
              <a:tr h="2446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02am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03am</a:t>
                      </a:r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666"/>
            <a:ext cx="1176089" cy="102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40233"/>
            <a:ext cx="1176089" cy="102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02792"/>
            <a:ext cx="1176089" cy="1028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606066"/>
            <a:ext cx="1176089" cy="10289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98921" y="1958887"/>
            <a:ext cx="2970705" cy="1080000"/>
            <a:chOff x="1198921" y="1980153"/>
            <a:chExt cx="2970705" cy="108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50702" y="3148755"/>
            <a:ext cx="2970705" cy="1080000"/>
            <a:chOff x="4196715" y="3170021"/>
            <a:chExt cx="2970705" cy="1080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699792" y="4345380"/>
            <a:ext cx="2970705" cy="1080000"/>
            <a:chOff x="4196715" y="3170021"/>
            <a:chExt cx="2970705" cy="1080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51771" y="5542005"/>
            <a:ext cx="2970705" cy="1080000"/>
            <a:chOff x="4196715" y="3170021"/>
            <a:chExt cx="2970705" cy="1080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Hardware Description Languages</a:t>
            </a:r>
            <a:endParaRPr lang="en-US"/>
          </a:p>
        </p:txBody>
      </p:sp>
      <p:sp>
        <p:nvSpPr>
          <p:cNvPr id="865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81000" indent="-381000">
              <a:spcBef>
                <a:spcPts val="1200"/>
              </a:spcBef>
            </a:pPr>
            <a:r>
              <a:rPr lang="en-GB" dirty="0" smtClean="0"/>
              <a:t>Need a language to describe </a:t>
            </a:r>
            <a:r>
              <a:rPr lang="en-GB" dirty="0"/>
              <a:t>hardware </a:t>
            </a:r>
            <a:endParaRPr lang="en-GB" dirty="0" smtClean="0"/>
          </a:p>
          <a:p>
            <a:pPr marL="381000" indent="-381000">
              <a:spcBef>
                <a:spcPts val="1200"/>
              </a:spcBef>
            </a:pPr>
            <a:r>
              <a:rPr lang="en-GB" dirty="0" err="1" smtClean="0"/>
              <a:t>Novelly</a:t>
            </a:r>
            <a:r>
              <a:rPr lang="en-GB" dirty="0" smtClean="0"/>
              <a:t> – called a “Hardware Description Language” (HDL)</a:t>
            </a:r>
            <a:endParaRPr lang="en-GB" dirty="0"/>
          </a:p>
          <a:p>
            <a:pPr marL="381000" indent="-381000">
              <a:spcBef>
                <a:spcPts val="1200"/>
              </a:spcBef>
            </a:pPr>
            <a:r>
              <a:rPr lang="en-GB" dirty="0" smtClean="0"/>
              <a:t>Also called FIRMWARE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marL="381000" indent="-381000">
              <a:spcBef>
                <a:spcPts val="1200"/>
              </a:spcBef>
            </a:pPr>
            <a:r>
              <a:rPr lang="en-GB" dirty="0" smtClean="0"/>
              <a:t>Two popular </a:t>
            </a:r>
            <a:r>
              <a:rPr lang="en-GB" dirty="0"/>
              <a:t>languages are VHDL , VERILOG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Easy to start learning… Hard to master!</a:t>
            </a:r>
          </a:p>
          <a:p>
            <a:pPr marL="381000" indent="-381000">
              <a:spcBef>
                <a:spcPts val="1200"/>
              </a:spcBef>
            </a:pPr>
            <a:endParaRPr lang="en-GB" dirty="0"/>
          </a:p>
          <a:p>
            <a:pPr marL="381000" indent="-381000">
              <a:spcBef>
                <a:spcPts val="1200"/>
              </a:spcBef>
            </a:pPr>
            <a:endParaRPr lang="en-GB" b="0" dirty="0"/>
          </a:p>
          <a:p>
            <a:pPr marL="800100" lvl="1" indent="-342900">
              <a:spcBef>
                <a:spcPts val="1200"/>
              </a:spcBef>
              <a:buFont typeface="Monotype Sorts" pitchFamily="2" charset="2"/>
              <a:buNone/>
            </a:pPr>
            <a:endParaRPr lang="en-US" dirty="0"/>
          </a:p>
          <a:p>
            <a:pPr marL="381000" indent="-381000">
              <a:spcBef>
                <a:spcPts val="1200"/>
              </a:spcBef>
              <a:buFont typeface="Monotype Sorts" pitchFamily="2" charset="2"/>
              <a:buNone/>
            </a:pP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253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Hardware Description Languages</a:t>
            </a:r>
            <a:endParaRPr lang="en-US"/>
          </a:p>
        </p:txBody>
      </p:sp>
      <p:sp>
        <p:nvSpPr>
          <p:cNvPr id="865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3272" cy="4530725"/>
          </a:xfrm>
          <a:noFill/>
          <a:ln/>
        </p:spPr>
        <p:txBody>
          <a:bodyPr/>
          <a:lstStyle/>
          <a:p>
            <a:pPr marL="381000" indent="-381000">
              <a:spcBef>
                <a:spcPts val="1200"/>
              </a:spcBef>
            </a:pPr>
            <a:r>
              <a:rPr lang="en-GB" dirty="0" smtClean="0"/>
              <a:t>Describe </a:t>
            </a:r>
            <a:r>
              <a:rPr lang="en-GB" dirty="0"/>
              <a:t>Logic as collection of Processes operating in Parallel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Language Constructs for Synchronous Logic</a:t>
            </a:r>
          </a:p>
          <a:p>
            <a:pPr marL="381000" indent="-381000">
              <a:spcBef>
                <a:spcPts val="1200"/>
              </a:spcBef>
            </a:pPr>
            <a:endParaRPr lang="en-GB" dirty="0"/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Compiler (Synthesis) Tools recognise certain code constructs and generates appropriate logic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Not all constructs can be implemented in FPGA!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marL="381000" indent="-381000">
              <a:spcBef>
                <a:spcPts val="1200"/>
              </a:spcBef>
            </a:pPr>
            <a:endParaRPr lang="en-GB" b="0" dirty="0"/>
          </a:p>
          <a:p>
            <a:pPr marL="800100" lvl="1" indent="-342900">
              <a:spcBef>
                <a:spcPts val="1200"/>
              </a:spcBef>
              <a:buFont typeface="Monotype Sorts" pitchFamily="2" charset="2"/>
              <a:buNone/>
            </a:pPr>
            <a:endParaRPr lang="en-US" dirty="0"/>
          </a:p>
          <a:p>
            <a:pPr marL="381000" indent="-381000">
              <a:spcBef>
                <a:spcPts val="1200"/>
              </a:spcBef>
              <a:buFont typeface="Monotype Sorts" pitchFamily="2" charset="2"/>
              <a:buNone/>
            </a:pP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7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176713" y="1434951"/>
            <a:ext cx="4572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400" b="1">
                <a:latin typeface="Courier New" pitchFamily="49" charset="0"/>
              </a:rPr>
              <a:t>architecture behavioural of test is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begin</a:t>
            </a:r>
          </a:p>
          <a:p>
            <a:pPr eaLnBrk="1" hangingPunct="1"/>
            <a:endParaRPr lang="en-GB" altLang="en-US" sz="1400" b="1">
              <a:latin typeface="Courier New" pitchFamily="49" charset="0"/>
            </a:endParaRP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    process(x, y)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    begin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        -- compare to truth table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        if ((x='1') and (y='1')) then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	    F &lt;= '1';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	else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	    F &lt;= '0';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	end if;</a:t>
            </a: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    end process;</a:t>
            </a:r>
          </a:p>
          <a:p>
            <a:pPr eaLnBrk="1" hangingPunct="1"/>
            <a:endParaRPr lang="en-GB" altLang="en-US" sz="1400" b="1">
              <a:latin typeface="Courier New" pitchFamily="49" charset="0"/>
            </a:endParaRP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    G &lt;= x or y;</a:t>
            </a:r>
          </a:p>
          <a:p>
            <a:pPr eaLnBrk="1" hangingPunct="1"/>
            <a:endParaRPr lang="en-GB" altLang="en-US" sz="1400" b="1">
              <a:latin typeface="Courier New" pitchFamily="49" charset="0"/>
            </a:endParaRPr>
          </a:p>
          <a:p>
            <a:pPr eaLnBrk="1" hangingPunct="1"/>
            <a:r>
              <a:rPr lang="en-GB" altLang="en-US" sz="1400" b="1">
                <a:latin typeface="Courier New" pitchFamily="49" charset="0"/>
              </a:rPr>
              <a:t>end behavioural;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14338" y="1422251"/>
            <a:ext cx="35814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library </a:t>
            </a:r>
            <a:r>
              <a:rPr lang="en-GB" altLang="en-US" sz="1400" b="1" dirty="0" err="1">
                <a:latin typeface="Courier New" pitchFamily="49" charset="0"/>
              </a:rPr>
              <a:t>ieee</a:t>
            </a:r>
            <a:r>
              <a:rPr lang="en-GB" altLang="en-US" sz="1400" b="1" dirty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use ieee.std_logic_1164.all;</a:t>
            </a:r>
          </a:p>
          <a:p>
            <a:pPr eaLnBrk="1" hangingPunct="1"/>
            <a:endParaRPr lang="en-GB" altLang="en-US" sz="1400" b="1" dirty="0">
              <a:latin typeface="Courier New" pitchFamily="49" charset="0"/>
            </a:endParaRP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entity test is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port( 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  x: in </a:t>
            </a:r>
            <a:r>
              <a:rPr lang="en-GB" altLang="en-US" sz="1400" b="1" dirty="0" err="1">
                <a:latin typeface="Courier New" pitchFamily="49" charset="0"/>
              </a:rPr>
              <a:t>std_logic</a:t>
            </a:r>
            <a:r>
              <a:rPr lang="en-GB" altLang="en-US" sz="1400" b="1" dirty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  y: in </a:t>
            </a:r>
            <a:r>
              <a:rPr lang="en-GB" altLang="en-US" sz="1400" b="1" dirty="0" err="1">
                <a:latin typeface="Courier New" pitchFamily="49" charset="0"/>
              </a:rPr>
              <a:t>std_logic</a:t>
            </a:r>
            <a:r>
              <a:rPr lang="en-GB" altLang="en-US" sz="1400" b="1" dirty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  F: out </a:t>
            </a:r>
            <a:r>
              <a:rPr lang="en-GB" altLang="en-US" sz="1400" b="1" dirty="0" err="1">
                <a:latin typeface="Courier New" pitchFamily="49" charset="0"/>
              </a:rPr>
              <a:t>std_logic</a:t>
            </a:r>
            <a:r>
              <a:rPr lang="en-GB" altLang="en-US" sz="1400" b="1" dirty="0">
                <a:latin typeface="Courier New" pitchFamily="49" charset="0"/>
              </a:rPr>
              <a:t>; 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  G: out </a:t>
            </a:r>
            <a:r>
              <a:rPr lang="en-GB" altLang="en-US" sz="1400" b="1" dirty="0" err="1">
                <a:latin typeface="Courier New" pitchFamily="49" charset="0"/>
              </a:rPr>
              <a:t>std_logic</a:t>
            </a:r>
            <a:r>
              <a:rPr lang="en-GB" altLang="en-US" sz="1400" b="1" dirty="0">
                <a:latin typeface="Courier New" pitchFamily="49" charset="0"/>
              </a:rPr>
              <a:t>);</a:t>
            </a:r>
          </a:p>
          <a:p>
            <a:pPr eaLnBrk="1" hangingPunct="1"/>
            <a:r>
              <a:rPr lang="en-GB" altLang="en-US" sz="1400" b="1" dirty="0">
                <a:latin typeface="Courier New" pitchFamily="49" charset="0"/>
              </a:rPr>
              <a:t>end test;  </a:t>
            </a:r>
          </a:p>
          <a:p>
            <a:pPr eaLnBrk="1" hangingPunct="1"/>
            <a:endParaRPr lang="en-GB" altLang="en-US" sz="1400" b="1" dirty="0">
              <a:latin typeface="Courier New" pitchFamily="49" charset="0"/>
            </a:endParaRP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539750" y="3932089"/>
            <a:ext cx="3240088" cy="1081087"/>
          </a:xfrm>
          <a:prstGeom prst="wedgeRoundRectCallout">
            <a:avLst>
              <a:gd name="adj1" fmla="val 68620"/>
              <a:gd name="adj2" fmla="val -12259"/>
              <a:gd name="adj3" fmla="val 16667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609600" indent="-609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b="1" dirty="0">
                <a:latin typeface="Arial" charset="0"/>
              </a:rPr>
              <a:t>Must write code with</a:t>
            </a:r>
          </a:p>
          <a:p>
            <a:pPr eaLnBrk="1" hangingPunct="1"/>
            <a:r>
              <a:rPr lang="en-GB" altLang="en-US" sz="1800" b="1" dirty="0">
                <a:latin typeface="Arial" charset="0"/>
              </a:rPr>
              <a:t>understanding of how </a:t>
            </a:r>
          </a:p>
          <a:p>
            <a:pPr eaLnBrk="1" hangingPunct="1"/>
            <a:r>
              <a:rPr lang="en-GB" altLang="en-US" sz="1800" b="1" dirty="0">
                <a:latin typeface="Arial" charset="0"/>
              </a:rPr>
              <a:t>it will be implemented. </a:t>
            </a:r>
          </a:p>
        </p:txBody>
      </p:sp>
      <p:sp>
        <p:nvSpPr>
          <p:cNvPr id="2560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25609" name="Rectangle 8"/>
          <p:cNvSpPr>
            <a:spLocks noGrp="1"/>
          </p:cNvSpPr>
          <p:nvPr>
            <p:ph type="body" idx="1"/>
          </p:nvPr>
        </p:nvSpPr>
        <p:spPr>
          <a:xfrm>
            <a:off x="179512" y="5157341"/>
            <a:ext cx="9001000" cy="1584027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Can also enter code via schematic entry: 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Easier to navigate, but not vendor independent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Will there ever be a standard graphical programming language?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so hard about that?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A1E6C-EC88-4B1C-BF20-EAA1CF01C0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559550"/>
            <a:ext cx="21336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02/02/2015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559550"/>
            <a:ext cx="28956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rgbClr val="898989"/>
                </a:solidFill>
              </a:rPr>
              <a:t>Andrew W. Rose, Imperial College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2943E9-C352-4E3B-AE79-17B9BD693EE7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86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How to you know it works?</a:t>
            </a:r>
          </a:p>
        </p:txBody>
      </p:sp>
      <p:sp>
        <p:nvSpPr>
          <p:cNvPr id="2867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Simulate design extensively</a:t>
            </a:r>
            <a:r>
              <a:rPr lang="en-GB" altLang="en-US" dirty="0">
                <a:ea typeface="ＭＳ Ｐゴシック" pitchFamily="34" charset="-128"/>
              </a:rPr>
              <a:t>!</a:t>
            </a:r>
            <a:endParaRPr lang="en-GB" altLang="en-US" dirty="0" smtClean="0">
              <a:ea typeface="ＭＳ Ｐゴシック" pitchFamily="34" charset="-128"/>
            </a:endParaRP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Much quicker than debugging inside the FPGA</a:t>
            </a:r>
          </a:p>
        </p:txBody>
      </p:sp>
    </p:spTree>
    <p:extLst>
      <p:ext uri="{BB962C8B-B14F-4D97-AF65-F5344CB8AC3E}">
        <p14:creationId xmlns:p14="http://schemas.microsoft.com/office/powerpoint/2010/main" val="40875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559550"/>
            <a:ext cx="21336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02/02/2015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559550"/>
            <a:ext cx="28956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rgbClr val="898989"/>
                </a:solidFill>
              </a:rPr>
              <a:t>Andrew W. Rose, Imperial College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9A92B9-C0D4-4B88-A96A-4FD81F6B97CE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41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Testbench</a:t>
            </a:r>
            <a:r>
              <a:rPr lang="en-GB" dirty="0" smtClean="0"/>
              <a:t> Suite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515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5688" y="10527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+mn-lt"/>
              </a:rPr>
              <a:t>“Event display”</a:t>
            </a:r>
            <a:endParaRPr lang="en-GB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>
          <a:xfrm>
            <a:off x="0" y="1556792"/>
            <a:ext cx="9144000" cy="22347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Testbench</a:t>
            </a:r>
            <a:r>
              <a:rPr lang="en-GB" dirty="0" smtClean="0"/>
              <a:t> Suite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5885"/>
            <a:ext cx="9144000" cy="2239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1205803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+mn-lt"/>
              </a:rPr>
              <a:t>Clock-by-clock summary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3942387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+mn-lt"/>
              </a:rPr>
              <a:t>End-of-event summary</a:t>
            </a:r>
            <a:endParaRPr lang="en-GB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Designing Logic with FPGAs</a:t>
            </a:r>
            <a:endParaRPr lang="en-US"/>
          </a:p>
        </p:txBody>
      </p:sp>
      <p:sp>
        <p:nvSpPr>
          <p:cNvPr id="858119" name="Rectangle 7"/>
          <p:cNvSpPr>
            <a:spLocks noChangeArrowheads="1"/>
          </p:cNvSpPr>
          <p:nvPr/>
        </p:nvSpPr>
        <p:spPr bwMode="auto">
          <a:xfrm>
            <a:off x="6157759" y="2629397"/>
            <a:ext cx="576263" cy="143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581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63" y="1988840"/>
            <a:ext cx="184631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22" name="Rectangle 10"/>
          <p:cNvSpPr>
            <a:spLocks noChangeArrowheads="1"/>
          </p:cNvSpPr>
          <p:nvPr/>
        </p:nvSpPr>
        <p:spPr bwMode="auto">
          <a:xfrm>
            <a:off x="6012155" y="1988840"/>
            <a:ext cx="931133" cy="7752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58126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1" t="55821" r="4730" b="3608"/>
          <a:stretch/>
        </p:blipFill>
        <p:spPr bwMode="auto">
          <a:xfrm>
            <a:off x="8066614" y="5548908"/>
            <a:ext cx="537834" cy="70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81000" indent="-381000">
              <a:spcBef>
                <a:spcPts val="1200"/>
              </a:spcBef>
            </a:pPr>
            <a:r>
              <a:rPr lang="en-GB" dirty="0"/>
              <a:t>High level Description of Logic </a:t>
            </a:r>
            <a:r>
              <a:rPr lang="en-GB" dirty="0" smtClean="0"/>
              <a:t>Design (HDL)</a:t>
            </a:r>
            <a:endParaRPr lang="en-GB" dirty="0"/>
          </a:p>
          <a:p>
            <a:pPr marL="381000" indent="-381000">
              <a:spcBef>
                <a:spcPts val="1200"/>
              </a:spcBef>
            </a:pPr>
            <a:r>
              <a:rPr lang="en-GB" dirty="0" smtClean="0"/>
              <a:t>Synthesis</a:t>
            </a:r>
            <a:r>
              <a:rPr lang="en-GB" dirty="0"/>
              <a:t>e</a:t>
            </a:r>
            <a:r>
              <a:rPr lang="en-GB" dirty="0" smtClean="0"/>
              <a:t> into a </a:t>
            </a:r>
            <a:r>
              <a:rPr lang="en-GB" dirty="0" err="1" smtClean="0">
                <a:solidFill>
                  <a:srgbClr val="FF0000"/>
                </a:solidFill>
              </a:rPr>
              <a:t>Netlist</a:t>
            </a:r>
            <a:r>
              <a:rPr lang="en-GB" dirty="0" smtClean="0"/>
              <a:t> </a:t>
            </a:r>
            <a:endParaRPr lang="en-GB" dirty="0"/>
          </a:p>
          <a:p>
            <a:pPr marL="781050" lvl="1" indent="-381000">
              <a:spcBef>
                <a:spcPts val="1200"/>
              </a:spcBef>
            </a:pPr>
            <a:r>
              <a:rPr lang="en-GB" dirty="0"/>
              <a:t>Boolean </a:t>
            </a:r>
            <a:r>
              <a:rPr lang="en-GB" dirty="0" smtClean="0"/>
              <a:t>Logic Representation</a:t>
            </a:r>
            <a:endParaRPr lang="en-GB" dirty="0"/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Target FPGA Device </a:t>
            </a:r>
          </a:p>
          <a:p>
            <a:pPr marL="800100" lvl="1" indent="-342900">
              <a:spcBef>
                <a:spcPts val="1200"/>
              </a:spcBef>
            </a:pPr>
            <a:r>
              <a:rPr lang="en-GB" dirty="0" smtClean="0"/>
              <a:t>Translate</a:t>
            </a:r>
          </a:p>
          <a:p>
            <a:pPr marL="800100" lvl="1" indent="-342900">
              <a:spcBef>
                <a:spcPts val="1200"/>
              </a:spcBef>
            </a:pPr>
            <a:r>
              <a:rPr lang="en-GB" dirty="0" smtClean="0"/>
              <a:t>Mapping</a:t>
            </a:r>
            <a:endParaRPr lang="en-GB" dirty="0"/>
          </a:p>
          <a:p>
            <a:pPr marL="800100" lvl="1" indent="-342900">
              <a:spcBef>
                <a:spcPts val="1200"/>
              </a:spcBef>
            </a:pPr>
            <a:r>
              <a:rPr lang="en-GB" dirty="0"/>
              <a:t>Routing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Bit File for FPGA</a:t>
            </a:r>
          </a:p>
          <a:p>
            <a:pPr marL="800100" lvl="1" indent="-342900">
              <a:spcBef>
                <a:spcPts val="1200"/>
              </a:spcBef>
              <a:buFont typeface="Monotype Sorts" pitchFamily="2" charset="2"/>
              <a:buNone/>
            </a:pPr>
            <a:endParaRPr lang="en-US" dirty="0"/>
          </a:p>
          <a:p>
            <a:pPr marL="381000" indent="-381000">
              <a:spcBef>
                <a:spcPts val="1200"/>
              </a:spcBef>
              <a:buFont typeface="Monotype Sort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2" r="31237"/>
          <a:stretch/>
        </p:blipFill>
        <p:spPr>
          <a:xfrm>
            <a:off x="6727364" y="2508087"/>
            <a:ext cx="2309132" cy="359511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442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Configuring an FPGA</a:t>
            </a:r>
            <a:endParaRPr lang="en-US"/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2571"/>
            <a:ext cx="8229600" cy="4530725"/>
          </a:xfrm>
          <a:noFill/>
          <a:ln/>
        </p:spPr>
        <p:txBody>
          <a:bodyPr/>
          <a:lstStyle/>
          <a:p>
            <a:pPr marL="381000" indent="-381000">
              <a:spcBef>
                <a:spcPts val="1200"/>
              </a:spcBef>
            </a:pPr>
            <a:r>
              <a:rPr lang="en-GB" dirty="0"/>
              <a:t>Millions of SRAM cells holding LUTs and Interconnect Routing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Volatile </a:t>
            </a:r>
            <a:r>
              <a:rPr lang="en-GB" dirty="0" smtClean="0"/>
              <a:t>Memory: </a:t>
            </a:r>
            <a:r>
              <a:rPr lang="en-GB" dirty="0"/>
              <a:t>Lose configuration when board power is turned off.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Keep b</a:t>
            </a:r>
            <a:r>
              <a:rPr lang="en-GB" dirty="0" smtClean="0"/>
              <a:t>it patterns </a:t>
            </a:r>
            <a:r>
              <a:rPr lang="en-GB" dirty="0"/>
              <a:t>describing the SRAM cells in non-Volatile Memory e.g. PROM or </a:t>
            </a:r>
            <a:r>
              <a:rPr lang="en-GB" dirty="0" smtClean="0"/>
              <a:t>memory </a:t>
            </a:r>
            <a:r>
              <a:rPr lang="en-GB" dirty="0"/>
              <a:t>card</a:t>
            </a:r>
          </a:p>
          <a:p>
            <a:pPr marL="381000" indent="-381000">
              <a:spcBef>
                <a:spcPts val="1200"/>
              </a:spcBef>
            </a:pPr>
            <a:r>
              <a:rPr lang="en-GB" dirty="0"/>
              <a:t>Configuration takes ~ </a:t>
            </a:r>
            <a:r>
              <a:rPr lang="en-GB" dirty="0" err="1"/>
              <a:t>secs</a:t>
            </a:r>
            <a:endParaRPr lang="en-GB" dirty="0"/>
          </a:p>
          <a:p>
            <a:pPr marL="381000" indent="-381000">
              <a:spcBef>
                <a:spcPts val="1200"/>
              </a:spcBef>
              <a:buFont typeface="Monotype Sorts" pitchFamily="2" charset="2"/>
              <a:buNone/>
            </a:pPr>
            <a:endParaRPr lang="en-GB" dirty="0"/>
          </a:p>
          <a:p>
            <a:pPr marL="800100" lvl="1" indent="-342900">
              <a:spcBef>
                <a:spcPts val="1200"/>
              </a:spcBef>
              <a:buFont typeface="Monotype Sorts" pitchFamily="2" charset="2"/>
              <a:buNone/>
            </a:pPr>
            <a:endParaRPr lang="en-US" dirty="0"/>
          </a:p>
          <a:p>
            <a:pPr marL="381000" indent="-381000">
              <a:spcBef>
                <a:spcPts val="1200"/>
              </a:spcBef>
              <a:buFont typeface="Monotype Sorts" pitchFamily="2" charset="2"/>
              <a:buNone/>
            </a:pPr>
            <a:endParaRPr lang="en-US" sz="1400" dirty="0"/>
          </a:p>
        </p:txBody>
      </p:sp>
      <p:graphicFrame>
        <p:nvGraphicFramePr>
          <p:cNvPr id="65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4340"/>
              </p:ext>
            </p:extLst>
          </p:nvPr>
        </p:nvGraphicFramePr>
        <p:xfrm>
          <a:off x="4788024" y="5949280"/>
          <a:ext cx="7921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46" name="Visio" r:id="rId4" imgW="1227582" imgH="683400" progId="Visio.Drawing.6">
                  <p:embed/>
                </p:oleObj>
              </mc:Choice>
              <mc:Fallback>
                <p:oleObj name="Visio" r:id="rId4" imgW="1227582" imgH="683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949280"/>
                        <a:ext cx="7921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2306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4" t="49103" b="1"/>
          <a:stretch/>
        </p:blipFill>
        <p:spPr bwMode="auto">
          <a:xfrm>
            <a:off x="3472830" y="3903260"/>
            <a:ext cx="881063" cy="95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2" y="4221088"/>
            <a:ext cx="2791300" cy="23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67" b="75000" l="14222" r="8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22020" r="14243" b="25657"/>
          <a:stretch/>
        </p:blipFill>
        <p:spPr>
          <a:xfrm>
            <a:off x="2301444" y="3992891"/>
            <a:ext cx="1142178" cy="85251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 bwMode="auto">
          <a:xfrm>
            <a:off x="2758629" y="4640306"/>
            <a:ext cx="288032" cy="738347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65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38691"/>
              </p:ext>
            </p:extLst>
          </p:nvPr>
        </p:nvGraphicFramePr>
        <p:xfrm>
          <a:off x="4284538" y="3932826"/>
          <a:ext cx="467995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47" name="Visio" r:id="rId10" imgW="3569589" imgH="2206562" progId="Visio.Drawing.6">
                  <p:embed/>
                </p:oleObj>
              </mc:Choice>
              <mc:Fallback>
                <p:oleObj name="Visio" r:id="rId10" imgW="3569589" imgH="220656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3932826"/>
                        <a:ext cx="467995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09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It doesn’t work:  How to debug</a:t>
            </a:r>
          </a:p>
        </p:txBody>
      </p:sp>
      <p:sp>
        <p:nvSpPr>
          <p:cNvPr id="28678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Simulate, simulate &amp; simulate again!</a:t>
            </a:r>
          </a:p>
          <a:p>
            <a:pPr lvl="1"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Much quicker than debugging inside the FPGA</a:t>
            </a:r>
          </a:p>
          <a:p>
            <a:pPr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Route out signal to periphery</a:t>
            </a:r>
          </a:p>
          <a:p>
            <a:pPr lvl="1"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Few debug pins always handy</a:t>
            </a:r>
          </a:p>
          <a:p>
            <a:pPr lvl="1"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Can connect UART for </a:t>
            </a:r>
            <a:r>
              <a:rPr lang="en-GB" altLang="en-US" dirty="0" err="1" smtClean="0">
                <a:ea typeface="ＭＳ Ｐゴシック" pitchFamily="34" charset="-128"/>
              </a:rPr>
              <a:t>uC</a:t>
            </a:r>
            <a:r>
              <a:rPr lang="en-GB" altLang="en-US" dirty="0" smtClean="0">
                <a:ea typeface="ＭＳ Ｐゴシック" pitchFamily="34" charset="-128"/>
              </a:rPr>
              <a:t> debug (</a:t>
            </a:r>
            <a:r>
              <a:rPr lang="en-GB" altLang="en-US" dirty="0" err="1" smtClean="0">
                <a:ea typeface="ＭＳ Ｐゴシック" pitchFamily="34" charset="-128"/>
              </a:rPr>
              <a:t>StdIn</a:t>
            </a:r>
            <a:r>
              <a:rPr lang="en-GB" altLang="en-US" dirty="0" smtClean="0">
                <a:ea typeface="ＭＳ Ｐゴシック" pitchFamily="34" charset="-128"/>
              </a:rPr>
              <a:t>/</a:t>
            </a:r>
            <a:r>
              <a:rPr lang="en-GB" altLang="en-US" dirty="0" err="1" smtClean="0">
                <a:ea typeface="ＭＳ Ｐゴシック" pitchFamily="34" charset="-128"/>
              </a:rPr>
              <a:t>StdOut</a:t>
            </a:r>
            <a:r>
              <a:rPr lang="en-GB" altLang="en-US" dirty="0" smtClean="0">
                <a:ea typeface="ＭＳ Ｐゴシック" pitchFamily="34" charset="-128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Use </a:t>
            </a:r>
            <a:r>
              <a:rPr lang="en-GB" altLang="en-US" dirty="0" err="1" smtClean="0">
                <a:ea typeface="ＭＳ Ｐゴシック" pitchFamily="34" charset="-128"/>
              </a:rPr>
              <a:t>chipscope</a:t>
            </a:r>
            <a:endParaRPr lang="en-GB" altLang="en-US" dirty="0" smtClean="0">
              <a:ea typeface="ＭＳ Ｐゴシック" pitchFamily="34" charset="-128"/>
            </a:endParaRPr>
          </a:p>
          <a:p>
            <a:pPr lvl="1"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Rebuild design with embedded logic analyser</a:t>
            </a:r>
          </a:p>
          <a:p>
            <a:pPr lvl="2"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Can be a bit like quantum mechanics</a:t>
            </a:r>
          </a:p>
          <a:p>
            <a:pPr lvl="2">
              <a:spcBef>
                <a:spcPts val="1200"/>
              </a:spcBef>
            </a:pPr>
            <a:r>
              <a:rPr lang="en-GB" altLang="en-US" dirty="0" smtClean="0">
                <a:ea typeface="ＭＳ Ｐゴシック" pitchFamily="34" charset="-128"/>
              </a:rPr>
              <a:t>If you look (i.e. make a measurement) your code can behave differently</a:t>
            </a:r>
          </a:p>
          <a:p>
            <a:pPr lvl="2">
              <a:spcBef>
                <a:spcPts val="1200"/>
              </a:spcBef>
            </a:pPr>
            <a:r>
              <a:rPr lang="en-GB" altLang="en-US" dirty="0" err="1" smtClean="0">
                <a:ea typeface="ＭＳ Ｐゴシック" pitchFamily="34" charset="-128"/>
              </a:rPr>
              <a:t>Chipscope</a:t>
            </a:r>
            <a:r>
              <a:rPr lang="en-GB" altLang="en-US" dirty="0" smtClean="0">
                <a:ea typeface="ＭＳ Ｐゴシック" pitchFamily="34" charset="-128"/>
              </a:rPr>
              <a:t> presence can affect the original design</a:t>
            </a:r>
          </a:p>
          <a:p>
            <a:pPr lvl="2">
              <a:spcBef>
                <a:spcPts val="1200"/>
              </a:spcBef>
            </a:pP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032" t="3507" r="5930" b="4639"/>
          <a:stretch/>
        </p:blipFill>
        <p:spPr>
          <a:xfrm rot="16200000">
            <a:off x="1919091" y="-448045"/>
            <a:ext cx="5305818" cy="87849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6307806" cy="1066800"/>
          </a:xfrm>
        </p:spPr>
        <p:txBody>
          <a:bodyPr>
            <a:noAutofit/>
          </a:bodyPr>
          <a:lstStyle/>
          <a:p>
            <a:r>
              <a:rPr lang="en-US" dirty="0" err="1" smtClean="0"/>
              <a:t>Floorplan</a:t>
            </a:r>
            <a:r>
              <a:rPr lang="en-US" dirty="0" smtClean="0"/>
              <a:t> of firmware in MP7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032" t="3507" r="5930" b="4639"/>
          <a:stretch/>
        </p:blipFill>
        <p:spPr>
          <a:xfrm rot="16200000">
            <a:off x="1919091" y="-448045"/>
            <a:ext cx="5305818" cy="87849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6019774" cy="1066800"/>
          </a:xfrm>
        </p:spPr>
        <p:txBody>
          <a:bodyPr>
            <a:noAutofit/>
          </a:bodyPr>
          <a:lstStyle/>
          <a:p>
            <a:r>
              <a:rPr lang="en-US" dirty="0" err="1" smtClean="0"/>
              <a:t>Floorplan</a:t>
            </a:r>
            <a:r>
              <a:rPr lang="en-US" dirty="0" smtClean="0"/>
              <a:t> of firmware in MP7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0533" y="993995"/>
            <a:ext cx="7687734" cy="892552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endParaRPr lang="en-US" sz="2600" dirty="0">
              <a:solidFill>
                <a:srgbClr val="CCFFCC"/>
              </a:solidFill>
            </a:endParaRPr>
          </a:p>
          <a:p>
            <a:pPr marL="285692" indent="-285692">
              <a:buFont typeface="Arial"/>
              <a:buChar char="•"/>
            </a:pPr>
            <a:endParaRPr lang="en-US" sz="2600" dirty="0">
              <a:solidFill>
                <a:srgbClr val="CCFF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56209" y="2338421"/>
            <a:ext cx="2504173" cy="707869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Communication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74264" y="4965287"/>
            <a:ext cx="2340282" cy="707868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DAQ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(work in progress)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5616" y="1348222"/>
            <a:ext cx="7776864" cy="735399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MGTs and DAQ buffers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5955046"/>
            <a:ext cx="7776864" cy="534315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MGTs and DAQ buffers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924944"/>
            <a:ext cx="7776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bg1"/>
                </a:solidFill>
                <a:latin typeface="+mn-lt"/>
              </a:rPr>
              <a:t>Algorithms</a:t>
            </a:r>
            <a:endParaRPr lang="en-GB" sz="1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&amp; why should I (not) use an FPGA?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30" y="1484784"/>
            <a:ext cx="8568952" cy="46371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FPGAs are expensive (high-end £10k-100k cf. £100)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FPGAs are power-hungry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Programming FPGAs is like designing logic circuits not like programming sequential microcontrollers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Large firmware </a:t>
            </a:r>
            <a:r>
              <a:rPr lang="en-GB" dirty="0">
                <a:solidFill>
                  <a:srgbClr val="FF0000"/>
                </a:solidFill>
              </a:rPr>
              <a:t>build-times are </a:t>
            </a:r>
            <a:r>
              <a:rPr lang="en-GB" smtClean="0">
                <a:solidFill>
                  <a:srgbClr val="FF0000"/>
                </a:solidFill>
              </a:rPr>
              <a:t>tens of hours </a:t>
            </a:r>
            <a:r>
              <a:rPr lang="en-GB" dirty="0">
                <a:solidFill>
                  <a:srgbClr val="FF0000"/>
                </a:solidFill>
              </a:rPr>
              <a:t>or days 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Floating-point ops and iterative algorithms awkward in FPGAs </a:t>
            </a:r>
            <a:r>
              <a:rPr lang="en-GB" dirty="0" smtClean="0">
                <a:solidFill>
                  <a:srgbClr val="FFC000"/>
                </a:solidFill>
              </a:rPr>
              <a:t>(That said, you “control” the silicon, so, of course, it can be done)</a:t>
            </a:r>
          </a:p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rgbClr val="92D050"/>
                </a:solidFill>
              </a:rPr>
              <a:t>FPGAs best for high through-put, low- and/or fixed-latency operations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plosion 1 39"/>
          <p:cNvSpPr/>
          <p:nvPr/>
        </p:nvSpPr>
        <p:spPr bwMode="auto">
          <a:xfrm>
            <a:off x="4490467" y="1772816"/>
            <a:ext cx="576064" cy="432048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" name="Explosion 1 16"/>
          <p:cNvSpPr/>
          <p:nvPr/>
        </p:nvSpPr>
        <p:spPr bwMode="auto">
          <a:xfrm>
            <a:off x="4490319" y="1772816"/>
            <a:ext cx="576064" cy="432048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so hard… how processors work</a:t>
            </a:r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9178032" y="3473449"/>
            <a:ext cx="366713" cy="192087"/>
          </a:xfrm>
          <a:custGeom>
            <a:avLst/>
            <a:gdLst>
              <a:gd name="T0" fmla="*/ 215 w 231"/>
              <a:gd name="T1" fmla="*/ 121 h 121"/>
              <a:gd name="T2" fmla="*/ 213 w 231"/>
              <a:gd name="T3" fmla="*/ 121 h 121"/>
              <a:gd name="T4" fmla="*/ 210 w 231"/>
              <a:gd name="T5" fmla="*/ 121 h 121"/>
              <a:gd name="T6" fmla="*/ 208 w 231"/>
              <a:gd name="T7" fmla="*/ 121 h 121"/>
              <a:gd name="T8" fmla="*/ 205 w 231"/>
              <a:gd name="T9" fmla="*/ 121 h 121"/>
              <a:gd name="T10" fmla="*/ 201 w 231"/>
              <a:gd name="T11" fmla="*/ 120 h 121"/>
              <a:gd name="T12" fmla="*/ 190 w 231"/>
              <a:gd name="T13" fmla="*/ 116 h 121"/>
              <a:gd name="T14" fmla="*/ 175 w 231"/>
              <a:gd name="T15" fmla="*/ 113 h 121"/>
              <a:gd name="T16" fmla="*/ 155 w 231"/>
              <a:gd name="T17" fmla="*/ 106 h 121"/>
              <a:gd name="T18" fmla="*/ 133 w 231"/>
              <a:gd name="T19" fmla="*/ 100 h 121"/>
              <a:gd name="T20" fmla="*/ 110 w 231"/>
              <a:gd name="T21" fmla="*/ 92 h 121"/>
              <a:gd name="T22" fmla="*/ 85 w 231"/>
              <a:gd name="T23" fmla="*/ 83 h 121"/>
              <a:gd name="T24" fmla="*/ 62 w 231"/>
              <a:gd name="T25" fmla="*/ 74 h 121"/>
              <a:gd name="T26" fmla="*/ 41 w 231"/>
              <a:gd name="T27" fmla="*/ 64 h 121"/>
              <a:gd name="T28" fmla="*/ 23 w 231"/>
              <a:gd name="T29" fmla="*/ 54 h 121"/>
              <a:gd name="T30" fmla="*/ 8 w 231"/>
              <a:gd name="T31" fmla="*/ 44 h 121"/>
              <a:gd name="T32" fmla="*/ 0 w 231"/>
              <a:gd name="T33" fmla="*/ 34 h 121"/>
              <a:gd name="T34" fmla="*/ 0 w 231"/>
              <a:gd name="T35" fmla="*/ 24 h 121"/>
              <a:gd name="T36" fmla="*/ 6 w 231"/>
              <a:gd name="T37" fmla="*/ 16 h 121"/>
              <a:gd name="T38" fmla="*/ 23 w 231"/>
              <a:gd name="T39" fmla="*/ 8 h 121"/>
              <a:gd name="T40" fmla="*/ 49 w 231"/>
              <a:gd name="T41" fmla="*/ 0 h 121"/>
              <a:gd name="T42" fmla="*/ 73 w 231"/>
              <a:gd name="T43" fmla="*/ 1 h 121"/>
              <a:gd name="T44" fmla="*/ 101 w 231"/>
              <a:gd name="T45" fmla="*/ 5 h 121"/>
              <a:gd name="T46" fmla="*/ 129 w 231"/>
              <a:gd name="T47" fmla="*/ 10 h 121"/>
              <a:gd name="T48" fmla="*/ 157 w 231"/>
              <a:gd name="T49" fmla="*/ 16 h 121"/>
              <a:gd name="T50" fmla="*/ 183 w 231"/>
              <a:gd name="T51" fmla="*/ 28 h 121"/>
              <a:gd name="T52" fmla="*/ 205 w 231"/>
              <a:gd name="T53" fmla="*/ 44 h 121"/>
              <a:gd name="T54" fmla="*/ 221 w 231"/>
              <a:gd name="T55" fmla="*/ 65 h 121"/>
              <a:gd name="T56" fmla="*/ 231 w 231"/>
              <a:gd name="T57" fmla="*/ 95 h 121"/>
              <a:gd name="T58" fmla="*/ 226 w 231"/>
              <a:gd name="T59" fmla="*/ 106 h 121"/>
              <a:gd name="T60" fmla="*/ 223 w 231"/>
              <a:gd name="T61" fmla="*/ 113 h 121"/>
              <a:gd name="T62" fmla="*/ 220 w 231"/>
              <a:gd name="T63" fmla="*/ 116 h 121"/>
              <a:gd name="T64" fmla="*/ 215 w 231"/>
              <a:gd name="T6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1" h="121">
                <a:moveTo>
                  <a:pt x="215" y="121"/>
                </a:moveTo>
                <a:lnTo>
                  <a:pt x="213" y="121"/>
                </a:lnTo>
                <a:lnTo>
                  <a:pt x="210" y="121"/>
                </a:lnTo>
                <a:lnTo>
                  <a:pt x="208" y="121"/>
                </a:lnTo>
                <a:lnTo>
                  <a:pt x="205" y="121"/>
                </a:lnTo>
                <a:lnTo>
                  <a:pt x="201" y="120"/>
                </a:lnTo>
                <a:lnTo>
                  <a:pt x="190" y="116"/>
                </a:lnTo>
                <a:lnTo>
                  <a:pt x="175" y="113"/>
                </a:lnTo>
                <a:lnTo>
                  <a:pt x="155" y="106"/>
                </a:lnTo>
                <a:lnTo>
                  <a:pt x="133" y="100"/>
                </a:lnTo>
                <a:lnTo>
                  <a:pt x="110" y="92"/>
                </a:lnTo>
                <a:lnTo>
                  <a:pt x="85" y="83"/>
                </a:lnTo>
                <a:lnTo>
                  <a:pt x="62" y="74"/>
                </a:lnTo>
                <a:lnTo>
                  <a:pt x="41" y="64"/>
                </a:lnTo>
                <a:lnTo>
                  <a:pt x="23" y="54"/>
                </a:lnTo>
                <a:lnTo>
                  <a:pt x="8" y="44"/>
                </a:lnTo>
                <a:lnTo>
                  <a:pt x="0" y="34"/>
                </a:lnTo>
                <a:lnTo>
                  <a:pt x="0" y="24"/>
                </a:lnTo>
                <a:lnTo>
                  <a:pt x="6" y="16"/>
                </a:lnTo>
                <a:lnTo>
                  <a:pt x="23" y="8"/>
                </a:lnTo>
                <a:lnTo>
                  <a:pt x="49" y="0"/>
                </a:lnTo>
                <a:lnTo>
                  <a:pt x="73" y="1"/>
                </a:lnTo>
                <a:lnTo>
                  <a:pt x="101" y="5"/>
                </a:lnTo>
                <a:lnTo>
                  <a:pt x="129" y="10"/>
                </a:lnTo>
                <a:lnTo>
                  <a:pt x="157" y="16"/>
                </a:lnTo>
                <a:lnTo>
                  <a:pt x="183" y="28"/>
                </a:lnTo>
                <a:lnTo>
                  <a:pt x="205" y="44"/>
                </a:lnTo>
                <a:lnTo>
                  <a:pt x="221" y="65"/>
                </a:lnTo>
                <a:lnTo>
                  <a:pt x="231" y="95"/>
                </a:lnTo>
                <a:lnTo>
                  <a:pt x="226" y="106"/>
                </a:lnTo>
                <a:lnTo>
                  <a:pt x="223" y="113"/>
                </a:lnTo>
                <a:lnTo>
                  <a:pt x="220" y="116"/>
                </a:lnTo>
                <a:lnTo>
                  <a:pt x="215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820583">
            <a:off x="581984" y="2768411"/>
            <a:ext cx="4271963" cy="3197225"/>
            <a:chOff x="931863" y="2430463"/>
            <a:chExt cx="4271963" cy="3197225"/>
          </a:xfrm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2357438" y="4938713"/>
              <a:ext cx="1619250" cy="688975"/>
            </a:xfrm>
            <a:custGeom>
              <a:avLst/>
              <a:gdLst>
                <a:gd name="T0" fmla="*/ 973 w 1020"/>
                <a:gd name="T1" fmla="*/ 432 h 434"/>
                <a:gd name="T2" fmla="*/ 909 w 1020"/>
                <a:gd name="T3" fmla="*/ 434 h 434"/>
                <a:gd name="T4" fmla="*/ 846 w 1020"/>
                <a:gd name="T5" fmla="*/ 429 h 434"/>
                <a:gd name="T6" fmla="*/ 784 w 1020"/>
                <a:gd name="T7" fmla="*/ 419 h 434"/>
                <a:gd name="T8" fmla="*/ 722 w 1020"/>
                <a:gd name="T9" fmla="*/ 406 h 434"/>
                <a:gd name="T10" fmla="*/ 659 w 1020"/>
                <a:gd name="T11" fmla="*/ 391 h 434"/>
                <a:gd name="T12" fmla="*/ 597 w 1020"/>
                <a:gd name="T13" fmla="*/ 378 h 434"/>
                <a:gd name="T14" fmla="*/ 536 w 1020"/>
                <a:gd name="T15" fmla="*/ 368 h 434"/>
                <a:gd name="T16" fmla="*/ 494 w 1020"/>
                <a:gd name="T17" fmla="*/ 361 h 434"/>
                <a:gd name="T18" fmla="*/ 472 w 1020"/>
                <a:gd name="T19" fmla="*/ 353 h 434"/>
                <a:gd name="T20" fmla="*/ 449 w 1020"/>
                <a:gd name="T21" fmla="*/ 347 h 434"/>
                <a:gd name="T22" fmla="*/ 428 w 1020"/>
                <a:gd name="T23" fmla="*/ 338 h 434"/>
                <a:gd name="T24" fmla="*/ 408 w 1020"/>
                <a:gd name="T25" fmla="*/ 350 h 434"/>
                <a:gd name="T26" fmla="*/ 400 w 1020"/>
                <a:gd name="T27" fmla="*/ 402 h 434"/>
                <a:gd name="T28" fmla="*/ 384 w 1020"/>
                <a:gd name="T29" fmla="*/ 427 h 434"/>
                <a:gd name="T30" fmla="*/ 377 w 1020"/>
                <a:gd name="T31" fmla="*/ 401 h 434"/>
                <a:gd name="T32" fmla="*/ 370 w 1020"/>
                <a:gd name="T33" fmla="*/ 391 h 434"/>
                <a:gd name="T34" fmla="*/ 362 w 1020"/>
                <a:gd name="T35" fmla="*/ 399 h 434"/>
                <a:gd name="T36" fmla="*/ 352 w 1020"/>
                <a:gd name="T37" fmla="*/ 402 h 434"/>
                <a:gd name="T38" fmla="*/ 349 w 1020"/>
                <a:gd name="T39" fmla="*/ 401 h 434"/>
                <a:gd name="T40" fmla="*/ 346 w 1020"/>
                <a:gd name="T41" fmla="*/ 376 h 434"/>
                <a:gd name="T42" fmla="*/ 343 w 1020"/>
                <a:gd name="T43" fmla="*/ 322 h 434"/>
                <a:gd name="T44" fmla="*/ 316 w 1020"/>
                <a:gd name="T45" fmla="*/ 294 h 434"/>
                <a:gd name="T46" fmla="*/ 274 w 1020"/>
                <a:gd name="T47" fmla="*/ 274 h 434"/>
                <a:gd name="T48" fmla="*/ 226 w 1020"/>
                <a:gd name="T49" fmla="*/ 252 h 434"/>
                <a:gd name="T50" fmla="*/ 177 w 1020"/>
                <a:gd name="T51" fmla="*/ 225 h 434"/>
                <a:gd name="T52" fmla="*/ 128 w 1020"/>
                <a:gd name="T53" fmla="*/ 197 h 434"/>
                <a:gd name="T54" fmla="*/ 83 w 1020"/>
                <a:gd name="T55" fmla="*/ 166 h 434"/>
                <a:gd name="T56" fmla="*/ 42 w 1020"/>
                <a:gd name="T57" fmla="*/ 132 h 434"/>
                <a:gd name="T58" fmla="*/ 11 w 1020"/>
                <a:gd name="T59" fmla="*/ 99 h 434"/>
                <a:gd name="T60" fmla="*/ 3 w 1020"/>
                <a:gd name="T61" fmla="*/ 66 h 434"/>
                <a:gd name="T62" fmla="*/ 8 w 1020"/>
                <a:gd name="T63" fmla="*/ 43 h 434"/>
                <a:gd name="T64" fmla="*/ 16 w 1020"/>
                <a:gd name="T65" fmla="*/ 23 h 434"/>
                <a:gd name="T66" fmla="*/ 37 w 1020"/>
                <a:gd name="T67" fmla="*/ 9 h 434"/>
                <a:gd name="T68" fmla="*/ 64 w 1020"/>
                <a:gd name="T69" fmla="*/ 7 h 434"/>
                <a:gd name="T70" fmla="*/ 90 w 1020"/>
                <a:gd name="T71" fmla="*/ 28 h 434"/>
                <a:gd name="T72" fmla="*/ 124 w 1020"/>
                <a:gd name="T73" fmla="*/ 56 h 434"/>
                <a:gd name="T74" fmla="*/ 164 w 1020"/>
                <a:gd name="T75" fmla="*/ 86 h 434"/>
                <a:gd name="T76" fmla="*/ 198 w 1020"/>
                <a:gd name="T77" fmla="*/ 114 h 434"/>
                <a:gd name="T78" fmla="*/ 236 w 1020"/>
                <a:gd name="T79" fmla="*/ 145 h 434"/>
                <a:gd name="T80" fmla="*/ 279 w 1020"/>
                <a:gd name="T81" fmla="*/ 178 h 434"/>
                <a:gd name="T82" fmla="*/ 324 w 1020"/>
                <a:gd name="T83" fmla="*/ 212 h 434"/>
                <a:gd name="T84" fmla="*/ 374 w 1020"/>
                <a:gd name="T85" fmla="*/ 243 h 434"/>
                <a:gd name="T86" fmla="*/ 423 w 1020"/>
                <a:gd name="T87" fmla="*/ 271 h 434"/>
                <a:gd name="T88" fmla="*/ 472 w 1020"/>
                <a:gd name="T89" fmla="*/ 291 h 434"/>
                <a:gd name="T90" fmla="*/ 520 w 1020"/>
                <a:gd name="T91" fmla="*/ 304 h 434"/>
                <a:gd name="T92" fmla="*/ 561 w 1020"/>
                <a:gd name="T93" fmla="*/ 314 h 434"/>
                <a:gd name="T94" fmla="*/ 599 w 1020"/>
                <a:gd name="T95" fmla="*/ 329 h 434"/>
                <a:gd name="T96" fmla="*/ 638 w 1020"/>
                <a:gd name="T97" fmla="*/ 343 h 434"/>
                <a:gd name="T98" fmla="*/ 681 w 1020"/>
                <a:gd name="T99" fmla="*/ 358 h 434"/>
                <a:gd name="T100" fmla="*/ 725 w 1020"/>
                <a:gd name="T101" fmla="*/ 370 h 434"/>
                <a:gd name="T102" fmla="*/ 769 w 1020"/>
                <a:gd name="T103" fmla="*/ 381 h 434"/>
                <a:gd name="T104" fmla="*/ 812 w 1020"/>
                <a:gd name="T105" fmla="*/ 389 h 434"/>
                <a:gd name="T106" fmla="*/ 853 w 1020"/>
                <a:gd name="T107" fmla="*/ 396 h 434"/>
                <a:gd name="T108" fmla="*/ 886 w 1020"/>
                <a:gd name="T109" fmla="*/ 399 h 434"/>
                <a:gd name="T110" fmla="*/ 925 w 1020"/>
                <a:gd name="T111" fmla="*/ 398 h 434"/>
                <a:gd name="T112" fmla="*/ 970 w 1020"/>
                <a:gd name="T113" fmla="*/ 398 h 434"/>
                <a:gd name="T114" fmla="*/ 1009 w 1020"/>
                <a:gd name="T115" fmla="*/ 402 h 434"/>
                <a:gd name="T116" fmla="*/ 1019 w 1020"/>
                <a:gd name="T117" fmla="*/ 416 h 434"/>
                <a:gd name="T118" fmla="*/ 1012 w 1020"/>
                <a:gd name="T119" fmla="*/ 42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0" h="434">
                  <a:moveTo>
                    <a:pt x="1006" y="429"/>
                  </a:moveTo>
                  <a:lnTo>
                    <a:pt x="973" y="432"/>
                  </a:lnTo>
                  <a:lnTo>
                    <a:pt x="942" y="434"/>
                  </a:lnTo>
                  <a:lnTo>
                    <a:pt x="909" y="434"/>
                  </a:lnTo>
                  <a:lnTo>
                    <a:pt x="878" y="432"/>
                  </a:lnTo>
                  <a:lnTo>
                    <a:pt x="846" y="429"/>
                  </a:lnTo>
                  <a:lnTo>
                    <a:pt x="815" y="424"/>
                  </a:lnTo>
                  <a:lnTo>
                    <a:pt x="784" y="419"/>
                  </a:lnTo>
                  <a:lnTo>
                    <a:pt x="753" y="412"/>
                  </a:lnTo>
                  <a:lnTo>
                    <a:pt x="722" y="406"/>
                  </a:lnTo>
                  <a:lnTo>
                    <a:pt x="691" y="399"/>
                  </a:lnTo>
                  <a:lnTo>
                    <a:pt x="659" y="391"/>
                  </a:lnTo>
                  <a:lnTo>
                    <a:pt x="628" y="384"/>
                  </a:lnTo>
                  <a:lnTo>
                    <a:pt x="597" y="378"/>
                  </a:lnTo>
                  <a:lnTo>
                    <a:pt x="567" y="373"/>
                  </a:lnTo>
                  <a:lnTo>
                    <a:pt x="536" y="368"/>
                  </a:lnTo>
                  <a:lnTo>
                    <a:pt x="505" y="365"/>
                  </a:lnTo>
                  <a:lnTo>
                    <a:pt x="494" y="361"/>
                  </a:lnTo>
                  <a:lnTo>
                    <a:pt x="484" y="357"/>
                  </a:lnTo>
                  <a:lnTo>
                    <a:pt x="472" y="353"/>
                  </a:lnTo>
                  <a:lnTo>
                    <a:pt x="461" y="350"/>
                  </a:lnTo>
                  <a:lnTo>
                    <a:pt x="449" y="347"/>
                  </a:lnTo>
                  <a:lnTo>
                    <a:pt x="439" y="342"/>
                  </a:lnTo>
                  <a:lnTo>
                    <a:pt x="428" y="338"/>
                  </a:lnTo>
                  <a:lnTo>
                    <a:pt x="418" y="335"/>
                  </a:lnTo>
                  <a:lnTo>
                    <a:pt x="408" y="350"/>
                  </a:lnTo>
                  <a:lnTo>
                    <a:pt x="402" y="375"/>
                  </a:lnTo>
                  <a:lnTo>
                    <a:pt x="400" y="402"/>
                  </a:lnTo>
                  <a:lnTo>
                    <a:pt x="400" y="424"/>
                  </a:lnTo>
                  <a:lnTo>
                    <a:pt x="384" y="427"/>
                  </a:lnTo>
                  <a:lnTo>
                    <a:pt x="379" y="416"/>
                  </a:lnTo>
                  <a:lnTo>
                    <a:pt x="377" y="401"/>
                  </a:lnTo>
                  <a:lnTo>
                    <a:pt x="375" y="388"/>
                  </a:lnTo>
                  <a:lnTo>
                    <a:pt x="370" y="391"/>
                  </a:lnTo>
                  <a:lnTo>
                    <a:pt x="367" y="396"/>
                  </a:lnTo>
                  <a:lnTo>
                    <a:pt x="362" y="399"/>
                  </a:lnTo>
                  <a:lnTo>
                    <a:pt x="354" y="404"/>
                  </a:lnTo>
                  <a:lnTo>
                    <a:pt x="352" y="402"/>
                  </a:lnTo>
                  <a:lnTo>
                    <a:pt x="351" y="402"/>
                  </a:lnTo>
                  <a:lnTo>
                    <a:pt x="349" y="401"/>
                  </a:lnTo>
                  <a:lnTo>
                    <a:pt x="347" y="401"/>
                  </a:lnTo>
                  <a:lnTo>
                    <a:pt x="346" y="376"/>
                  </a:lnTo>
                  <a:lnTo>
                    <a:pt x="346" y="348"/>
                  </a:lnTo>
                  <a:lnTo>
                    <a:pt x="343" y="322"/>
                  </a:lnTo>
                  <a:lnTo>
                    <a:pt x="336" y="302"/>
                  </a:lnTo>
                  <a:lnTo>
                    <a:pt x="316" y="294"/>
                  </a:lnTo>
                  <a:lnTo>
                    <a:pt x="295" y="284"/>
                  </a:lnTo>
                  <a:lnTo>
                    <a:pt x="274" y="274"/>
                  </a:lnTo>
                  <a:lnTo>
                    <a:pt x="249" y="263"/>
                  </a:lnTo>
                  <a:lnTo>
                    <a:pt x="226" y="252"/>
                  </a:lnTo>
                  <a:lnTo>
                    <a:pt x="201" y="238"/>
                  </a:lnTo>
                  <a:lnTo>
                    <a:pt x="177" y="225"/>
                  </a:lnTo>
                  <a:lnTo>
                    <a:pt x="152" y="210"/>
                  </a:lnTo>
                  <a:lnTo>
                    <a:pt x="128" y="197"/>
                  </a:lnTo>
                  <a:lnTo>
                    <a:pt x="105" y="181"/>
                  </a:lnTo>
                  <a:lnTo>
                    <a:pt x="83" y="166"/>
                  </a:lnTo>
                  <a:lnTo>
                    <a:pt x="62" y="150"/>
                  </a:lnTo>
                  <a:lnTo>
                    <a:pt x="42" y="132"/>
                  </a:lnTo>
                  <a:lnTo>
                    <a:pt x="26" y="115"/>
                  </a:lnTo>
                  <a:lnTo>
                    <a:pt x="11" y="99"/>
                  </a:lnTo>
                  <a:lnTo>
                    <a:pt x="0" y="81"/>
                  </a:lnTo>
                  <a:lnTo>
                    <a:pt x="3" y="66"/>
                  </a:lnTo>
                  <a:lnTo>
                    <a:pt x="4" y="55"/>
                  </a:lnTo>
                  <a:lnTo>
                    <a:pt x="8" y="43"/>
                  </a:lnTo>
                  <a:lnTo>
                    <a:pt x="11" y="33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7" y="9"/>
                  </a:lnTo>
                  <a:lnTo>
                    <a:pt x="54" y="0"/>
                  </a:lnTo>
                  <a:lnTo>
                    <a:pt x="64" y="7"/>
                  </a:lnTo>
                  <a:lnTo>
                    <a:pt x="75" y="15"/>
                  </a:lnTo>
                  <a:lnTo>
                    <a:pt x="90" y="28"/>
                  </a:lnTo>
                  <a:lnTo>
                    <a:pt x="106" y="41"/>
                  </a:lnTo>
                  <a:lnTo>
                    <a:pt x="124" y="56"/>
                  </a:lnTo>
                  <a:lnTo>
                    <a:pt x="144" y="71"/>
                  </a:lnTo>
                  <a:lnTo>
                    <a:pt x="164" y="86"/>
                  </a:lnTo>
                  <a:lnTo>
                    <a:pt x="182" y="99"/>
                  </a:lnTo>
                  <a:lnTo>
                    <a:pt x="198" y="114"/>
                  </a:lnTo>
                  <a:lnTo>
                    <a:pt x="216" y="128"/>
                  </a:lnTo>
                  <a:lnTo>
                    <a:pt x="236" y="145"/>
                  </a:lnTo>
                  <a:lnTo>
                    <a:pt x="257" y="161"/>
                  </a:lnTo>
                  <a:lnTo>
                    <a:pt x="279" y="178"/>
                  </a:lnTo>
                  <a:lnTo>
                    <a:pt x="302" y="196"/>
                  </a:lnTo>
                  <a:lnTo>
                    <a:pt x="324" y="212"/>
                  </a:lnTo>
                  <a:lnTo>
                    <a:pt x="349" y="229"/>
                  </a:lnTo>
                  <a:lnTo>
                    <a:pt x="374" y="243"/>
                  </a:lnTo>
                  <a:lnTo>
                    <a:pt x="398" y="258"/>
                  </a:lnTo>
                  <a:lnTo>
                    <a:pt x="423" y="271"/>
                  </a:lnTo>
                  <a:lnTo>
                    <a:pt x="448" y="283"/>
                  </a:lnTo>
                  <a:lnTo>
                    <a:pt x="472" y="291"/>
                  </a:lnTo>
                  <a:lnTo>
                    <a:pt x="497" y="299"/>
                  </a:lnTo>
                  <a:lnTo>
                    <a:pt x="520" y="304"/>
                  </a:lnTo>
                  <a:lnTo>
                    <a:pt x="543" y="306"/>
                  </a:lnTo>
                  <a:lnTo>
                    <a:pt x="561" y="314"/>
                  </a:lnTo>
                  <a:lnTo>
                    <a:pt x="579" y="322"/>
                  </a:lnTo>
                  <a:lnTo>
                    <a:pt x="599" y="329"/>
                  </a:lnTo>
                  <a:lnTo>
                    <a:pt x="618" y="337"/>
                  </a:lnTo>
                  <a:lnTo>
                    <a:pt x="638" y="343"/>
                  </a:lnTo>
                  <a:lnTo>
                    <a:pt x="659" y="352"/>
                  </a:lnTo>
                  <a:lnTo>
                    <a:pt x="681" y="358"/>
                  </a:lnTo>
                  <a:lnTo>
                    <a:pt x="704" y="365"/>
                  </a:lnTo>
                  <a:lnTo>
                    <a:pt x="725" y="370"/>
                  </a:lnTo>
                  <a:lnTo>
                    <a:pt x="746" y="376"/>
                  </a:lnTo>
                  <a:lnTo>
                    <a:pt x="769" y="381"/>
                  </a:lnTo>
                  <a:lnTo>
                    <a:pt x="791" y="386"/>
                  </a:lnTo>
                  <a:lnTo>
                    <a:pt x="812" y="389"/>
                  </a:lnTo>
                  <a:lnTo>
                    <a:pt x="833" y="394"/>
                  </a:lnTo>
                  <a:lnTo>
                    <a:pt x="853" y="396"/>
                  </a:lnTo>
                  <a:lnTo>
                    <a:pt x="873" y="399"/>
                  </a:lnTo>
                  <a:lnTo>
                    <a:pt x="886" y="399"/>
                  </a:lnTo>
                  <a:lnTo>
                    <a:pt x="904" y="398"/>
                  </a:lnTo>
                  <a:lnTo>
                    <a:pt x="925" y="398"/>
                  </a:lnTo>
                  <a:lnTo>
                    <a:pt x="948" y="398"/>
                  </a:lnTo>
                  <a:lnTo>
                    <a:pt x="970" y="398"/>
                  </a:lnTo>
                  <a:lnTo>
                    <a:pt x="991" y="399"/>
                  </a:lnTo>
                  <a:lnTo>
                    <a:pt x="1009" y="402"/>
                  </a:lnTo>
                  <a:lnTo>
                    <a:pt x="1020" y="407"/>
                  </a:lnTo>
                  <a:lnTo>
                    <a:pt x="1019" y="416"/>
                  </a:lnTo>
                  <a:lnTo>
                    <a:pt x="1015" y="421"/>
                  </a:lnTo>
                  <a:lnTo>
                    <a:pt x="1012" y="425"/>
                  </a:lnTo>
                  <a:lnTo>
                    <a:pt x="1006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3541713" y="4060825"/>
              <a:ext cx="711200" cy="1365250"/>
            </a:xfrm>
            <a:custGeom>
              <a:avLst/>
              <a:gdLst>
                <a:gd name="T0" fmla="*/ 389 w 448"/>
                <a:gd name="T1" fmla="*/ 846 h 860"/>
                <a:gd name="T2" fmla="*/ 398 w 448"/>
                <a:gd name="T3" fmla="*/ 790 h 860"/>
                <a:gd name="T4" fmla="*/ 401 w 448"/>
                <a:gd name="T5" fmla="*/ 739 h 860"/>
                <a:gd name="T6" fmla="*/ 399 w 448"/>
                <a:gd name="T7" fmla="*/ 685 h 860"/>
                <a:gd name="T8" fmla="*/ 391 w 448"/>
                <a:gd name="T9" fmla="*/ 591 h 860"/>
                <a:gd name="T10" fmla="*/ 370 w 448"/>
                <a:gd name="T11" fmla="*/ 420 h 860"/>
                <a:gd name="T12" fmla="*/ 327 w 448"/>
                <a:gd name="T13" fmla="*/ 247 h 860"/>
                <a:gd name="T14" fmla="*/ 247 w 448"/>
                <a:gd name="T15" fmla="*/ 110 h 860"/>
                <a:gd name="T16" fmla="*/ 171 w 448"/>
                <a:gd name="T17" fmla="*/ 71 h 860"/>
                <a:gd name="T18" fmla="*/ 118 w 448"/>
                <a:gd name="T19" fmla="*/ 71 h 860"/>
                <a:gd name="T20" fmla="*/ 59 w 448"/>
                <a:gd name="T21" fmla="*/ 73 h 860"/>
                <a:gd name="T22" fmla="*/ 18 w 448"/>
                <a:gd name="T23" fmla="*/ 69 h 860"/>
                <a:gd name="T24" fmla="*/ 9 w 448"/>
                <a:gd name="T25" fmla="*/ 48 h 860"/>
                <a:gd name="T26" fmla="*/ 2 w 448"/>
                <a:gd name="T27" fmla="*/ 28 h 860"/>
                <a:gd name="T28" fmla="*/ 2 w 448"/>
                <a:gd name="T29" fmla="*/ 18 h 860"/>
                <a:gd name="T30" fmla="*/ 23 w 448"/>
                <a:gd name="T31" fmla="*/ 10 h 860"/>
                <a:gd name="T32" fmla="*/ 74 w 448"/>
                <a:gd name="T33" fmla="*/ 0 h 860"/>
                <a:gd name="T34" fmla="*/ 123 w 448"/>
                <a:gd name="T35" fmla="*/ 2 h 860"/>
                <a:gd name="T36" fmla="*/ 169 w 448"/>
                <a:gd name="T37" fmla="*/ 10 h 860"/>
                <a:gd name="T38" fmla="*/ 217 w 448"/>
                <a:gd name="T39" fmla="*/ 27 h 860"/>
                <a:gd name="T40" fmla="*/ 251 w 448"/>
                <a:gd name="T41" fmla="*/ 48 h 860"/>
                <a:gd name="T42" fmla="*/ 269 w 448"/>
                <a:gd name="T43" fmla="*/ 68 h 860"/>
                <a:gd name="T44" fmla="*/ 315 w 448"/>
                <a:gd name="T45" fmla="*/ 140 h 860"/>
                <a:gd name="T46" fmla="*/ 373 w 448"/>
                <a:gd name="T47" fmla="*/ 263 h 860"/>
                <a:gd name="T48" fmla="*/ 414 w 448"/>
                <a:gd name="T49" fmla="*/ 388 h 860"/>
                <a:gd name="T50" fmla="*/ 437 w 448"/>
                <a:gd name="T51" fmla="*/ 521 h 860"/>
                <a:gd name="T52" fmla="*/ 445 w 448"/>
                <a:gd name="T53" fmla="*/ 619 h 860"/>
                <a:gd name="T54" fmla="*/ 448 w 448"/>
                <a:gd name="T55" fmla="*/ 690 h 860"/>
                <a:gd name="T56" fmla="*/ 447 w 448"/>
                <a:gd name="T57" fmla="*/ 765 h 860"/>
                <a:gd name="T58" fmla="*/ 430 w 448"/>
                <a:gd name="T59" fmla="*/ 827 h 860"/>
                <a:gd name="T60" fmla="*/ 412 w 448"/>
                <a:gd name="T61" fmla="*/ 852 h 860"/>
                <a:gd name="T62" fmla="*/ 407 w 448"/>
                <a:gd name="T63" fmla="*/ 85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860">
                  <a:moveTo>
                    <a:pt x="402" y="860"/>
                  </a:moveTo>
                  <a:lnTo>
                    <a:pt x="389" y="846"/>
                  </a:lnTo>
                  <a:lnTo>
                    <a:pt x="391" y="818"/>
                  </a:lnTo>
                  <a:lnTo>
                    <a:pt x="398" y="790"/>
                  </a:lnTo>
                  <a:lnTo>
                    <a:pt x="402" y="767"/>
                  </a:lnTo>
                  <a:lnTo>
                    <a:pt x="401" y="739"/>
                  </a:lnTo>
                  <a:lnTo>
                    <a:pt x="401" y="713"/>
                  </a:lnTo>
                  <a:lnTo>
                    <a:pt x="399" y="685"/>
                  </a:lnTo>
                  <a:lnTo>
                    <a:pt x="399" y="658"/>
                  </a:lnTo>
                  <a:lnTo>
                    <a:pt x="391" y="591"/>
                  </a:lnTo>
                  <a:lnTo>
                    <a:pt x="381" y="509"/>
                  </a:lnTo>
                  <a:lnTo>
                    <a:pt x="370" y="420"/>
                  </a:lnTo>
                  <a:lnTo>
                    <a:pt x="352" y="332"/>
                  </a:lnTo>
                  <a:lnTo>
                    <a:pt x="327" y="247"/>
                  </a:lnTo>
                  <a:lnTo>
                    <a:pt x="292" y="171"/>
                  </a:lnTo>
                  <a:lnTo>
                    <a:pt x="247" y="110"/>
                  </a:lnTo>
                  <a:lnTo>
                    <a:pt x="189" y="73"/>
                  </a:lnTo>
                  <a:lnTo>
                    <a:pt x="171" y="71"/>
                  </a:lnTo>
                  <a:lnTo>
                    <a:pt x="146" y="71"/>
                  </a:lnTo>
                  <a:lnTo>
                    <a:pt x="118" y="71"/>
                  </a:lnTo>
                  <a:lnTo>
                    <a:pt x="89" y="73"/>
                  </a:lnTo>
                  <a:lnTo>
                    <a:pt x="59" y="73"/>
                  </a:lnTo>
                  <a:lnTo>
                    <a:pt x="35" y="71"/>
                  </a:lnTo>
                  <a:lnTo>
                    <a:pt x="18" y="69"/>
                  </a:lnTo>
                  <a:lnTo>
                    <a:pt x="9" y="64"/>
                  </a:lnTo>
                  <a:lnTo>
                    <a:pt x="9" y="48"/>
                  </a:lnTo>
                  <a:lnTo>
                    <a:pt x="5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3" y="10"/>
                  </a:lnTo>
                  <a:lnTo>
                    <a:pt x="48" y="4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3" y="2"/>
                  </a:lnTo>
                  <a:lnTo>
                    <a:pt x="146" y="5"/>
                  </a:lnTo>
                  <a:lnTo>
                    <a:pt x="169" y="10"/>
                  </a:lnTo>
                  <a:lnTo>
                    <a:pt x="192" y="17"/>
                  </a:lnTo>
                  <a:lnTo>
                    <a:pt x="217" y="27"/>
                  </a:lnTo>
                  <a:lnTo>
                    <a:pt x="243" y="38"/>
                  </a:lnTo>
                  <a:lnTo>
                    <a:pt x="251" y="48"/>
                  </a:lnTo>
                  <a:lnTo>
                    <a:pt x="261" y="58"/>
                  </a:lnTo>
                  <a:lnTo>
                    <a:pt x="269" y="68"/>
                  </a:lnTo>
                  <a:lnTo>
                    <a:pt x="279" y="79"/>
                  </a:lnTo>
                  <a:lnTo>
                    <a:pt x="315" y="140"/>
                  </a:lnTo>
                  <a:lnTo>
                    <a:pt x="347" y="201"/>
                  </a:lnTo>
                  <a:lnTo>
                    <a:pt x="373" y="263"/>
                  </a:lnTo>
                  <a:lnTo>
                    <a:pt x="396" y="324"/>
                  </a:lnTo>
                  <a:lnTo>
                    <a:pt x="414" y="388"/>
                  </a:lnTo>
                  <a:lnTo>
                    <a:pt x="427" y="453"/>
                  </a:lnTo>
                  <a:lnTo>
                    <a:pt x="437" y="521"/>
                  </a:lnTo>
                  <a:lnTo>
                    <a:pt x="443" y="591"/>
                  </a:lnTo>
                  <a:lnTo>
                    <a:pt x="445" y="619"/>
                  </a:lnTo>
                  <a:lnTo>
                    <a:pt x="447" y="652"/>
                  </a:lnTo>
                  <a:lnTo>
                    <a:pt x="448" y="690"/>
                  </a:lnTo>
                  <a:lnTo>
                    <a:pt x="448" y="727"/>
                  </a:lnTo>
                  <a:lnTo>
                    <a:pt x="447" y="765"/>
                  </a:lnTo>
                  <a:lnTo>
                    <a:pt x="440" y="800"/>
                  </a:lnTo>
                  <a:lnTo>
                    <a:pt x="430" y="827"/>
                  </a:lnTo>
                  <a:lnTo>
                    <a:pt x="412" y="847"/>
                  </a:lnTo>
                  <a:lnTo>
                    <a:pt x="412" y="852"/>
                  </a:lnTo>
                  <a:lnTo>
                    <a:pt x="411" y="855"/>
                  </a:lnTo>
                  <a:lnTo>
                    <a:pt x="407" y="857"/>
                  </a:lnTo>
                  <a:lnTo>
                    <a:pt x="402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484438" y="3994150"/>
              <a:ext cx="1239838" cy="692150"/>
            </a:xfrm>
            <a:custGeom>
              <a:avLst/>
              <a:gdLst>
                <a:gd name="T0" fmla="*/ 735 w 781"/>
                <a:gd name="T1" fmla="*/ 435 h 436"/>
                <a:gd name="T2" fmla="*/ 681 w 781"/>
                <a:gd name="T3" fmla="*/ 418 h 436"/>
                <a:gd name="T4" fmla="*/ 632 w 781"/>
                <a:gd name="T5" fmla="*/ 390 h 436"/>
                <a:gd name="T6" fmla="*/ 586 w 781"/>
                <a:gd name="T7" fmla="*/ 356 h 436"/>
                <a:gd name="T8" fmla="*/ 535 w 781"/>
                <a:gd name="T9" fmla="*/ 318 h 436"/>
                <a:gd name="T10" fmla="*/ 479 w 781"/>
                <a:gd name="T11" fmla="*/ 275 h 436"/>
                <a:gd name="T12" fmla="*/ 420 w 781"/>
                <a:gd name="T13" fmla="*/ 234 h 436"/>
                <a:gd name="T14" fmla="*/ 359 w 781"/>
                <a:gd name="T15" fmla="*/ 195 h 436"/>
                <a:gd name="T16" fmla="*/ 297 w 781"/>
                <a:gd name="T17" fmla="*/ 159 h 436"/>
                <a:gd name="T18" fmla="*/ 235 w 781"/>
                <a:gd name="T19" fmla="*/ 124 h 436"/>
                <a:gd name="T20" fmla="*/ 171 w 781"/>
                <a:gd name="T21" fmla="*/ 93 h 436"/>
                <a:gd name="T22" fmla="*/ 108 w 781"/>
                <a:gd name="T23" fmla="*/ 64 h 436"/>
                <a:gd name="T24" fmla="*/ 67 w 781"/>
                <a:gd name="T25" fmla="*/ 49 h 436"/>
                <a:gd name="T26" fmla="*/ 44 w 781"/>
                <a:gd name="T27" fmla="*/ 44 h 436"/>
                <a:gd name="T28" fmla="*/ 23 w 781"/>
                <a:gd name="T29" fmla="*/ 41 h 436"/>
                <a:gd name="T30" fmla="*/ 5 w 781"/>
                <a:gd name="T31" fmla="*/ 33 h 436"/>
                <a:gd name="T32" fmla="*/ 6 w 781"/>
                <a:gd name="T33" fmla="*/ 19 h 436"/>
                <a:gd name="T34" fmla="*/ 21 w 781"/>
                <a:gd name="T35" fmla="*/ 6 h 436"/>
                <a:gd name="T36" fmla="*/ 43 w 781"/>
                <a:gd name="T37" fmla="*/ 1 h 436"/>
                <a:gd name="T38" fmla="*/ 69 w 781"/>
                <a:gd name="T39" fmla="*/ 6 h 436"/>
                <a:gd name="T40" fmla="*/ 92 w 781"/>
                <a:gd name="T41" fmla="*/ 11 h 436"/>
                <a:gd name="T42" fmla="*/ 118 w 781"/>
                <a:gd name="T43" fmla="*/ 16 h 436"/>
                <a:gd name="T44" fmla="*/ 143 w 781"/>
                <a:gd name="T45" fmla="*/ 18 h 436"/>
                <a:gd name="T46" fmla="*/ 176 w 781"/>
                <a:gd name="T47" fmla="*/ 29 h 436"/>
                <a:gd name="T48" fmla="*/ 220 w 781"/>
                <a:gd name="T49" fmla="*/ 52 h 436"/>
                <a:gd name="T50" fmla="*/ 269 w 781"/>
                <a:gd name="T51" fmla="*/ 82 h 436"/>
                <a:gd name="T52" fmla="*/ 322 w 781"/>
                <a:gd name="T53" fmla="*/ 116 h 436"/>
                <a:gd name="T54" fmla="*/ 373 w 781"/>
                <a:gd name="T55" fmla="*/ 151 h 436"/>
                <a:gd name="T56" fmla="*/ 417 w 781"/>
                <a:gd name="T57" fmla="*/ 183 h 436"/>
                <a:gd name="T58" fmla="*/ 451 w 781"/>
                <a:gd name="T59" fmla="*/ 208 h 436"/>
                <a:gd name="T60" fmla="*/ 481 w 781"/>
                <a:gd name="T61" fmla="*/ 228 h 436"/>
                <a:gd name="T62" fmla="*/ 515 w 781"/>
                <a:gd name="T63" fmla="*/ 246 h 436"/>
                <a:gd name="T64" fmla="*/ 551 w 781"/>
                <a:gd name="T65" fmla="*/ 262 h 436"/>
                <a:gd name="T66" fmla="*/ 589 w 781"/>
                <a:gd name="T67" fmla="*/ 277 h 436"/>
                <a:gd name="T68" fmla="*/ 604 w 781"/>
                <a:gd name="T69" fmla="*/ 261 h 436"/>
                <a:gd name="T70" fmla="*/ 574 w 781"/>
                <a:gd name="T71" fmla="*/ 197 h 436"/>
                <a:gd name="T72" fmla="*/ 543 w 781"/>
                <a:gd name="T73" fmla="*/ 133 h 436"/>
                <a:gd name="T74" fmla="*/ 550 w 781"/>
                <a:gd name="T75" fmla="*/ 85 h 436"/>
                <a:gd name="T76" fmla="*/ 589 w 781"/>
                <a:gd name="T77" fmla="*/ 83 h 436"/>
                <a:gd name="T78" fmla="*/ 615 w 781"/>
                <a:gd name="T79" fmla="*/ 138 h 436"/>
                <a:gd name="T80" fmla="*/ 635 w 781"/>
                <a:gd name="T81" fmla="*/ 211 h 436"/>
                <a:gd name="T82" fmla="*/ 637 w 781"/>
                <a:gd name="T83" fmla="*/ 274 h 436"/>
                <a:gd name="T84" fmla="*/ 638 w 781"/>
                <a:gd name="T85" fmla="*/ 303 h 436"/>
                <a:gd name="T86" fmla="*/ 670 w 781"/>
                <a:gd name="T87" fmla="*/ 321 h 436"/>
                <a:gd name="T88" fmla="*/ 706 w 781"/>
                <a:gd name="T89" fmla="*/ 336 h 436"/>
                <a:gd name="T90" fmla="*/ 742 w 781"/>
                <a:gd name="T91" fmla="*/ 349 h 436"/>
                <a:gd name="T92" fmla="*/ 770 w 781"/>
                <a:gd name="T93" fmla="*/ 374 h 436"/>
                <a:gd name="T94" fmla="*/ 781 w 781"/>
                <a:gd name="T95" fmla="*/ 4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36">
                  <a:moveTo>
                    <a:pt x="765" y="436"/>
                  </a:moveTo>
                  <a:lnTo>
                    <a:pt x="735" y="435"/>
                  </a:lnTo>
                  <a:lnTo>
                    <a:pt x="707" y="428"/>
                  </a:lnTo>
                  <a:lnTo>
                    <a:pt x="681" y="418"/>
                  </a:lnTo>
                  <a:lnTo>
                    <a:pt x="656" y="405"/>
                  </a:lnTo>
                  <a:lnTo>
                    <a:pt x="632" y="390"/>
                  </a:lnTo>
                  <a:lnTo>
                    <a:pt x="609" y="372"/>
                  </a:lnTo>
                  <a:lnTo>
                    <a:pt x="586" y="356"/>
                  </a:lnTo>
                  <a:lnTo>
                    <a:pt x="563" y="339"/>
                  </a:lnTo>
                  <a:lnTo>
                    <a:pt x="535" y="318"/>
                  </a:lnTo>
                  <a:lnTo>
                    <a:pt x="507" y="297"/>
                  </a:lnTo>
                  <a:lnTo>
                    <a:pt x="479" y="275"/>
                  </a:lnTo>
                  <a:lnTo>
                    <a:pt x="450" y="254"/>
                  </a:lnTo>
                  <a:lnTo>
                    <a:pt x="420" y="234"/>
                  </a:lnTo>
                  <a:lnTo>
                    <a:pt x="389" y="215"/>
                  </a:lnTo>
                  <a:lnTo>
                    <a:pt x="359" y="195"/>
                  </a:lnTo>
                  <a:lnTo>
                    <a:pt x="328" y="177"/>
                  </a:lnTo>
                  <a:lnTo>
                    <a:pt x="297" y="159"/>
                  </a:lnTo>
                  <a:lnTo>
                    <a:pt x="266" y="141"/>
                  </a:lnTo>
                  <a:lnTo>
                    <a:pt x="235" y="124"/>
                  </a:lnTo>
                  <a:lnTo>
                    <a:pt x="202" y="108"/>
                  </a:lnTo>
                  <a:lnTo>
                    <a:pt x="171" y="93"/>
                  </a:lnTo>
                  <a:lnTo>
                    <a:pt x="139" y="78"/>
                  </a:lnTo>
                  <a:lnTo>
                    <a:pt x="108" y="64"/>
                  </a:lnTo>
                  <a:lnTo>
                    <a:pt x="77" y="51"/>
                  </a:lnTo>
                  <a:lnTo>
                    <a:pt x="67" y="49"/>
                  </a:lnTo>
                  <a:lnTo>
                    <a:pt x="56" y="47"/>
                  </a:lnTo>
                  <a:lnTo>
                    <a:pt x="44" y="44"/>
                  </a:lnTo>
                  <a:lnTo>
                    <a:pt x="33" y="42"/>
                  </a:lnTo>
                  <a:lnTo>
                    <a:pt x="23" y="41"/>
                  </a:lnTo>
                  <a:lnTo>
                    <a:pt x="13" y="36"/>
                  </a:lnTo>
                  <a:lnTo>
                    <a:pt x="5" y="33"/>
                  </a:lnTo>
                  <a:lnTo>
                    <a:pt x="0" y="26"/>
                  </a:lnTo>
                  <a:lnTo>
                    <a:pt x="6" y="19"/>
                  </a:lnTo>
                  <a:lnTo>
                    <a:pt x="13" y="13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43" y="1"/>
                  </a:lnTo>
                  <a:lnTo>
                    <a:pt x="56" y="5"/>
                  </a:lnTo>
                  <a:lnTo>
                    <a:pt x="69" y="6"/>
                  </a:lnTo>
                  <a:lnTo>
                    <a:pt x="80" y="8"/>
                  </a:lnTo>
                  <a:lnTo>
                    <a:pt x="92" y="11"/>
                  </a:lnTo>
                  <a:lnTo>
                    <a:pt x="105" y="13"/>
                  </a:lnTo>
                  <a:lnTo>
                    <a:pt x="118" y="16"/>
                  </a:lnTo>
                  <a:lnTo>
                    <a:pt x="131" y="18"/>
                  </a:lnTo>
                  <a:lnTo>
                    <a:pt x="143" y="18"/>
                  </a:lnTo>
                  <a:lnTo>
                    <a:pt x="158" y="21"/>
                  </a:lnTo>
                  <a:lnTo>
                    <a:pt x="176" y="29"/>
                  </a:lnTo>
                  <a:lnTo>
                    <a:pt x="197" y="39"/>
                  </a:lnTo>
                  <a:lnTo>
                    <a:pt x="220" y="52"/>
                  </a:lnTo>
                  <a:lnTo>
                    <a:pt x="244" y="65"/>
                  </a:lnTo>
                  <a:lnTo>
                    <a:pt x="269" y="82"/>
                  </a:lnTo>
                  <a:lnTo>
                    <a:pt x="295" y="98"/>
                  </a:lnTo>
                  <a:lnTo>
                    <a:pt x="322" y="116"/>
                  </a:lnTo>
                  <a:lnTo>
                    <a:pt x="348" y="134"/>
                  </a:lnTo>
                  <a:lnTo>
                    <a:pt x="373" y="151"/>
                  </a:lnTo>
                  <a:lnTo>
                    <a:pt x="395" y="169"/>
                  </a:lnTo>
                  <a:lnTo>
                    <a:pt x="417" y="183"/>
                  </a:lnTo>
                  <a:lnTo>
                    <a:pt x="435" y="197"/>
                  </a:lnTo>
                  <a:lnTo>
                    <a:pt x="451" y="208"/>
                  </a:lnTo>
                  <a:lnTo>
                    <a:pt x="463" y="218"/>
                  </a:lnTo>
                  <a:lnTo>
                    <a:pt x="481" y="228"/>
                  </a:lnTo>
                  <a:lnTo>
                    <a:pt x="499" y="236"/>
                  </a:lnTo>
                  <a:lnTo>
                    <a:pt x="515" y="246"/>
                  </a:lnTo>
                  <a:lnTo>
                    <a:pt x="533" y="254"/>
                  </a:lnTo>
                  <a:lnTo>
                    <a:pt x="551" y="262"/>
                  </a:lnTo>
                  <a:lnTo>
                    <a:pt x="569" y="270"/>
                  </a:lnTo>
                  <a:lnTo>
                    <a:pt x="589" y="277"/>
                  </a:lnTo>
                  <a:lnTo>
                    <a:pt x="609" y="285"/>
                  </a:lnTo>
                  <a:lnTo>
                    <a:pt x="604" y="261"/>
                  </a:lnTo>
                  <a:lnTo>
                    <a:pt x="591" y="229"/>
                  </a:lnTo>
                  <a:lnTo>
                    <a:pt x="574" y="197"/>
                  </a:lnTo>
                  <a:lnTo>
                    <a:pt x="556" y="164"/>
                  </a:lnTo>
                  <a:lnTo>
                    <a:pt x="543" y="133"/>
                  </a:lnTo>
                  <a:lnTo>
                    <a:pt x="540" y="105"/>
                  </a:lnTo>
                  <a:lnTo>
                    <a:pt x="550" y="85"/>
                  </a:lnTo>
                  <a:lnTo>
                    <a:pt x="578" y="74"/>
                  </a:lnTo>
                  <a:lnTo>
                    <a:pt x="589" y="83"/>
                  </a:lnTo>
                  <a:lnTo>
                    <a:pt x="602" y="106"/>
                  </a:lnTo>
                  <a:lnTo>
                    <a:pt x="615" y="138"/>
                  </a:lnTo>
                  <a:lnTo>
                    <a:pt x="627" y="174"/>
                  </a:lnTo>
                  <a:lnTo>
                    <a:pt x="635" y="211"/>
                  </a:lnTo>
                  <a:lnTo>
                    <a:pt x="638" y="246"/>
                  </a:lnTo>
                  <a:lnTo>
                    <a:pt x="637" y="274"/>
                  </a:lnTo>
                  <a:lnTo>
                    <a:pt x="629" y="292"/>
                  </a:lnTo>
                  <a:lnTo>
                    <a:pt x="638" y="303"/>
                  </a:lnTo>
                  <a:lnTo>
                    <a:pt x="653" y="313"/>
                  </a:lnTo>
                  <a:lnTo>
                    <a:pt x="670" y="321"/>
                  </a:lnTo>
                  <a:lnTo>
                    <a:pt x="686" y="330"/>
                  </a:lnTo>
                  <a:lnTo>
                    <a:pt x="706" y="336"/>
                  </a:lnTo>
                  <a:lnTo>
                    <a:pt x="724" y="343"/>
                  </a:lnTo>
                  <a:lnTo>
                    <a:pt x="742" y="349"/>
                  </a:lnTo>
                  <a:lnTo>
                    <a:pt x="758" y="356"/>
                  </a:lnTo>
                  <a:lnTo>
                    <a:pt x="770" y="374"/>
                  </a:lnTo>
                  <a:lnTo>
                    <a:pt x="780" y="395"/>
                  </a:lnTo>
                  <a:lnTo>
                    <a:pt x="781" y="418"/>
                  </a:lnTo>
                  <a:lnTo>
                    <a:pt x="765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4138613" y="3438525"/>
              <a:ext cx="609600" cy="463550"/>
            </a:xfrm>
            <a:custGeom>
              <a:avLst/>
              <a:gdLst>
                <a:gd name="T0" fmla="*/ 133 w 384"/>
                <a:gd name="T1" fmla="*/ 277 h 292"/>
                <a:gd name="T2" fmla="*/ 90 w 384"/>
                <a:gd name="T3" fmla="*/ 287 h 292"/>
                <a:gd name="T4" fmla="*/ 43 w 384"/>
                <a:gd name="T5" fmla="*/ 292 h 292"/>
                <a:gd name="T6" fmla="*/ 8 w 384"/>
                <a:gd name="T7" fmla="*/ 284 h 292"/>
                <a:gd name="T8" fmla="*/ 2 w 384"/>
                <a:gd name="T9" fmla="*/ 269 h 292"/>
                <a:gd name="T10" fmla="*/ 7 w 384"/>
                <a:gd name="T11" fmla="*/ 264 h 292"/>
                <a:gd name="T12" fmla="*/ 30 w 384"/>
                <a:gd name="T13" fmla="*/ 261 h 292"/>
                <a:gd name="T14" fmla="*/ 71 w 384"/>
                <a:gd name="T15" fmla="*/ 256 h 292"/>
                <a:gd name="T16" fmla="*/ 107 w 384"/>
                <a:gd name="T17" fmla="*/ 245 h 292"/>
                <a:gd name="T18" fmla="*/ 141 w 384"/>
                <a:gd name="T19" fmla="*/ 232 h 292"/>
                <a:gd name="T20" fmla="*/ 174 w 384"/>
                <a:gd name="T21" fmla="*/ 213 h 292"/>
                <a:gd name="T22" fmla="*/ 204 w 384"/>
                <a:gd name="T23" fmla="*/ 190 h 292"/>
                <a:gd name="T24" fmla="*/ 233 w 384"/>
                <a:gd name="T25" fmla="*/ 163 h 292"/>
                <a:gd name="T26" fmla="*/ 261 w 384"/>
                <a:gd name="T27" fmla="*/ 131 h 292"/>
                <a:gd name="T28" fmla="*/ 281 w 384"/>
                <a:gd name="T29" fmla="*/ 107 h 292"/>
                <a:gd name="T30" fmla="*/ 294 w 384"/>
                <a:gd name="T31" fmla="*/ 94 h 292"/>
                <a:gd name="T32" fmla="*/ 309 w 384"/>
                <a:gd name="T33" fmla="*/ 81 h 292"/>
                <a:gd name="T34" fmla="*/ 322 w 384"/>
                <a:gd name="T35" fmla="*/ 67 h 292"/>
                <a:gd name="T36" fmla="*/ 314 w 384"/>
                <a:gd name="T37" fmla="*/ 44 h 292"/>
                <a:gd name="T38" fmla="*/ 274 w 384"/>
                <a:gd name="T39" fmla="*/ 38 h 292"/>
                <a:gd name="T40" fmla="*/ 230 w 384"/>
                <a:gd name="T41" fmla="*/ 54 h 292"/>
                <a:gd name="T42" fmla="*/ 189 w 384"/>
                <a:gd name="T43" fmla="*/ 76 h 292"/>
                <a:gd name="T44" fmla="*/ 168 w 384"/>
                <a:gd name="T45" fmla="*/ 84 h 292"/>
                <a:gd name="T46" fmla="*/ 151 w 384"/>
                <a:gd name="T47" fmla="*/ 85 h 292"/>
                <a:gd name="T48" fmla="*/ 156 w 384"/>
                <a:gd name="T49" fmla="*/ 56 h 292"/>
                <a:gd name="T50" fmla="*/ 204 w 384"/>
                <a:gd name="T51" fmla="*/ 20 h 292"/>
                <a:gd name="T52" fmla="*/ 268 w 384"/>
                <a:gd name="T53" fmla="*/ 3 h 292"/>
                <a:gd name="T54" fmla="*/ 333 w 384"/>
                <a:gd name="T55" fmla="*/ 0 h 292"/>
                <a:gd name="T56" fmla="*/ 376 w 384"/>
                <a:gd name="T57" fmla="*/ 26 h 292"/>
                <a:gd name="T58" fmla="*/ 384 w 384"/>
                <a:gd name="T59" fmla="*/ 72 h 292"/>
                <a:gd name="T60" fmla="*/ 347 w 384"/>
                <a:gd name="T61" fmla="*/ 122 h 292"/>
                <a:gd name="T62" fmla="*/ 291 w 384"/>
                <a:gd name="T63" fmla="*/ 169 h 292"/>
                <a:gd name="T64" fmla="*/ 233 w 384"/>
                <a:gd name="T65" fmla="*/ 213 h 292"/>
                <a:gd name="T66" fmla="*/ 174 w 384"/>
                <a:gd name="T67" fmla="*/ 25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292">
                  <a:moveTo>
                    <a:pt x="146" y="273"/>
                  </a:moveTo>
                  <a:lnTo>
                    <a:pt x="133" y="277"/>
                  </a:lnTo>
                  <a:lnTo>
                    <a:pt x="113" y="282"/>
                  </a:lnTo>
                  <a:lnTo>
                    <a:pt x="90" y="287"/>
                  </a:lnTo>
                  <a:lnTo>
                    <a:pt x="66" y="291"/>
                  </a:lnTo>
                  <a:lnTo>
                    <a:pt x="43" y="292"/>
                  </a:lnTo>
                  <a:lnTo>
                    <a:pt x="23" y="291"/>
                  </a:lnTo>
                  <a:lnTo>
                    <a:pt x="8" y="284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3" y="268"/>
                  </a:lnTo>
                  <a:lnTo>
                    <a:pt x="7" y="264"/>
                  </a:lnTo>
                  <a:lnTo>
                    <a:pt x="8" y="263"/>
                  </a:lnTo>
                  <a:lnTo>
                    <a:pt x="30" y="261"/>
                  </a:lnTo>
                  <a:lnTo>
                    <a:pt x="51" y="259"/>
                  </a:lnTo>
                  <a:lnTo>
                    <a:pt x="71" y="256"/>
                  </a:lnTo>
                  <a:lnTo>
                    <a:pt x="89" y="251"/>
                  </a:lnTo>
                  <a:lnTo>
                    <a:pt x="107" y="245"/>
                  </a:lnTo>
                  <a:lnTo>
                    <a:pt x="125" y="238"/>
                  </a:lnTo>
                  <a:lnTo>
                    <a:pt x="141" y="232"/>
                  </a:lnTo>
                  <a:lnTo>
                    <a:pt x="158" y="222"/>
                  </a:lnTo>
                  <a:lnTo>
                    <a:pt x="174" y="213"/>
                  </a:lnTo>
                  <a:lnTo>
                    <a:pt x="189" y="202"/>
                  </a:lnTo>
                  <a:lnTo>
                    <a:pt x="204" y="190"/>
                  </a:lnTo>
                  <a:lnTo>
                    <a:pt x="218" y="177"/>
                  </a:lnTo>
                  <a:lnTo>
                    <a:pt x="233" y="163"/>
                  </a:lnTo>
                  <a:lnTo>
                    <a:pt x="246" y="148"/>
                  </a:lnTo>
                  <a:lnTo>
                    <a:pt x="261" y="131"/>
                  </a:lnTo>
                  <a:lnTo>
                    <a:pt x="274" y="113"/>
                  </a:lnTo>
                  <a:lnTo>
                    <a:pt x="281" y="107"/>
                  </a:lnTo>
                  <a:lnTo>
                    <a:pt x="287" y="100"/>
                  </a:lnTo>
                  <a:lnTo>
                    <a:pt x="294" y="94"/>
                  </a:lnTo>
                  <a:lnTo>
                    <a:pt x="302" y="87"/>
                  </a:lnTo>
                  <a:lnTo>
                    <a:pt x="309" y="81"/>
                  </a:lnTo>
                  <a:lnTo>
                    <a:pt x="315" y="74"/>
                  </a:lnTo>
                  <a:lnTo>
                    <a:pt x="322" y="67"/>
                  </a:lnTo>
                  <a:lnTo>
                    <a:pt x="328" y="61"/>
                  </a:lnTo>
                  <a:lnTo>
                    <a:pt x="314" y="44"/>
                  </a:lnTo>
                  <a:lnTo>
                    <a:pt x="296" y="38"/>
                  </a:lnTo>
                  <a:lnTo>
                    <a:pt x="274" y="38"/>
                  </a:lnTo>
                  <a:lnTo>
                    <a:pt x="251" y="44"/>
                  </a:lnTo>
                  <a:lnTo>
                    <a:pt x="230" y="54"/>
                  </a:lnTo>
                  <a:lnTo>
                    <a:pt x="209" y="66"/>
                  </a:lnTo>
                  <a:lnTo>
                    <a:pt x="189" y="76"/>
                  </a:lnTo>
                  <a:lnTo>
                    <a:pt x="174" y="85"/>
                  </a:lnTo>
                  <a:lnTo>
                    <a:pt x="168" y="84"/>
                  </a:lnTo>
                  <a:lnTo>
                    <a:pt x="159" y="84"/>
                  </a:lnTo>
                  <a:lnTo>
                    <a:pt x="151" y="85"/>
                  </a:lnTo>
                  <a:lnTo>
                    <a:pt x="143" y="84"/>
                  </a:lnTo>
                  <a:lnTo>
                    <a:pt x="156" y="56"/>
                  </a:lnTo>
                  <a:lnTo>
                    <a:pt x="176" y="35"/>
                  </a:lnTo>
                  <a:lnTo>
                    <a:pt x="204" y="20"/>
                  </a:lnTo>
                  <a:lnTo>
                    <a:pt x="233" y="8"/>
                  </a:lnTo>
                  <a:lnTo>
                    <a:pt x="268" y="3"/>
                  </a:lnTo>
                  <a:lnTo>
                    <a:pt x="301" y="0"/>
                  </a:lnTo>
                  <a:lnTo>
                    <a:pt x="333" y="0"/>
                  </a:lnTo>
                  <a:lnTo>
                    <a:pt x="363" y="2"/>
                  </a:lnTo>
                  <a:lnTo>
                    <a:pt x="376" y="26"/>
                  </a:lnTo>
                  <a:lnTo>
                    <a:pt x="384" y="48"/>
                  </a:lnTo>
                  <a:lnTo>
                    <a:pt x="384" y="72"/>
                  </a:lnTo>
                  <a:lnTo>
                    <a:pt x="374" y="99"/>
                  </a:lnTo>
                  <a:lnTo>
                    <a:pt x="347" y="122"/>
                  </a:lnTo>
                  <a:lnTo>
                    <a:pt x="319" y="146"/>
                  </a:lnTo>
                  <a:lnTo>
                    <a:pt x="291" y="169"/>
                  </a:lnTo>
                  <a:lnTo>
                    <a:pt x="261" y="190"/>
                  </a:lnTo>
                  <a:lnTo>
                    <a:pt x="233" y="213"/>
                  </a:lnTo>
                  <a:lnTo>
                    <a:pt x="204" y="235"/>
                  </a:lnTo>
                  <a:lnTo>
                    <a:pt x="174" y="254"/>
                  </a:lnTo>
                  <a:lnTo>
                    <a:pt x="146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25751" y="3043238"/>
              <a:ext cx="2378075" cy="987425"/>
            </a:xfrm>
            <a:custGeom>
              <a:avLst/>
              <a:gdLst>
                <a:gd name="T0" fmla="*/ 1443 w 1498"/>
                <a:gd name="T1" fmla="*/ 128 h 622"/>
                <a:gd name="T2" fmla="*/ 1331 w 1498"/>
                <a:gd name="T3" fmla="*/ 159 h 622"/>
                <a:gd name="T4" fmla="*/ 1260 w 1498"/>
                <a:gd name="T5" fmla="*/ 162 h 622"/>
                <a:gd name="T6" fmla="*/ 1302 w 1498"/>
                <a:gd name="T7" fmla="*/ 133 h 622"/>
                <a:gd name="T8" fmla="*/ 1367 w 1498"/>
                <a:gd name="T9" fmla="*/ 108 h 622"/>
                <a:gd name="T10" fmla="*/ 1405 w 1498"/>
                <a:gd name="T11" fmla="*/ 77 h 622"/>
                <a:gd name="T12" fmla="*/ 1372 w 1498"/>
                <a:gd name="T13" fmla="*/ 65 h 622"/>
                <a:gd name="T14" fmla="*/ 1246 w 1498"/>
                <a:gd name="T15" fmla="*/ 100 h 622"/>
                <a:gd name="T16" fmla="*/ 1119 w 1498"/>
                <a:gd name="T17" fmla="*/ 131 h 622"/>
                <a:gd name="T18" fmla="*/ 993 w 1498"/>
                <a:gd name="T19" fmla="*/ 162 h 622"/>
                <a:gd name="T20" fmla="*/ 867 w 1498"/>
                <a:gd name="T21" fmla="*/ 193 h 622"/>
                <a:gd name="T22" fmla="*/ 740 w 1498"/>
                <a:gd name="T23" fmla="*/ 225 h 622"/>
                <a:gd name="T24" fmla="*/ 635 w 1498"/>
                <a:gd name="T25" fmla="*/ 261 h 622"/>
                <a:gd name="T26" fmla="*/ 551 w 1498"/>
                <a:gd name="T27" fmla="*/ 307 h 622"/>
                <a:gd name="T28" fmla="*/ 497 w 1498"/>
                <a:gd name="T29" fmla="*/ 384 h 622"/>
                <a:gd name="T30" fmla="*/ 553 w 1498"/>
                <a:gd name="T31" fmla="*/ 464 h 622"/>
                <a:gd name="T32" fmla="*/ 586 w 1498"/>
                <a:gd name="T33" fmla="*/ 553 h 622"/>
                <a:gd name="T34" fmla="*/ 547 w 1498"/>
                <a:gd name="T35" fmla="*/ 617 h 622"/>
                <a:gd name="T36" fmla="*/ 525 w 1498"/>
                <a:gd name="T37" fmla="*/ 622 h 622"/>
                <a:gd name="T38" fmla="*/ 517 w 1498"/>
                <a:gd name="T39" fmla="*/ 587 h 622"/>
                <a:gd name="T40" fmla="*/ 496 w 1498"/>
                <a:gd name="T41" fmla="*/ 503 h 622"/>
                <a:gd name="T42" fmla="*/ 441 w 1498"/>
                <a:gd name="T43" fmla="*/ 430 h 622"/>
                <a:gd name="T44" fmla="*/ 338 w 1498"/>
                <a:gd name="T45" fmla="*/ 402 h 622"/>
                <a:gd name="T46" fmla="*/ 318 w 1498"/>
                <a:gd name="T47" fmla="*/ 407 h 622"/>
                <a:gd name="T48" fmla="*/ 289 w 1498"/>
                <a:gd name="T49" fmla="*/ 497 h 622"/>
                <a:gd name="T50" fmla="*/ 218 w 1498"/>
                <a:gd name="T51" fmla="*/ 579 h 622"/>
                <a:gd name="T52" fmla="*/ 90 w 1498"/>
                <a:gd name="T53" fmla="*/ 605 h 622"/>
                <a:gd name="T54" fmla="*/ 34 w 1498"/>
                <a:gd name="T55" fmla="*/ 595 h 622"/>
                <a:gd name="T56" fmla="*/ 15 w 1498"/>
                <a:gd name="T57" fmla="*/ 589 h 622"/>
                <a:gd name="T58" fmla="*/ 2 w 1498"/>
                <a:gd name="T59" fmla="*/ 563 h 622"/>
                <a:gd name="T60" fmla="*/ 25 w 1498"/>
                <a:gd name="T61" fmla="*/ 512 h 622"/>
                <a:gd name="T62" fmla="*/ 97 w 1498"/>
                <a:gd name="T63" fmla="*/ 540 h 622"/>
                <a:gd name="T64" fmla="*/ 151 w 1498"/>
                <a:gd name="T65" fmla="*/ 540 h 622"/>
                <a:gd name="T66" fmla="*/ 230 w 1498"/>
                <a:gd name="T67" fmla="*/ 482 h 622"/>
                <a:gd name="T68" fmla="*/ 259 w 1498"/>
                <a:gd name="T69" fmla="*/ 377 h 622"/>
                <a:gd name="T70" fmla="*/ 264 w 1498"/>
                <a:gd name="T71" fmla="*/ 269 h 622"/>
                <a:gd name="T72" fmla="*/ 279 w 1498"/>
                <a:gd name="T73" fmla="*/ 228 h 622"/>
                <a:gd name="T74" fmla="*/ 305 w 1498"/>
                <a:gd name="T75" fmla="*/ 244 h 622"/>
                <a:gd name="T76" fmla="*/ 325 w 1498"/>
                <a:gd name="T77" fmla="*/ 361 h 622"/>
                <a:gd name="T78" fmla="*/ 363 w 1498"/>
                <a:gd name="T79" fmla="*/ 343 h 622"/>
                <a:gd name="T80" fmla="*/ 394 w 1498"/>
                <a:gd name="T81" fmla="*/ 311 h 622"/>
                <a:gd name="T82" fmla="*/ 433 w 1498"/>
                <a:gd name="T83" fmla="*/ 280 h 622"/>
                <a:gd name="T84" fmla="*/ 492 w 1498"/>
                <a:gd name="T85" fmla="*/ 252 h 622"/>
                <a:gd name="T86" fmla="*/ 551 w 1498"/>
                <a:gd name="T87" fmla="*/ 233 h 622"/>
                <a:gd name="T88" fmla="*/ 596 w 1498"/>
                <a:gd name="T89" fmla="*/ 185 h 622"/>
                <a:gd name="T90" fmla="*/ 629 w 1498"/>
                <a:gd name="T91" fmla="*/ 156 h 622"/>
                <a:gd name="T92" fmla="*/ 655 w 1498"/>
                <a:gd name="T93" fmla="*/ 200 h 622"/>
                <a:gd name="T94" fmla="*/ 796 w 1498"/>
                <a:gd name="T95" fmla="*/ 170 h 622"/>
                <a:gd name="T96" fmla="*/ 936 w 1498"/>
                <a:gd name="T97" fmla="*/ 136 h 622"/>
                <a:gd name="T98" fmla="*/ 1077 w 1498"/>
                <a:gd name="T99" fmla="*/ 98 h 622"/>
                <a:gd name="T100" fmla="*/ 1218 w 1498"/>
                <a:gd name="T101" fmla="*/ 60 h 622"/>
                <a:gd name="T102" fmla="*/ 1357 w 1498"/>
                <a:gd name="T103" fmla="*/ 26 h 622"/>
                <a:gd name="T104" fmla="*/ 1438 w 1498"/>
                <a:gd name="T105" fmla="*/ 1 h 622"/>
                <a:gd name="T106" fmla="*/ 1464 w 1498"/>
                <a:gd name="T107" fmla="*/ 8 h 622"/>
                <a:gd name="T108" fmla="*/ 1494 w 1498"/>
                <a:gd name="T109" fmla="*/ 54 h 622"/>
                <a:gd name="T110" fmla="*/ 1495 w 1498"/>
                <a:gd name="T111" fmla="*/ 10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8" h="622">
                  <a:moveTo>
                    <a:pt x="1484" y="115"/>
                  </a:moveTo>
                  <a:lnTo>
                    <a:pt x="1469" y="119"/>
                  </a:lnTo>
                  <a:lnTo>
                    <a:pt x="1443" y="128"/>
                  </a:lnTo>
                  <a:lnTo>
                    <a:pt x="1408" y="138"/>
                  </a:lnTo>
                  <a:lnTo>
                    <a:pt x="1369" y="149"/>
                  </a:lnTo>
                  <a:lnTo>
                    <a:pt x="1331" y="159"/>
                  </a:lnTo>
                  <a:lnTo>
                    <a:pt x="1298" y="165"/>
                  </a:lnTo>
                  <a:lnTo>
                    <a:pt x="1272" y="167"/>
                  </a:lnTo>
                  <a:lnTo>
                    <a:pt x="1260" y="162"/>
                  </a:lnTo>
                  <a:lnTo>
                    <a:pt x="1269" y="151"/>
                  </a:lnTo>
                  <a:lnTo>
                    <a:pt x="1283" y="141"/>
                  </a:lnTo>
                  <a:lnTo>
                    <a:pt x="1302" y="133"/>
                  </a:lnTo>
                  <a:lnTo>
                    <a:pt x="1323" y="124"/>
                  </a:lnTo>
                  <a:lnTo>
                    <a:pt x="1346" y="116"/>
                  </a:lnTo>
                  <a:lnTo>
                    <a:pt x="1367" y="108"/>
                  </a:lnTo>
                  <a:lnTo>
                    <a:pt x="1389" y="100"/>
                  </a:lnTo>
                  <a:lnTo>
                    <a:pt x="1405" y="92"/>
                  </a:lnTo>
                  <a:lnTo>
                    <a:pt x="1405" y="77"/>
                  </a:lnTo>
                  <a:lnTo>
                    <a:pt x="1397" y="69"/>
                  </a:lnTo>
                  <a:lnTo>
                    <a:pt x="1384" y="65"/>
                  </a:lnTo>
                  <a:lnTo>
                    <a:pt x="1372" y="65"/>
                  </a:lnTo>
                  <a:lnTo>
                    <a:pt x="1329" y="77"/>
                  </a:lnTo>
                  <a:lnTo>
                    <a:pt x="1288" y="88"/>
                  </a:lnTo>
                  <a:lnTo>
                    <a:pt x="1246" y="100"/>
                  </a:lnTo>
                  <a:lnTo>
                    <a:pt x="1205" y="110"/>
                  </a:lnTo>
                  <a:lnTo>
                    <a:pt x="1162" y="121"/>
                  </a:lnTo>
                  <a:lnTo>
                    <a:pt x="1119" y="131"/>
                  </a:lnTo>
                  <a:lnTo>
                    <a:pt x="1077" y="142"/>
                  </a:lnTo>
                  <a:lnTo>
                    <a:pt x="1036" y="152"/>
                  </a:lnTo>
                  <a:lnTo>
                    <a:pt x="993" y="162"/>
                  </a:lnTo>
                  <a:lnTo>
                    <a:pt x="950" y="172"/>
                  </a:lnTo>
                  <a:lnTo>
                    <a:pt x="909" y="183"/>
                  </a:lnTo>
                  <a:lnTo>
                    <a:pt x="867" y="193"/>
                  </a:lnTo>
                  <a:lnTo>
                    <a:pt x="824" y="203"/>
                  </a:lnTo>
                  <a:lnTo>
                    <a:pt x="783" y="213"/>
                  </a:lnTo>
                  <a:lnTo>
                    <a:pt x="740" y="225"/>
                  </a:lnTo>
                  <a:lnTo>
                    <a:pt x="699" y="234"/>
                  </a:lnTo>
                  <a:lnTo>
                    <a:pt x="668" y="247"/>
                  </a:lnTo>
                  <a:lnTo>
                    <a:pt x="635" y="261"/>
                  </a:lnTo>
                  <a:lnTo>
                    <a:pt x="606" y="274"/>
                  </a:lnTo>
                  <a:lnTo>
                    <a:pt x="578" y="289"/>
                  </a:lnTo>
                  <a:lnTo>
                    <a:pt x="551" y="307"/>
                  </a:lnTo>
                  <a:lnTo>
                    <a:pt x="530" y="328"/>
                  </a:lnTo>
                  <a:lnTo>
                    <a:pt x="510" y="353"/>
                  </a:lnTo>
                  <a:lnTo>
                    <a:pt x="497" y="384"/>
                  </a:lnTo>
                  <a:lnTo>
                    <a:pt x="514" y="408"/>
                  </a:lnTo>
                  <a:lnTo>
                    <a:pt x="533" y="436"/>
                  </a:lnTo>
                  <a:lnTo>
                    <a:pt x="553" y="464"/>
                  </a:lnTo>
                  <a:lnTo>
                    <a:pt x="571" y="494"/>
                  </a:lnTo>
                  <a:lnTo>
                    <a:pt x="583" y="523"/>
                  </a:lnTo>
                  <a:lnTo>
                    <a:pt x="586" y="553"/>
                  </a:lnTo>
                  <a:lnTo>
                    <a:pt x="579" y="582"/>
                  </a:lnTo>
                  <a:lnTo>
                    <a:pt x="560" y="610"/>
                  </a:lnTo>
                  <a:lnTo>
                    <a:pt x="547" y="617"/>
                  </a:lnTo>
                  <a:lnTo>
                    <a:pt x="540" y="620"/>
                  </a:lnTo>
                  <a:lnTo>
                    <a:pt x="533" y="622"/>
                  </a:lnTo>
                  <a:lnTo>
                    <a:pt x="525" y="622"/>
                  </a:lnTo>
                  <a:lnTo>
                    <a:pt x="520" y="609"/>
                  </a:lnTo>
                  <a:lnTo>
                    <a:pt x="517" y="599"/>
                  </a:lnTo>
                  <a:lnTo>
                    <a:pt x="517" y="587"/>
                  </a:lnTo>
                  <a:lnTo>
                    <a:pt x="519" y="577"/>
                  </a:lnTo>
                  <a:lnTo>
                    <a:pt x="507" y="538"/>
                  </a:lnTo>
                  <a:lnTo>
                    <a:pt x="496" y="503"/>
                  </a:lnTo>
                  <a:lnTo>
                    <a:pt x="481" y="474"/>
                  </a:lnTo>
                  <a:lnTo>
                    <a:pt x="463" y="449"/>
                  </a:lnTo>
                  <a:lnTo>
                    <a:pt x="441" y="430"/>
                  </a:lnTo>
                  <a:lnTo>
                    <a:pt x="414" y="415"/>
                  </a:lnTo>
                  <a:lnTo>
                    <a:pt x="379" y="407"/>
                  </a:lnTo>
                  <a:lnTo>
                    <a:pt x="338" y="402"/>
                  </a:lnTo>
                  <a:lnTo>
                    <a:pt x="328" y="403"/>
                  </a:lnTo>
                  <a:lnTo>
                    <a:pt x="323" y="405"/>
                  </a:lnTo>
                  <a:lnTo>
                    <a:pt x="318" y="407"/>
                  </a:lnTo>
                  <a:lnTo>
                    <a:pt x="312" y="410"/>
                  </a:lnTo>
                  <a:lnTo>
                    <a:pt x="302" y="458"/>
                  </a:lnTo>
                  <a:lnTo>
                    <a:pt x="289" y="497"/>
                  </a:lnTo>
                  <a:lnTo>
                    <a:pt x="271" y="531"/>
                  </a:lnTo>
                  <a:lnTo>
                    <a:pt x="248" y="558"/>
                  </a:lnTo>
                  <a:lnTo>
                    <a:pt x="218" y="579"/>
                  </a:lnTo>
                  <a:lnTo>
                    <a:pt x="182" y="594"/>
                  </a:lnTo>
                  <a:lnTo>
                    <a:pt x="141" y="602"/>
                  </a:lnTo>
                  <a:lnTo>
                    <a:pt x="90" y="605"/>
                  </a:lnTo>
                  <a:lnTo>
                    <a:pt x="66" y="600"/>
                  </a:lnTo>
                  <a:lnTo>
                    <a:pt x="48" y="597"/>
                  </a:lnTo>
                  <a:lnTo>
                    <a:pt x="34" y="595"/>
                  </a:lnTo>
                  <a:lnTo>
                    <a:pt x="26" y="592"/>
                  </a:lnTo>
                  <a:lnTo>
                    <a:pt x="20" y="590"/>
                  </a:lnTo>
                  <a:lnTo>
                    <a:pt x="15" y="589"/>
                  </a:lnTo>
                  <a:lnTo>
                    <a:pt x="11" y="587"/>
                  </a:lnTo>
                  <a:lnTo>
                    <a:pt x="8" y="586"/>
                  </a:lnTo>
                  <a:lnTo>
                    <a:pt x="2" y="563"/>
                  </a:lnTo>
                  <a:lnTo>
                    <a:pt x="0" y="543"/>
                  </a:lnTo>
                  <a:lnTo>
                    <a:pt x="7" y="526"/>
                  </a:lnTo>
                  <a:lnTo>
                    <a:pt x="25" y="512"/>
                  </a:lnTo>
                  <a:lnTo>
                    <a:pt x="54" y="523"/>
                  </a:lnTo>
                  <a:lnTo>
                    <a:pt x="77" y="531"/>
                  </a:lnTo>
                  <a:lnTo>
                    <a:pt x="97" y="540"/>
                  </a:lnTo>
                  <a:lnTo>
                    <a:pt x="115" y="543"/>
                  </a:lnTo>
                  <a:lnTo>
                    <a:pt x="131" y="545"/>
                  </a:lnTo>
                  <a:lnTo>
                    <a:pt x="151" y="540"/>
                  </a:lnTo>
                  <a:lnTo>
                    <a:pt x="177" y="531"/>
                  </a:lnTo>
                  <a:lnTo>
                    <a:pt x="208" y="515"/>
                  </a:lnTo>
                  <a:lnTo>
                    <a:pt x="230" y="482"/>
                  </a:lnTo>
                  <a:lnTo>
                    <a:pt x="245" y="448"/>
                  </a:lnTo>
                  <a:lnTo>
                    <a:pt x="254" y="413"/>
                  </a:lnTo>
                  <a:lnTo>
                    <a:pt x="259" y="377"/>
                  </a:lnTo>
                  <a:lnTo>
                    <a:pt x="261" y="341"/>
                  </a:lnTo>
                  <a:lnTo>
                    <a:pt x="263" y="305"/>
                  </a:lnTo>
                  <a:lnTo>
                    <a:pt x="264" y="269"/>
                  </a:lnTo>
                  <a:lnTo>
                    <a:pt x="269" y="233"/>
                  </a:lnTo>
                  <a:lnTo>
                    <a:pt x="274" y="229"/>
                  </a:lnTo>
                  <a:lnTo>
                    <a:pt x="279" y="228"/>
                  </a:lnTo>
                  <a:lnTo>
                    <a:pt x="282" y="225"/>
                  </a:lnTo>
                  <a:lnTo>
                    <a:pt x="287" y="221"/>
                  </a:lnTo>
                  <a:lnTo>
                    <a:pt x="305" y="244"/>
                  </a:lnTo>
                  <a:lnTo>
                    <a:pt x="312" y="284"/>
                  </a:lnTo>
                  <a:lnTo>
                    <a:pt x="315" y="326"/>
                  </a:lnTo>
                  <a:lnTo>
                    <a:pt x="325" y="361"/>
                  </a:lnTo>
                  <a:lnTo>
                    <a:pt x="338" y="357"/>
                  </a:lnTo>
                  <a:lnTo>
                    <a:pt x="351" y="351"/>
                  </a:lnTo>
                  <a:lnTo>
                    <a:pt x="363" y="343"/>
                  </a:lnTo>
                  <a:lnTo>
                    <a:pt x="373" y="333"/>
                  </a:lnTo>
                  <a:lnTo>
                    <a:pt x="382" y="321"/>
                  </a:lnTo>
                  <a:lnTo>
                    <a:pt x="394" y="311"/>
                  </a:lnTo>
                  <a:lnTo>
                    <a:pt x="404" y="300"/>
                  </a:lnTo>
                  <a:lnTo>
                    <a:pt x="415" y="290"/>
                  </a:lnTo>
                  <a:lnTo>
                    <a:pt x="433" y="280"/>
                  </a:lnTo>
                  <a:lnTo>
                    <a:pt x="453" y="270"/>
                  </a:lnTo>
                  <a:lnTo>
                    <a:pt x="473" y="262"/>
                  </a:lnTo>
                  <a:lnTo>
                    <a:pt x="492" y="252"/>
                  </a:lnTo>
                  <a:lnTo>
                    <a:pt x="512" y="246"/>
                  </a:lnTo>
                  <a:lnTo>
                    <a:pt x="532" y="238"/>
                  </a:lnTo>
                  <a:lnTo>
                    <a:pt x="551" y="233"/>
                  </a:lnTo>
                  <a:lnTo>
                    <a:pt x="573" y="226"/>
                  </a:lnTo>
                  <a:lnTo>
                    <a:pt x="589" y="208"/>
                  </a:lnTo>
                  <a:lnTo>
                    <a:pt x="596" y="185"/>
                  </a:lnTo>
                  <a:lnTo>
                    <a:pt x="604" y="164"/>
                  </a:lnTo>
                  <a:lnTo>
                    <a:pt x="620" y="146"/>
                  </a:lnTo>
                  <a:lnTo>
                    <a:pt x="629" y="156"/>
                  </a:lnTo>
                  <a:lnTo>
                    <a:pt x="638" y="170"/>
                  </a:lnTo>
                  <a:lnTo>
                    <a:pt x="647" y="185"/>
                  </a:lnTo>
                  <a:lnTo>
                    <a:pt x="655" y="200"/>
                  </a:lnTo>
                  <a:lnTo>
                    <a:pt x="702" y="190"/>
                  </a:lnTo>
                  <a:lnTo>
                    <a:pt x="748" y="182"/>
                  </a:lnTo>
                  <a:lnTo>
                    <a:pt x="796" y="170"/>
                  </a:lnTo>
                  <a:lnTo>
                    <a:pt x="842" y="159"/>
                  </a:lnTo>
                  <a:lnTo>
                    <a:pt x="890" y="147"/>
                  </a:lnTo>
                  <a:lnTo>
                    <a:pt x="936" y="136"/>
                  </a:lnTo>
                  <a:lnTo>
                    <a:pt x="983" y="123"/>
                  </a:lnTo>
                  <a:lnTo>
                    <a:pt x="1031" y="111"/>
                  </a:lnTo>
                  <a:lnTo>
                    <a:pt x="1077" y="98"/>
                  </a:lnTo>
                  <a:lnTo>
                    <a:pt x="1124" y="87"/>
                  </a:lnTo>
                  <a:lnTo>
                    <a:pt x="1170" y="74"/>
                  </a:lnTo>
                  <a:lnTo>
                    <a:pt x="1218" y="60"/>
                  </a:lnTo>
                  <a:lnTo>
                    <a:pt x="1264" y="49"/>
                  </a:lnTo>
                  <a:lnTo>
                    <a:pt x="1311" y="37"/>
                  </a:lnTo>
                  <a:lnTo>
                    <a:pt x="1357" y="26"/>
                  </a:lnTo>
                  <a:lnTo>
                    <a:pt x="1405" y="16"/>
                  </a:lnTo>
                  <a:lnTo>
                    <a:pt x="1426" y="6"/>
                  </a:lnTo>
                  <a:lnTo>
                    <a:pt x="1438" y="1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64" y="8"/>
                  </a:lnTo>
                  <a:lnTo>
                    <a:pt x="1476" y="19"/>
                  </a:lnTo>
                  <a:lnTo>
                    <a:pt x="1485" y="36"/>
                  </a:lnTo>
                  <a:lnTo>
                    <a:pt x="1494" y="54"/>
                  </a:lnTo>
                  <a:lnTo>
                    <a:pt x="1498" y="72"/>
                  </a:lnTo>
                  <a:lnTo>
                    <a:pt x="1498" y="88"/>
                  </a:lnTo>
                  <a:lnTo>
                    <a:pt x="1495" y="103"/>
                  </a:lnTo>
                  <a:lnTo>
                    <a:pt x="148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789363" y="3581400"/>
              <a:ext cx="284163" cy="393700"/>
            </a:xfrm>
            <a:custGeom>
              <a:avLst/>
              <a:gdLst>
                <a:gd name="T0" fmla="*/ 36 w 179"/>
                <a:gd name="T1" fmla="*/ 245 h 248"/>
                <a:gd name="T2" fmla="*/ 30 w 179"/>
                <a:gd name="T3" fmla="*/ 245 h 248"/>
                <a:gd name="T4" fmla="*/ 25 w 179"/>
                <a:gd name="T5" fmla="*/ 247 h 248"/>
                <a:gd name="T6" fmla="*/ 18 w 179"/>
                <a:gd name="T7" fmla="*/ 247 h 248"/>
                <a:gd name="T8" fmla="*/ 13 w 179"/>
                <a:gd name="T9" fmla="*/ 248 h 248"/>
                <a:gd name="T10" fmla="*/ 4 w 179"/>
                <a:gd name="T11" fmla="*/ 212 h 248"/>
                <a:gd name="T12" fmla="*/ 0 w 179"/>
                <a:gd name="T13" fmla="*/ 160 h 248"/>
                <a:gd name="T14" fmla="*/ 0 w 179"/>
                <a:gd name="T15" fmla="*/ 105 h 248"/>
                <a:gd name="T16" fmla="*/ 5 w 179"/>
                <a:gd name="T17" fmla="*/ 66 h 248"/>
                <a:gd name="T18" fmla="*/ 12 w 179"/>
                <a:gd name="T19" fmla="*/ 56 h 248"/>
                <a:gd name="T20" fmla="*/ 22 w 179"/>
                <a:gd name="T21" fmla="*/ 45 h 248"/>
                <a:gd name="T22" fmla="*/ 30 w 179"/>
                <a:gd name="T23" fmla="*/ 35 h 248"/>
                <a:gd name="T24" fmla="*/ 41 w 179"/>
                <a:gd name="T25" fmla="*/ 27 h 248"/>
                <a:gd name="T26" fmla="*/ 53 w 179"/>
                <a:gd name="T27" fmla="*/ 18 h 248"/>
                <a:gd name="T28" fmla="*/ 66 w 179"/>
                <a:gd name="T29" fmla="*/ 12 h 248"/>
                <a:gd name="T30" fmla="*/ 79 w 179"/>
                <a:gd name="T31" fmla="*/ 7 h 248"/>
                <a:gd name="T32" fmla="*/ 94 w 179"/>
                <a:gd name="T33" fmla="*/ 5 h 248"/>
                <a:gd name="T34" fmla="*/ 95 w 179"/>
                <a:gd name="T35" fmla="*/ 9 h 248"/>
                <a:gd name="T36" fmla="*/ 97 w 179"/>
                <a:gd name="T37" fmla="*/ 12 h 248"/>
                <a:gd name="T38" fmla="*/ 100 w 179"/>
                <a:gd name="T39" fmla="*/ 17 h 248"/>
                <a:gd name="T40" fmla="*/ 104 w 179"/>
                <a:gd name="T41" fmla="*/ 20 h 248"/>
                <a:gd name="T42" fmla="*/ 97 w 179"/>
                <a:gd name="T43" fmla="*/ 28 h 248"/>
                <a:gd name="T44" fmla="*/ 86 w 179"/>
                <a:gd name="T45" fmla="*/ 38 h 248"/>
                <a:gd name="T46" fmla="*/ 71 w 179"/>
                <a:gd name="T47" fmla="*/ 48 h 248"/>
                <a:gd name="T48" fmla="*/ 61 w 179"/>
                <a:gd name="T49" fmla="*/ 55 h 248"/>
                <a:gd name="T50" fmla="*/ 58 w 179"/>
                <a:gd name="T51" fmla="*/ 74 h 248"/>
                <a:gd name="T52" fmla="*/ 54 w 179"/>
                <a:gd name="T53" fmla="*/ 91 h 248"/>
                <a:gd name="T54" fmla="*/ 53 w 179"/>
                <a:gd name="T55" fmla="*/ 107 h 248"/>
                <a:gd name="T56" fmla="*/ 58 w 179"/>
                <a:gd name="T57" fmla="*/ 127 h 248"/>
                <a:gd name="T58" fmla="*/ 71 w 179"/>
                <a:gd name="T59" fmla="*/ 119 h 248"/>
                <a:gd name="T60" fmla="*/ 86 w 179"/>
                <a:gd name="T61" fmla="*/ 107 h 248"/>
                <a:gd name="T62" fmla="*/ 99 w 179"/>
                <a:gd name="T63" fmla="*/ 96 h 248"/>
                <a:gd name="T64" fmla="*/ 112 w 179"/>
                <a:gd name="T65" fmla="*/ 81 h 248"/>
                <a:gd name="T66" fmla="*/ 123 w 179"/>
                <a:gd name="T67" fmla="*/ 66 h 248"/>
                <a:gd name="T68" fmla="*/ 132 w 179"/>
                <a:gd name="T69" fmla="*/ 50 h 248"/>
                <a:gd name="T70" fmla="*/ 133 w 179"/>
                <a:gd name="T71" fmla="*/ 33 h 248"/>
                <a:gd name="T72" fmla="*/ 132 w 179"/>
                <a:gd name="T73" fmla="*/ 17 h 248"/>
                <a:gd name="T74" fmla="*/ 138 w 179"/>
                <a:gd name="T75" fmla="*/ 12 h 248"/>
                <a:gd name="T76" fmla="*/ 146 w 179"/>
                <a:gd name="T77" fmla="*/ 9 h 248"/>
                <a:gd name="T78" fmla="*/ 153 w 179"/>
                <a:gd name="T79" fmla="*/ 4 h 248"/>
                <a:gd name="T80" fmla="*/ 161 w 179"/>
                <a:gd name="T81" fmla="*/ 0 h 248"/>
                <a:gd name="T82" fmla="*/ 178 w 179"/>
                <a:gd name="T83" fmla="*/ 22 h 248"/>
                <a:gd name="T84" fmla="*/ 179 w 179"/>
                <a:gd name="T85" fmla="*/ 58 h 248"/>
                <a:gd name="T86" fmla="*/ 173 w 179"/>
                <a:gd name="T87" fmla="*/ 97 h 248"/>
                <a:gd name="T88" fmla="*/ 164 w 179"/>
                <a:gd name="T89" fmla="*/ 125 h 248"/>
                <a:gd name="T90" fmla="*/ 151 w 179"/>
                <a:gd name="T91" fmla="*/ 137 h 248"/>
                <a:gd name="T92" fmla="*/ 140 w 179"/>
                <a:gd name="T93" fmla="*/ 148 h 248"/>
                <a:gd name="T94" fmla="*/ 127 w 179"/>
                <a:gd name="T95" fmla="*/ 158 h 248"/>
                <a:gd name="T96" fmla="*/ 113 w 179"/>
                <a:gd name="T97" fmla="*/ 168 h 248"/>
                <a:gd name="T98" fmla="*/ 100 w 179"/>
                <a:gd name="T99" fmla="*/ 178 h 248"/>
                <a:gd name="T100" fmla="*/ 86 w 179"/>
                <a:gd name="T101" fmla="*/ 187 h 248"/>
                <a:gd name="T102" fmla="*/ 72 w 179"/>
                <a:gd name="T103" fmla="*/ 196 h 248"/>
                <a:gd name="T104" fmla="*/ 59 w 179"/>
                <a:gd name="T105" fmla="*/ 206 h 248"/>
                <a:gd name="T106" fmla="*/ 56 w 179"/>
                <a:gd name="T107" fmla="*/ 219 h 248"/>
                <a:gd name="T108" fmla="*/ 53 w 179"/>
                <a:gd name="T109" fmla="*/ 230 h 248"/>
                <a:gd name="T110" fmla="*/ 46 w 179"/>
                <a:gd name="T111" fmla="*/ 238 h 248"/>
                <a:gd name="T112" fmla="*/ 36 w 179"/>
                <a:gd name="T113" fmla="*/ 24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48">
                  <a:moveTo>
                    <a:pt x="36" y="245"/>
                  </a:moveTo>
                  <a:lnTo>
                    <a:pt x="30" y="245"/>
                  </a:lnTo>
                  <a:lnTo>
                    <a:pt x="25" y="247"/>
                  </a:lnTo>
                  <a:lnTo>
                    <a:pt x="18" y="247"/>
                  </a:lnTo>
                  <a:lnTo>
                    <a:pt x="13" y="248"/>
                  </a:lnTo>
                  <a:lnTo>
                    <a:pt x="4" y="212"/>
                  </a:lnTo>
                  <a:lnTo>
                    <a:pt x="0" y="160"/>
                  </a:lnTo>
                  <a:lnTo>
                    <a:pt x="0" y="105"/>
                  </a:lnTo>
                  <a:lnTo>
                    <a:pt x="5" y="66"/>
                  </a:lnTo>
                  <a:lnTo>
                    <a:pt x="12" y="56"/>
                  </a:lnTo>
                  <a:lnTo>
                    <a:pt x="22" y="45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3" y="18"/>
                  </a:lnTo>
                  <a:lnTo>
                    <a:pt x="66" y="12"/>
                  </a:lnTo>
                  <a:lnTo>
                    <a:pt x="79" y="7"/>
                  </a:lnTo>
                  <a:lnTo>
                    <a:pt x="94" y="5"/>
                  </a:lnTo>
                  <a:lnTo>
                    <a:pt x="95" y="9"/>
                  </a:lnTo>
                  <a:lnTo>
                    <a:pt x="97" y="12"/>
                  </a:lnTo>
                  <a:lnTo>
                    <a:pt x="100" y="17"/>
                  </a:lnTo>
                  <a:lnTo>
                    <a:pt x="104" y="20"/>
                  </a:lnTo>
                  <a:lnTo>
                    <a:pt x="97" y="28"/>
                  </a:lnTo>
                  <a:lnTo>
                    <a:pt x="86" y="38"/>
                  </a:lnTo>
                  <a:lnTo>
                    <a:pt x="71" y="48"/>
                  </a:lnTo>
                  <a:lnTo>
                    <a:pt x="61" y="55"/>
                  </a:lnTo>
                  <a:lnTo>
                    <a:pt x="58" y="74"/>
                  </a:lnTo>
                  <a:lnTo>
                    <a:pt x="54" y="91"/>
                  </a:lnTo>
                  <a:lnTo>
                    <a:pt x="53" y="107"/>
                  </a:lnTo>
                  <a:lnTo>
                    <a:pt x="58" y="127"/>
                  </a:lnTo>
                  <a:lnTo>
                    <a:pt x="71" y="119"/>
                  </a:lnTo>
                  <a:lnTo>
                    <a:pt x="86" y="107"/>
                  </a:lnTo>
                  <a:lnTo>
                    <a:pt x="99" y="96"/>
                  </a:lnTo>
                  <a:lnTo>
                    <a:pt x="112" y="81"/>
                  </a:lnTo>
                  <a:lnTo>
                    <a:pt x="123" y="66"/>
                  </a:lnTo>
                  <a:lnTo>
                    <a:pt x="132" y="50"/>
                  </a:lnTo>
                  <a:lnTo>
                    <a:pt x="133" y="33"/>
                  </a:lnTo>
                  <a:lnTo>
                    <a:pt x="132" y="17"/>
                  </a:lnTo>
                  <a:lnTo>
                    <a:pt x="138" y="12"/>
                  </a:lnTo>
                  <a:lnTo>
                    <a:pt x="146" y="9"/>
                  </a:lnTo>
                  <a:lnTo>
                    <a:pt x="153" y="4"/>
                  </a:lnTo>
                  <a:lnTo>
                    <a:pt x="161" y="0"/>
                  </a:lnTo>
                  <a:lnTo>
                    <a:pt x="178" y="22"/>
                  </a:lnTo>
                  <a:lnTo>
                    <a:pt x="179" y="58"/>
                  </a:lnTo>
                  <a:lnTo>
                    <a:pt x="173" y="97"/>
                  </a:lnTo>
                  <a:lnTo>
                    <a:pt x="164" y="125"/>
                  </a:lnTo>
                  <a:lnTo>
                    <a:pt x="151" y="137"/>
                  </a:lnTo>
                  <a:lnTo>
                    <a:pt x="140" y="148"/>
                  </a:lnTo>
                  <a:lnTo>
                    <a:pt x="127" y="158"/>
                  </a:lnTo>
                  <a:lnTo>
                    <a:pt x="113" y="168"/>
                  </a:lnTo>
                  <a:lnTo>
                    <a:pt x="100" y="178"/>
                  </a:lnTo>
                  <a:lnTo>
                    <a:pt x="86" y="187"/>
                  </a:lnTo>
                  <a:lnTo>
                    <a:pt x="72" y="196"/>
                  </a:lnTo>
                  <a:lnTo>
                    <a:pt x="59" y="206"/>
                  </a:lnTo>
                  <a:lnTo>
                    <a:pt x="56" y="219"/>
                  </a:lnTo>
                  <a:lnTo>
                    <a:pt x="53" y="230"/>
                  </a:lnTo>
                  <a:lnTo>
                    <a:pt x="46" y="238"/>
                  </a:lnTo>
                  <a:lnTo>
                    <a:pt x="36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4052888" y="3332163"/>
              <a:ext cx="515938" cy="192087"/>
            </a:xfrm>
            <a:custGeom>
              <a:avLst/>
              <a:gdLst>
                <a:gd name="T0" fmla="*/ 315 w 325"/>
                <a:gd name="T1" fmla="*/ 46 h 121"/>
                <a:gd name="T2" fmla="*/ 297 w 325"/>
                <a:gd name="T3" fmla="*/ 51 h 121"/>
                <a:gd name="T4" fmla="*/ 279 w 325"/>
                <a:gd name="T5" fmla="*/ 56 h 121"/>
                <a:gd name="T6" fmla="*/ 261 w 325"/>
                <a:gd name="T7" fmla="*/ 61 h 121"/>
                <a:gd name="T8" fmla="*/ 243 w 325"/>
                <a:gd name="T9" fmla="*/ 65 h 121"/>
                <a:gd name="T10" fmla="*/ 225 w 325"/>
                <a:gd name="T11" fmla="*/ 70 h 121"/>
                <a:gd name="T12" fmla="*/ 205 w 325"/>
                <a:gd name="T13" fmla="*/ 75 h 121"/>
                <a:gd name="T14" fmla="*/ 187 w 325"/>
                <a:gd name="T15" fmla="*/ 80 h 121"/>
                <a:gd name="T16" fmla="*/ 169 w 325"/>
                <a:gd name="T17" fmla="*/ 84 h 121"/>
                <a:gd name="T18" fmla="*/ 151 w 325"/>
                <a:gd name="T19" fmla="*/ 88 h 121"/>
                <a:gd name="T20" fmla="*/ 133 w 325"/>
                <a:gd name="T21" fmla="*/ 93 h 121"/>
                <a:gd name="T22" fmla="*/ 115 w 325"/>
                <a:gd name="T23" fmla="*/ 98 h 121"/>
                <a:gd name="T24" fmla="*/ 97 w 325"/>
                <a:gd name="T25" fmla="*/ 102 h 121"/>
                <a:gd name="T26" fmla="*/ 79 w 325"/>
                <a:gd name="T27" fmla="*/ 107 h 121"/>
                <a:gd name="T28" fmla="*/ 62 w 325"/>
                <a:gd name="T29" fmla="*/ 111 h 121"/>
                <a:gd name="T30" fmla="*/ 44 w 325"/>
                <a:gd name="T31" fmla="*/ 116 h 121"/>
                <a:gd name="T32" fmla="*/ 26 w 325"/>
                <a:gd name="T33" fmla="*/ 121 h 121"/>
                <a:gd name="T34" fmla="*/ 20 w 325"/>
                <a:gd name="T35" fmla="*/ 121 h 121"/>
                <a:gd name="T36" fmla="*/ 15 w 325"/>
                <a:gd name="T37" fmla="*/ 121 h 121"/>
                <a:gd name="T38" fmla="*/ 10 w 325"/>
                <a:gd name="T39" fmla="*/ 121 h 121"/>
                <a:gd name="T40" fmla="*/ 7 w 325"/>
                <a:gd name="T41" fmla="*/ 121 h 121"/>
                <a:gd name="T42" fmla="*/ 3 w 325"/>
                <a:gd name="T43" fmla="*/ 116 h 121"/>
                <a:gd name="T44" fmla="*/ 3 w 325"/>
                <a:gd name="T45" fmla="*/ 111 h 121"/>
                <a:gd name="T46" fmla="*/ 2 w 325"/>
                <a:gd name="T47" fmla="*/ 105 h 121"/>
                <a:gd name="T48" fmla="*/ 0 w 325"/>
                <a:gd name="T49" fmla="*/ 95 h 121"/>
                <a:gd name="T50" fmla="*/ 15 w 325"/>
                <a:gd name="T51" fmla="*/ 87 h 121"/>
                <a:gd name="T52" fmla="*/ 31 w 325"/>
                <a:gd name="T53" fmla="*/ 79 h 121"/>
                <a:gd name="T54" fmla="*/ 49 w 325"/>
                <a:gd name="T55" fmla="*/ 72 h 121"/>
                <a:gd name="T56" fmla="*/ 67 w 325"/>
                <a:gd name="T57" fmla="*/ 65 h 121"/>
                <a:gd name="T58" fmla="*/ 87 w 325"/>
                <a:gd name="T59" fmla="*/ 59 h 121"/>
                <a:gd name="T60" fmla="*/ 107 w 325"/>
                <a:gd name="T61" fmla="*/ 52 h 121"/>
                <a:gd name="T62" fmla="*/ 126 w 325"/>
                <a:gd name="T63" fmla="*/ 46 h 121"/>
                <a:gd name="T64" fmla="*/ 148 w 325"/>
                <a:gd name="T65" fmla="*/ 41 h 121"/>
                <a:gd name="T66" fmla="*/ 167 w 325"/>
                <a:gd name="T67" fmla="*/ 36 h 121"/>
                <a:gd name="T68" fmla="*/ 189 w 325"/>
                <a:gd name="T69" fmla="*/ 29 h 121"/>
                <a:gd name="T70" fmla="*/ 210 w 325"/>
                <a:gd name="T71" fmla="*/ 24 h 121"/>
                <a:gd name="T72" fmla="*/ 230 w 325"/>
                <a:gd name="T73" fmla="*/ 20 h 121"/>
                <a:gd name="T74" fmla="*/ 250 w 325"/>
                <a:gd name="T75" fmla="*/ 15 h 121"/>
                <a:gd name="T76" fmla="*/ 268 w 325"/>
                <a:gd name="T77" fmla="*/ 10 h 121"/>
                <a:gd name="T78" fmla="*/ 286 w 325"/>
                <a:gd name="T79" fmla="*/ 5 h 121"/>
                <a:gd name="T80" fmla="*/ 302 w 325"/>
                <a:gd name="T81" fmla="*/ 0 h 121"/>
                <a:gd name="T82" fmla="*/ 317 w 325"/>
                <a:gd name="T83" fmla="*/ 11 h 121"/>
                <a:gd name="T84" fmla="*/ 325 w 325"/>
                <a:gd name="T85" fmla="*/ 23 h 121"/>
                <a:gd name="T86" fmla="*/ 325 w 325"/>
                <a:gd name="T87" fmla="*/ 34 h 121"/>
                <a:gd name="T88" fmla="*/ 315 w 325"/>
                <a:gd name="T89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" h="121">
                  <a:moveTo>
                    <a:pt x="315" y="46"/>
                  </a:moveTo>
                  <a:lnTo>
                    <a:pt x="297" y="51"/>
                  </a:lnTo>
                  <a:lnTo>
                    <a:pt x="279" y="56"/>
                  </a:lnTo>
                  <a:lnTo>
                    <a:pt x="261" y="61"/>
                  </a:lnTo>
                  <a:lnTo>
                    <a:pt x="243" y="65"/>
                  </a:lnTo>
                  <a:lnTo>
                    <a:pt x="225" y="70"/>
                  </a:lnTo>
                  <a:lnTo>
                    <a:pt x="205" y="75"/>
                  </a:lnTo>
                  <a:lnTo>
                    <a:pt x="187" y="80"/>
                  </a:lnTo>
                  <a:lnTo>
                    <a:pt x="169" y="84"/>
                  </a:lnTo>
                  <a:lnTo>
                    <a:pt x="151" y="88"/>
                  </a:lnTo>
                  <a:lnTo>
                    <a:pt x="133" y="93"/>
                  </a:lnTo>
                  <a:lnTo>
                    <a:pt x="115" y="98"/>
                  </a:lnTo>
                  <a:lnTo>
                    <a:pt x="97" y="102"/>
                  </a:lnTo>
                  <a:lnTo>
                    <a:pt x="79" y="107"/>
                  </a:lnTo>
                  <a:lnTo>
                    <a:pt x="62" y="111"/>
                  </a:lnTo>
                  <a:lnTo>
                    <a:pt x="44" y="116"/>
                  </a:lnTo>
                  <a:lnTo>
                    <a:pt x="26" y="121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0" y="121"/>
                  </a:lnTo>
                  <a:lnTo>
                    <a:pt x="7" y="121"/>
                  </a:lnTo>
                  <a:lnTo>
                    <a:pt x="3" y="116"/>
                  </a:lnTo>
                  <a:lnTo>
                    <a:pt x="3" y="111"/>
                  </a:lnTo>
                  <a:lnTo>
                    <a:pt x="2" y="105"/>
                  </a:lnTo>
                  <a:lnTo>
                    <a:pt x="0" y="95"/>
                  </a:lnTo>
                  <a:lnTo>
                    <a:pt x="15" y="87"/>
                  </a:lnTo>
                  <a:lnTo>
                    <a:pt x="31" y="79"/>
                  </a:lnTo>
                  <a:lnTo>
                    <a:pt x="49" y="72"/>
                  </a:lnTo>
                  <a:lnTo>
                    <a:pt x="67" y="65"/>
                  </a:lnTo>
                  <a:lnTo>
                    <a:pt x="87" y="59"/>
                  </a:lnTo>
                  <a:lnTo>
                    <a:pt x="107" y="52"/>
                  </a:lnTo>
                  <a:lnTo>
                    <a:pt x="126" y="46"/>
                  </a:lnTo>
                  <a:lnTo>
                    <a:pt x="148" y="41"/>
                  </a:lnTo>
                  <a:lnTo>
                    <a:pt x="167" y="36"/>
                  </a:lnTo>
                  <a:lnTo>
                    <a:pt x="189" y="29"/>
                  </a:lnTo>
                  <a:lnTo>
                    <a:pt x="210" y="24"/>
                  </a:lnTo>
                  <a:lnTo>
                    <a:pt x="230" y="20"/>
                  </a:lnTo>
                  <a:lnTo>
                    <a:pt x="250" y="15"/>
                  </a:lnTo>
                  <a:lnTo>
                    <a:pt x="268" y="10"/>
                  </a:lnTo>
                  <a:lnTo>
                    <a:pt x="286" y="5"/>
                  </a:lnTo>
                  <a:lnTo>
                    <a:pt x="302" y="0"/>
                  </a:lnTo>
                  <a:lnTo>
                    <a:pt x="317" y="11"/>
                  </a:lnTo>
                  <a:lnTo>
                    <a:pt x="325" y="23"/>
                  </a:lnTo>
                  <a:lnTo>
                    <a:pt x="325" y="34"/>
                  </a:lnTo>
                  <a:lnTo>
                    <a:pt x="31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931863" y="3813175"/>
              <a:ext cx="1446213" cy="1295400"/>
            </a:xfrm>
            <a:custGeom>
              <a:avLst/>
              <a:gdLst>
                <a:gd name="T0" fmla="*/ 49 w 911"/>
                <a:gd name="T1" fmla="*/ 814 h 816"/>
                <a:gd name="T2" fmla="*/ 36 w 911"/>
                <a:gd name="T3" fmla="*/ 813 h 816"/>
                <a:gd name="T4" fmla="*/ 24 w 911"/>
                <a:gd name="T5" fmla="*/ 811 h 816"/>
                <a:gd name="T6" fmla="*/ 13 w 911"/>
                <a:gd name="T7" fmla="*/ 811 h 816"/>
                <a:gd name="T8" fmla="*/ 0 w 911"/>
                <a:gd name="T9" fmla="*/ 764 h 816"/>
                <a:gd name="T10" fmla="*/ 3 w 911"/>
                <a:gd name="T11" fmla="*/ 662 h 816"/>
                <a:gd name="T12" fmla="*/ 19 w 911"/>
                <a:gd name="T13" fmla="*/ 558 h 816"/>
                <a:gd name="T14" fmla="*/ 37 w 911"/>
                <a:gd name="T15" fmla="*/ 457 h 816"/>
                <a:gd name="T16" fmla="*/ 52 w 911"/>
                <a:gd name="T17" fmla="*/ 380 h 816"/>
                <a:gd name="T18" fmla="*/ 77 w 911"/>
                <a:gd name="T19" fmla="*/ 317 h 816"/>
                <a:gd name="T20" fmla="*/ 108 w 911"/>
                <a:gd name="T21" fmla="*/ 255 h 816"/>
                <a:gd name="T22" fmla="*/ 149 w 911"/>
                <a:gd name="T23" fmla="*/ 192 h 816"/>
                <a:gd name="T24" fmla="*/ 195 w 911"/>
                <a:gd name="T25" fmla="*/ 135 h 816"/>
                <a:gd name="T26" fmla="*/ 246 w 911"/>
                <a:gd name="T27" fmla="*/ 84 h 816"/>
                <a:gd name="T28" fmla="*/ 303 w 911"/>
                <a:gd name="T29" fmla="*/ 41 h 816"/>
                <a:gd name="T30" fmla="*/ 362 w 911"/>
                <a:gd name="T31" fmla="*/ 10 h 816"/>
                <a:gd name="T32" fmla="*/ 410 w 911"/>
                <a:gd name="T33" fmla="*/ 2 h 816"/>
                <a:gd name="T34" fmla="*/ 443 w 911"/>
                <a:gd name="T35" fmla="*/ 2 h 816"/>
                <a:gd name="T36" fmla="*/ 479 w 911"/>
                <a:gd name="T37" fmla="*/ 5 h 816"/>
                <a:gd name="T38" fmla="*/ 513 w 911"/>
                <a:gd name="T39" fmla="*/ 12 h 816"/>
                <a:gd name="T40" fmla="*/ 561 w 911"/>
                <a:gd name="T41" fmla="*/ 23 h 816"/>
                <a:gd name="T42" fmla="*/ 625 w 911"/>
                <a:gd name="T43" fmla="*/ 40 h 816"/>
                <a:gd name="T44" fmla="*/ 689 w 911"/>
                <a:gd name="T45" fmla="*/ 58 h 816"/>
                <a:gd name="T46" fmla="*/ 755 w 911"/>
                <a:gd name="T47" fmla="*/ 69 h 816"/>
                <a:gd name="T48" fmla="*/ 799 w 911"/>
                <a:gd name="T49" fmla="*/ 73 h 816"/>
                <a:gd name="T50" fmla="*/ 833 w 911"/>
                <a:gd name="T51" fmla="*/ 79 h 816"/>
                <a:gd name="T52" fmla="*/ 875 w 911"/>
                <a:gd name="T53" fmla="*/ 89 h 816"/>
                <a:gd name="T54" fmla="*/ 904 w 911"/>
                <a:gd name="T55" fmla="*/ 105 h 816"/>
                <a:gd name="T56" fmla="*/ 894 w 911"/>
                <a:gd name="T57" fmla="*/ 125 h 816"/>
                <a:gd name="T58" fmla="*/ 852 w 911"/>
                <a:gd name="T59" fmla="*/ 132 h 816"/>
                <a:gd name="T60" fmla="*/ 802 w 911"/>
                <a:gd name="T61" fmla="*/ 127 h 816"/>
                <a:gd name="T62" fmla="*/ 758 w 911"/>
                <a:gd name="T63" fmla="*/ 117 h 816"/>
                <a:gd name="T64" fmla="*/ 717 w 911"/>
                <a:gd name="T65" fmla="*/ 112 h 816"/>
                <a:gd name="T66" fmla="*/ 664 w 911"/>
                <a:gd name="T67" fmla="*/ 107 h 816"/>
                <a:gd name="T68" fmla="*/ 609 w 911"/>
                <a:gd name="T69" fmla="*/ 104 h 816"/>
                <a:gd name="T70" fmla="*/ 553 w 911"/>
                <a:gd name="T71" fmla="*/ 104 h 816"/>
                <a:gd name="T72" fmla="*/ 497 w 911"/>
                <a:gd name="T73" fmla="*/ 105 h 816"/>
                <a:gd name="T74" fmla="*/ 443 w 911"/>
                <a:gd name="T75" fmla="*/ 112 h 816"/>
                <a:gd name="T76" fmla="*/ 390 w 911"/>
                <a:gd name="T77" fmla="*/ 124 h 816"/>
                <a:gd name="T78" fmla="*/ 343 w 911"/>
                <a:gd name="T79" fmla="*/ 142 h 816"/>
                <a:gd name="T80" fmla="*/ 259 w 911"/>
                <a:gd name="T81" fmla="*/ 220 h 816"/>
                <a:gd name="T82" fmla="*/ 169 w 911"/>
                <a:gd name="T83" fmla="*/ 375 h 816"/>
                <a:gd name="T84" fmla="*/ 111 w 911"/>
                <a:gd name="T85" fmla="*/ 545 h 816"/>
                <a:gd name="T86" fmla="*/ 75 w 911"/>
                <a:gd name="T87" fmla="*/ 723 h 816"/>
                <a:gd name="T88" fmla="*/ 60 w 911"/>
                <a:gd name="T89" fmla="*/ 814 h 816"/>
                <a:gd name="T90" fmla="*/ 59 w 911"/>
                <a:gd name="T91" fmla="*/ 81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816">
                  <a:moveTo>
                    <a:pt x="57" y="816"/>
                  </a:moveTo>
                  <a:lnTo>
                    <a:pt x="49" y="814"/>
                  </a:lnTo>
                  <a:lnTo>
                    <a:pt x="42" y="813"/>
                  </a:lnTo>
                  <a:lnTo>
                    <a:pt x="36" y="813"/>
                  </a:lnTo>
                  <a:lnTo>
                    <a:pt x="31" y="811"/>
                  </a:lnTo>
                  <a:lnTo>
                    <a:pt x="24" y="811"/>
                  </a:lnTo>
                  <a:lnTo>
                    <a:pt x="19" y="811"/>
                  </a:lnTo>
                  <a:lnTo>
                    <a:pt x="13" y="811"/>
                  </a:lnTo>
                  <a:lnTo>
                    <a:pt x="6" y="813"/>
                  </a:lnTo>
                  <a:lnTo>
                    <a:pt x="0" y="764"/>
                  </a:lnTo>
                  <a:lnTo>
                    <a:pt x="0" y="714"/>
                  </a:lnTo>
                  <a:lnTo>
                    <a:pt x="3" y="662"/>
                  </a:lnTo>
                  <a:lnTo>
                    <a:pt x="11" y="611"/>
                  </a:lnTo>
                  <a:lnTo>
                    <a:pt x="19" y="558"/>
                  </a:lnTo>
                  <a:lnTo>
                    <a:pt x="29" y="508"/>
                  </a:lnTo>
                  <a:lnTo>
                    <a:pt x="37" y="457"/>
                  </a:lnTo>
                  <a:lnTo>
                    <a:pt x="44" y="409"/>
                  </a:lnTo>
                  <a:lnTo>
                    <a:pt x="52" y="380"/>
                  </a:lnTo>
                  <a:lnTo>
                    <a:pt x="64" y="348"/>
                  </a:lnTo>
                  <a:lnTo>
                    <a:pt x="77" y="317"/>
                  </a:lnTo>
                  <a:lnTo>
                    <a:pt x="92" y="286"/>
                  </a:lnTo>
                  <a:lnTo>
                    <a:pt x="108" y="255"/>
                  </a:lnTo>
                  <a:lnTo>
                    <a:pt x="128" y="224"/>
                  </a:lnTo>
                  <a:lnTo>
                    <a:pt x="149" y="192"/>
                  </a:lnTo>
                  <a:lnTo>
                    <a:pt x="170" y="163"/>
                  </a:lnTo>
                  <a:lnTo>
                    <a:pt x="195" y="135"/>
                  </a:lnTo>
                  <a:lnTo>
                    <a:pt x="220" y="109"/>
                  </a:lnTo>
                  <a:lnTo>
                    <a:pt x="246" y="84"/>
                  </a:lnTo>
                  <a:lnTo>
                    <a:pt x="274" y="61"/>
                  </a:lnTo>
                  <a:lnTo>
                    <a:pt x="303" y="41"/>
                  </a:lnTo>
                  <a:lnTo>
                    <a:pt x="333" y="25"/>
                  </a:lnTo>
                  <a:lnTo>
                    <a:pt x="362" y="10"/>
                  </a:lnTo>
                  <a:lnTo>
                    <a:pt x="394" y="0"/>
                  </a:lnTo>
                  <a:lnTo>
                    <a:pt x="410" y="2"/>
                  </a:lnTo>
                  <a:lnTo>
                    <a:pt x="426" y="2"/>
                  </a:lnTo>
                  <a:lnTo>
                    <a:pt x="443" y="2"/>
                  </a:lnTo>
                  <a:lnTo>
                    <a:pt x="461" y="4"/>
                  </a:lnTo>
                  <a:lnTo>
                    <a:pt x="479" y="5"/>
                  </a:lnTo>
                  <a:lnTo>
                    <a:pt x="497" y="7"/>
                  </a:lnTo>
                  <a:lnTo>
                    <a:pt x="513" y="12"/>
                  </a:lnTo>
                  <a:lnTo>
                    <a:pt x="531" y="17"/>
                  </a:lnTo>
                  <a:lnTo>
                    <a:pt x="561" y="23"/>
                  </a:lnTo>
                  <a:lnTo>
                    <a:pt x="592" y="32"/>
                  </a:lnTo>
                  <a:lnTo>
                    <a:pt x="625" y="40"/>
                  </a:lnTo>
                  <a:lnTo>
                    <a:pt x="658" y="48"/>
                  </a:lnTo>
                  <a:lnTo>
                    <a:pt x="689" y="58"/>
                  </a:lnTo>
                  <a:lnTo>
                    <a:pt x="722" y="64"/>
                  </a:lnTo>
                  <a:lnTo>
                    <a:pt x="755" y="69"/>
                  </a:lnTo>
                  <a:lnTo>
                    <a:pt x="788" y="71"/>
                  </a:lnTo>
                  <a:lnTo>
                    <a:pt x="799" y="73"/>
                  </a:lnTo>
                  <a:lnTo>
                    <a:pt x="815" y="76"/>
                  </a:lnTo>
                  <a:lnTo>
                    <a:pt x="833" y="79"/>
                  </a:lnTo>
                  <a:lnTo>
                    <a:pt x="855" y="84"/>
                  </a:lnTo>
                  <a:lnTo>
                    <a:pt x="875" y="89"/>
                  </a:lnTo>
                  <a:lnTo>
                    <a:pt x="891" y="97"/>
                  </a:lnTo>
                  <a:lnTo>
                    <a:pt x="904" y="105"/>
                  </a:lnTo>
                  <a:lnTo>
                    <a:pt x="911" y="115"/>
                  </a:lnTo>
                  <a:lnTo>
                    <a:pt x="894" y="125"/>
                  </a:lnTo>
                  <a:lnTo>
                    <a:pt x="875" y="130"/>
                  </a:lnTo>
                  <a:lnTo>
                    <a:pt x="852" y="132"/>
                  </a:lnTo>
                  <a:lnTo>
                    <a:pt x="827" y="130"/>
                  </a:lnTo>
                  <a:lnTo>
                    <a:pt x="802" y="127"/>
                  </a:lnTo>
                  <a:lnTo>
                    <a:pt x="779" y="122"/>
                  </a:lnTo>
                  <a:lnTo>
                    <a:pt x="758" y="117"/>
                  </a:lnTo>
                  <a:lnTo>
                    <a:pt x="742" y="114"/>
                  </a:lnTo>
                  <a:lnTo>
                    <a:pt x="717" y="112"/>
                  </a:lnTo>
                  <a:lnTo>
                    <a:pt x="691" y="110"/>
                  </a:lnTo>
                  <a:lnTo>
                    <a:pt x="664" y="107"/>
                  </a:lnTo>
                  <a:lnTo>
                    <a:pt x="637" y="105"/>
                  </a:lnTo>
                  <a:lnTo>
                    <a:pt x="609" y="104"/>
                  </a:lnTo>
                  <a:lnTo>
                    <a:pt x="581" y="104"/>
                  </a:lnTo>
                  <a:lnTo>
                    <a:pt x="553" y="104"/>
                  </a:lnTo>
                  <a:lnTo>
                    <a:pt x="525" y="104"/>
                  </a:lnTo>
                  <a:lnTo>
                    <a:pt x="497" y="105"/>
                  </a:lnTo>
                  <a:lnTo>
                    <a:pt x="469" y="107"/>
                  </a:lnTo>
                  <a:lnTo>
                    <a:pt x="443" y="112"/>
                  </a:lnTo>
                  <a:lnTo>
                    <a:pt x="415" y="117"/>
                  </a:lnTo>
                  <a:lnTo>
                    <a:pt x="390" y="124"/>
                  </a:lnTo>
                  <a:lnTo>
                    <a:pt x="366" y="132"/>
                  </a:lnTo>
                  <a:lnTo>
                    <a:pt x="343" y="142"/>
                  </a:lnTo>
                  <a:lnTo>
                    <a:pt x="320" y="153"/>
                  </a:lnTo>
                  <a:lnTo>
                    <a:pt x="259" y="220"/>
                  </a:lnTo>
                  <a:lnTo>
                    <a:pt x="208" y="296"/>
                  </a:lnTo>
                  <a:lnTo>
                    <a:pt x="169" y="375"/>
                  </a:lnTo>
                  <a:lnTo>
                    <a:pt x="138" y="458"/>
                  </a:lnTo>
                  <a:lnTo>
                    <a:pt x="111" y="545"/>
                  </a:lnTo>
                  <a:lnTo>
                    <a:pt x="92" y="634"/>
                  </a:lnTo>
                  <a:lnTo>
                    <a:pt x="75" y="723"/>
                  </a:lnTo>
                  <a:lnTo>
                    <a:pt x="62" y="813"/>
                  </a:lnTo>
                  <a:lnTo>
                    <a:pt x="60" y="814"/>
                  </a:lnTo>
                  <a:lnTo>
                    <a:pt x="60" y="814"/>
                  </a:lnTo>
                  <a:lnTo>
                    <a:pt x="59" y="814"/>
                  </a:lnTo>
                  <a:lnTo>
                    <a:pt x="57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001838" y="2430463"/>
              <a:ext cx="1644650" cy="962025"/>
            </a:xfrm>
            <a:custGeom>
              <a:avLst/>
              <a:gdLst>
                <a:gd name="T0" fmla="*/ 977 w 1036"/>
                <a:gd name="T1" fmla="*/ 556 h 606"/>
                <a:gd name="T2" fmla="*/ 901 w 1036"/>
                <a:gd name="T3" fmla="*/ 537 h 606"/>
                <a:gd name="T4" fmla="*/ 854 w 1036"/>
                <a:gd name="T5" fmla="*/ 509 h 606"/>
                <a:gd name="T6" fmla="*/ 832 w 1036"/>
                <a:gd name="T7" fmla="*/ 386 h 606"/>
                <a:gd name="T8" fmla="*/ 805 w 1036"/>
                <a:gd name="T9" fmla="*/ 295 h 606"/>
                <a:gd name="T10" fmla="*/ 765 w 1036"/>
                <a:gd name="T11" fmla="*/ 226 h 606"/>
                <a:gd name="T12" fmla="*/ 716 w 1036"/>
                <a:gd name="T13" fmla="*/ 166 h 606"/>
                <a:gd name="T14" fmla="*/ 631 w 1036"/>
                <a:gd name="T15" fmla="*/ 126 h 606"/>
                <a:gd name="T16" fmla="*/ 555 w 1036"/>
                <a:gd name="T17" fmla="*/ 95 h 606"/>
                <a:gd name="T18" fmla="*/ 481 w 1036"/>
                <a:gd name="T19" fmla="*/ 74 h 606"/>
                <a:gd name="T20" fmla="*/ 404 w 1036"/>
                <a:gd name="T21" fmla="*/ 66 h 606"/>
                <a:gd name="T22" fmla="*/ 317 w 1036"/>
                <a:gd name="T23" fmla="*/ 71 h 606"/>
                <a:gd name="T24" fmla="*/ 179 w 1036"/>
                <a:gd name="T25" fmla="*/ 158 h 606"/>
                <a:gd name="T26" fmla="*/ 100 w 1036"/>
                <a:gd name="T27" fmla="*/ 305 h 606"/>
                <a:gd name="T28" fmla="*/ 100 w 1036"/>
                <a:gd name="T29" fmla="*/ 499 h 606"/>
                <a:gd name="T30" fmla="*/ 166 w 1036"/>
                <a:gd name="T31" fmla="*/ 525 h 606"/>
                <a:gd name="T32" fmla="*/ 297 w 1036"/>
                <a:gd name="T33" fmla="*/ 538 h 606"/>
                <a:gd name="T34" fmla="*/ 457 w 1036"/>
                <a:gd name="T35" fmla="*/ 542 h 606"/>
                <a:gd name="T36" fmla="*/ 609 w 1036"/>
                <a:gd name="T37" fmla="*/ 538 h 606"/>
                <a:gd name="T38" fmla="*/ 716 w 1036"/>
                <a:gd name="T39" fmla="*/ 533 h 606"/>
                <a:gd name="T40" fmla="*/ 754 w 1036"/>
                <a:gd name="T41" fmla="*/ 522 h 606"/>
                <a:gd name="T42" fmla="*/ 785 w 1036"/>
                <a:gd name="T43" fmla="*/ 512 h 606"/>
                <a:gd name="T44" fmla="*/ 814 w 1036"/>
                <a:gd name="T45" fmla="*/ 514 h 606"/>
                <a:gd name="T46" fmla="*/ 811 w 1036"/>
                <a:gd name="T47" fmla="*/ 524 h 606"/>
                <a:gd name="T48" fmla="*/ 742 w 1036"/>
                <a:gd name="T49" fmla="*/ 561 h 606"/>
                <a:gd name="T50" fmla="*/ 632 w 1036"/>
                <a:gd name="T51" fmla="*/ 589 h 606"/>
                <a:gd name="T52" fmla="*/ 514 w 1036"/>
                <a:gd name="T53" fmla="*/ 601 h 606"/>
                <a:gd name="T54" fmla="*/ 396 w 1036"/>
                <a:gd name="T55" fmla="*/ 602 h 606"/>
                <a:gd name="T56" fmla="*/ 279 w 1036"/>
                <a:gd name="T57" fmla="*/ 602 h 606"/>
                <a:gd name="T58" fmla="*/ 189 w 1036"/>
                <a:gd name="T59" fmla="*/ 602 h 606"/>
                <a:gd name="T60" fmla="*/ 140 w 1036"/>
                <a:gd name="T61" fmla="*/ 597 h 606"/>
                <a:gd name="T62" fmla="*/ 91 w 1036"/>
                <a:gd name="T63" fmla="*/ 589 h 606"/>
                <a:gd name="T64" fmla="*/ 53 w 1036"/>
                <a:gd name="T65" fmla="*/ 589 h 606"/>
                <a:gd name="T66" fmla="*/ 30 w 1036"/>
                <a:gd name="T67" fmla="*/ 589 h 606"/>
                <a:gd name="T68" fmla="*/ 13 w 1036"/>
                <a:gd name="T69" fmla="*/ 573 h 606"/>
                <a:gd name="T70" fmla="*/ 4 w 1036"/>
                <a:gd name="T71" fmla="*/ 359 h 606"/>
                <a:gd name="T72" fmla="*/ 35 w 1036"/>
                <a:gd name="T73" fmla="*/ 233 h 606"/>
                <a:gd name="T74" fmla="*/ 71 w 1036"/>
                <a:gd name="T75" fmla="*/ 159 h 606"/>
                <a:gd name="T76" fmla="*/ 118 w 1036"/>
                <a:gd name="T77" fmla="*/ 98 h 606"/>
                <a:gd name="T78" fmla="*/ 178 w 1036"/>
                <a:gd name="T79" fmla="*/ 51 h 606"/>
                <a:gd name="T80" fmla="*/ 255 w 1036"/>
                <a:gd name="T81" fmla="*/ 16 h 606"/>
                <a:gd name="T82" fmla="*/ 345 w 1036"/>
                <a:gd name="T83" fmla="*/ 2 h 606"/>
                <a:gd name="T84" fmla="*/ 432 w 1036"/>
                <a:gd name="T85" fmla="*/ 8 h 606"/>
                <a:gd name="T86" fmla="*/ 524 w 1036"/>
                <a:gd name="T87" fmla="*/ 23 h 606"/>
                <a:gd name="T88" fmla="*/ 611 w 1036"/>
                <a:gd name="T89" fmla="*/ 49 h 606"/>
                <a:gd name="T90" fmla="*/ 693 w 1036"/>
                <a:gd name="T91" fmla="*/ 89 h 606"/>
                <a:gd name="T92" fmla="*/ 762 w 1036"/>
                <a:gd name="T93" fmla="*/ 146 h 606"/>
                <a:gd name="T94" fmla="*/ 821 w 1036"/>
                <a:gd name="T95" fmla="*/ 246 h 606"/>
                <a:gd name="T96" fmla="*/ 859 w 1036"/>
                <a:gd name="T97" fmla="*/ 350 h 606"/>
                <a:gd name="T98" fmla="*/ 887 w 1036"/>
                <a:gd name="T99" fmla="*/ 446 h 606"/>
                <a:gd name="T100" fmla="*/ 956 w 1036"/>
                <a:gd name="T101" fmla="*/ 482 h 606"/>
                <a:gd name="T102" fmla="*/ 1023 w 1036"/>
                <a:gd name="T103" fmla="*/ 525 h 606"/>
                <a:gd name="T104" fmla="*/ 1026 w 1036"/>
                <a:gd name="T105" fmla="*/ 5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6" h="606">
                  <a:moveTo>
                    <a:pt x="1018" y="560"/>
                  </a:moveTo>
                  <a:lnTo>
                    <a:pt x="1000" y="560"/>
                  </a:lnTo>
                  <a:lnTo>
                    <a:pt x="977" y="556"/>
                  </a:lnTo>
                  <a:lnTo>
                    <a:pt x="951" y="551"/>
                  </a:lnTo>
                  <a:lnTo>
                    <a:pt x="926" y="543"/>
                  </a:lnTo>
                  <a:lnTo>
                    <a:pt x="901" y="537"/>
                  </a:lnTo>
                  <a:lnTo>
                    <a:pt x="878" y="527"/>
                  </a:lnTo>
                  <a:lnTo>
                    <a:pt x="864" y="519"/>
                  </a:lnTo>
                  <a:lnTo>
                    <a:pt x="854" y="509"/>
                  </a:lnTo>
                  <a:lnTo>
                    <a:pt x="847" y="468"/>
                  </a:lnTo>
                  <a:lnTo>
                    <a:pt x="839" y="427"/>
                  </a:lnTo>
                  <a:lnTo>
                    <a:pt x="832" y="386"/>
                  </a:lnTo>
                  <a:lnTo>
                    <a:pt x="826" y="345"/>
                  </a:lnTo>
                  <a:lnTo>
                    <a:pt x="816" y="320"/>
                  </a:lnTo>
                  <a:lnTo>
                    <a:pt x="805" y="295"/>
                  </a:lnTo>
                  <a:lnTo>
                    <a:pt x="793" y="272"/>
                  </a:lnTo>
                  <a:lnTo>
                    <a:pt x="780" y="248"/>
                  </a:lnTo>
                  <a:lnTo>
                    <a:pt x="765" y="226"/>
                  </a:lnTo>
                  <a:lnTo>
                    <a:pt x="750" y="205"/>
                  </a:lnTo>
                  <a:lnTo>
                    <a:pt x="734" y="184"/>
                  </a:lnTo>
                  <a:lnTo>
                    <a:pt x="716" y="166"/>
                  </a:lnTo>
                  <a:lnTo>
                    <a:pt x="686" y="153"/>
                  </a:lnTo>
                  <a:lnTo>
                    <a:pt x="658" y="139"/>
                  </a:lnTo>
                  <a:lnTo>
                    <a:pt x="631" y="126"/>
                  </a:lnTo>
                  <a:lnTo>
                    <a:pt x="604" y="115"/>
                  </a:lnTo>
                  <a:lnTo>
                    <a:pt x="580" y="105"/>
                  </a:lnTo>
                  <a:lnTo>
                    <a:pt x="555" y="95"/>
                  </a:lnTo>
                  <a:lnTo>
                    <a:pt x="530" y="87"/>
                  </a:lnTo>
                  <a:lnTo>
                    <a:pt x="506" y="80"/>
                  </a:lnTo>
                  <a:lnTo>
                    <a:pt x="481" y="74"/>
                  </a:lnTo>
                  <a:lnTo>
                    <a:pt x="457" y="71"/>
                  </a:lnTo>
                  <a:lnTo>
                    <a:pt x="430" y="67"/>
                  </a:lnTo>
                  <a:lnTo>
                    <a:pt x="404" y="66"/>
                  </a:lnTo>
                  <a:lnTo>
                    <a:pt x="376" y="66"/>
                  </a:lnTo>
                  <a:lnTo>
                    <a:pt x="348" y="67"/>
                  </a:lnTo>
                  <a:lnTo>
                    <a:pt x="317" y="71"/>
                  </a:lnTo>
                  <a:lnTo>
                    <a:pt x="286" y="77"/>
                  </a:lnTo>
                  <a:lnTo>
                    <a:pt x="227" y="117"/>
                  </a:lnTo>
                  <a:lnTo>
                    <a:pt x="179" y="158"/>
                  </a:lnTo>
                  <a:lnTo>
                    <a:pt x="143" y="202"/>
                  </a:lnTo>
                  <a:lnTo>
                    <a:pt x="117" y="251"/>
                  </a:lnTo>
                  <a:lnTo>
                    <a:pt x="100" y="305"/>
                  </a:lnTo>
                  <a:lnTo>
                    <a:pt x="94" y="364"/>
                  </a:lnTo>
                  <a:lnTo>
                    <a:pt x="94" y="428"/>
                  </a:lnTo>
                  <a:lnTo>
                    <a:pt x="100" y="499"/>
                  </a:lnTo>
                  <a:lnTo>
                    <a:pt x="114" y="509"/>
                  </a:lnTo>
                  <a:lnTo>
                    <a:pt x="135" y="519"/>
                  </a:lnTo>
                  <a:lnTo>
                    <a:pt x="166" y="525"/>
                  </a:lnTo>
                  <a:lnTo>
                    <a:pt x="204" y="530"/>
                  </a:lnTo>
                  <a:lnTo>
                    <a:pt x="248" y="535"/>
                  </a:lnTo>
                  <a:lnTo>
                    <a:pt x="297" y="538"/>
                  </a:lnTo>
                  <a:lnTo>
                    <a:pt x="348" y="540"/>
                  </a:lnTo>
                  <a:lnTo>
                    <a:pt x="402" y="542"/>
                  </a:lnTo>
                  <a:lnTo>
                    <a:pt x="457" y="542"/>
                  </a:lnTo>
                  <a:lnTo>
                    <a:pt x="511" y="542"/>
                  </a:lnTo>
                  <a:lnTo>
                    <a:pt x="562" y="540"/>
                  </a:lnTo>
                  <a:lnTo>
                    <a:pt x="609" y="538"/>
                  </a:lnTo>
                  <a:lnTo>
                    <a:pt x="650" y="537"/>
                  </a:lnTo>
                  <a:lnTo>
                    <a:pt x="688" y="535"/>
                  </a:lnTo>
                  <a:lnTo>
                    <a:pt x="716" y="533"/>
                  </a:lnTo>
                  <a:lnTo>
                    <a:pt x="736" y="532"/>
                  </a:lnTo>
                  <a:lnTo>
                    <a:pt x="744" y="527"/>
                  </a:lnTo>
                  <a:lnTo>
                    <a:pt x="754" y="522"/>
                  </a:lnTo>
                  <a:lnTo>
                    <a:pt x="764" y="519"/>
                  </a:lnTo>
                  <a:lnTo>
                    <a:pt x="773" y="515"/>
                  </a:lnTo>
                  <a:lnTo>
                    <a:pt x="785" y="512"/>
                  </a:lnTo>
                  <a:lnTo>
                    <a:pt x="795" y="510"/>
                  </a:lnTo>
                  <a:lnTo>
                    <a:pt x="805" y="510"/>
                  </a:lnTo>
                  <a:lnTo>
                    <a:pt x="814" y="514"/>
                  </a:lnTo>
                  <a:lnTo>
                    <a:pt x="813" y="517"/>
                  </a:lnTo>
                  <a:lnTo>
                    <a:pt x="813" y="520"/>
                  </a:lnTo>
                  <a:lnTo>
                    <a:pt x="811" y="524"/>
                  </a:lnTo>
                  <a:lnTo>
                    <a:pt x="811" y="528"/>
                  </a:lnTo>
                  <a:lnTo>
                    <a:pt x="778" y="546"/>
                  </a:lnTo>
                  <a:lnTo>
                    <a:pt x="742" y="561"/>
                  </a:lnTo>
                  <a:lnTo>
                    <a:pt x="706" y="573"/>
                  </a:lnTo>
                  <a:lnTo>
                    <a:pt x="670" y="583"/>
                  </a:lnTo>
                  <a:lnTo>
                    <a:pt x="632" y="589"/>
                  </a:lnTo>
                  <a:lnTo>
                    <a:pt x="593" y="594"/>
                  </a:lnTo>
                  <a:lnTo>
                    <a:pt x="553" y="597"/>
                  </a:lnTo>
                  <a:lnTo>
                    <a:pt x="514" y="601"/>
                  </a:lnTo>
                  <a:lnTo>
                    <a:pt x="475" y="601"/>
                  </a:lnTo>
                  <a:lnTo>
                    <a:pt x="435" y="602"/>
                  </a:lnTo>
                  <a:lnTo>
                    <a:pt x="396" y="602"/>
                  </a:lnTo>
                  <a:lnTo>
                    <a:pt x="356" y="602"/>
                  </a:lnTo>
                  <a:lnTo>
                    <a:pt x="317" y="602"/>
                  </a:lnTo>
                  <a:lnTo>
                    <a:pt x="279" y="602"/>
                  </a:lnTo>
                  <a:lnTo>
                    <a:pt x="242" y="604"/>
                  </a:lnTo>
                  <a:lnTo>
                    <a:pt x="205" y="606"/>
                  </a:lnTo>
                  <a:lnTo>
                    <a:pt x="189" y="602"/>
                  </a:lnTo>
                  <a:lnTo>
                    <a:pt x="173" y="601"/>
                  </a:lnTo>
                  <a:lnTo>
                    <a:pt x="156" y="599"/>
                  </a:lnTo>
                  <a:lnTo>
                    <a:pt x="140" y="597"/>
                  </a:lnTo>
                  <a:lnTo>
                    <a:pt x="123" y="596"/>
                  </a:lnTo>
                  <a:lnTo>
                    <a:pt x="107" y="592"/>
                  </a:lnTo>
                  <a:lnTo>
                    <a:pt x="91" y="589"/>
                  </a:lnTo>
                  <a:lnTo>
                    <a:pt x="76" y="586"/>
                  </a:lnTo>
                  <a:lnTo>
                    <a:pt x="63" y="588"/>
                  </a:lnTo>
                  <a:lnTo>
                    <a:pt x="53" y="589"/>
                  </a:lnTo>
                  <a:lnTo>
                    <a:pt x="45" y="591"/>
                  </a:lnTo>
                  <a:lnTo>
                    <a:pt x="36" y="591"/>
                  </a:lnTo>
                  <a:lnTo>
                    <a:pt x="30" y="589"/>
                  </a:lnTo>
                  <a:lnTo>
                    <a:pt x="25" y="586"/>
                  </a:lnTo>
                  <a:lnTo>
                    <a:pt x="18" y="581"/>
                  </a:lnTo>
                  <a:lnTo>
                    <a:pt x="13" y="573"/>
                  </a:lnTo>
                  <a:lnTo>
                    <a:pt x="4" y="502"/>
                  </a:lnTo>
                  <a:lnTo>
                    <a:pt x="0" y="430"/>
                  </a:lnTo>
                  <a:lnTo>
                    <a:pt x="4" y="359"/>
                  </a:lnTo>
                  <a:lnTo>
                    <a:pt x="13" y="290"/>
                  </a:lnTo>
                  <a:lnTo>
                    <a:pt x="23" y="261"/>
                  </a:lnTo>
                  <a:lnTo>
                    <a:pt x="35" y="233"/>
                  </a:lnTo>
                  <a:lnTo>
                    <a:pt x="46" y="208"/>
                  </a:lnTo>
                  <a:lnTo>
                    <a:pt x="58" y="184"/>
                  </a:lnTo>
                  <a:lnTo>
                    <a:pt x="71" y="159"/>
                  </a:lnTo>
                  <a:lnTo>
                    <a:pt x="86" y="138"/>
                  </a:lnTo>
                  <a:lnTo>
                    <a:pt x="100" y="118"/>
                  </a:lnTo>
                  <a:lnTo>
                    <a:pt x="118" y="98"/>
                  </a:lnTo>
                  <a:lnTo>
                    <a:pt x="137" y="82"/>
                  </a:lnTo>
                  <a:lnTo>
                    <a:pt x="156" y="66"/>
                  </a:lnTo>
                  <a:lnTo>
                    <a:pt x="178" y="51"/>
                  </a:lnTo>
                  <a:lnTo>
                    <a:pt x="201" y="38"/>
                  </a:lnTo>
                  <a:lnTo>
                    <a:pt x="227" y="26"/>
                  </a:lnTo>
                  <a:lnTo>
                    <a:pt x="255" y="16"/>
                  </a:lnTo>
                  <a:lnTo>
                    <a:pt x="284" y="8"/>
                  </a:lnTo>
                  <a:lnTo>
                    <a:pt x="317" y="0"/>
                  </a:lnTo>
                  <a:lnTo>
                    <a:pt x="345" y="2"/>
                  </a:lnTo>
                  <a:lnTo>
                    <a:pt x="373" y="2"/>
                  </a:lnTo>
                  <a:lnTo>
                    <a:pt x="402" y="5"/>
                  </a:lnTo>
                  <a:lnTo>
                    <a:pt x="432" y="8"/>
                  </a:lnTo>
                  <a:lnTo>
                    <a:pt x="463" y="11"/>
                  </a:lnTo>
                  <a:lnTo>
                    <a:pt x="493" y="16"/>
                  </a:lnTo>
                  <a:lnTo>
                    <a:pt x="524" y="23"/>
                  </a:lnTo>
                  <a:lnTo>
                    <a:pt x="553" y="30"/>
                  </a:lnTo>
                  <a:lnTo>
                    <a:pt x="583" y="39"/>
                  </a:lnTo>
                  <a:lnTo>
                    <a:pt x="611" y="49"/>
                  </a:lnTo>
                  <a:lnTo>
                    <a:pt x="639" y="61"/>
                  </a:lnTo>
                  <a:lnTo>
                    <a:pt x="667" y="74"/>
                  </a:lnTo>
                  <a:lnTo>
                    <a:pt x="693" y="89"/>
                  </a:lnTo>
                  <a:lnTo>
                    <a:pt x="718" y="107"/>
                  </a:lnTo>
                  <a:lnTo>
                    <a:pt x="741" y="125"/>
                  </a:lnTo>
                  <a:lnTo>
                    <a:pt x="762" y="146"/>
                  </a:lnTo>
                  <a:lnTo>
                    <a:pt x="785" y="181"/>
                  </a:lnTo>
                  <a:lnTo>
                    <a:pt x="805" y="213"/>
                  </a:lnTo>
                  <a:lnTo>
                    <a:pt x="821" y="246"/>
                  </a:lnTo>
                  <a:lnTo>
                    <a:pt x="836" y="281"/>
                  </a:lnTo>
                  <a:lnTo>
                    <a:pt x="849" y="315"/>
                  </a:lnTo>
                  <a:lnTo>
                    <a:pt x="859" y="350"/>
                  </a:lnTo>
                  <a:lnTo>
                    <a:pt x="867" y="389"/>
                  </a:lnTo>
                  <a:lnTo>
                    <a:pt x="873" y="430"/>
                  </a:lnTo>
                  <a:lnTo>
                    <a:pt x="887" y="446"/>
                  </a:lnTo>
                  <a:lnTo>
                    <a:pt x="906" y="461"/>
                  </a:lnTo>
                  <a:lnTo>
                    <a:pt x="929" y="473"/>
                  </a:lnTo>
                  <a:lnTo>
                    <a:pt x="956" y="482"/>
                  </a:lnTo>
                  <a:lnTo>
                    <a:pt x="980" y="494"/>
                  </a:lnTo>
                  <a:lnTo>
                    <a:pt x="1003" y="509"/>
                  </a:lnTo>
                  <a:lnTo>
                    <a:pt x="1023" y="525"/>
                  </a:lnTo>
                  <a:lnTo>
                    <a:pt x="1036" y="548"/>
                  </a:lnTo>
                  <a:lnTo>
                    <a:pt x="1031" y="551"/>
                  </a:lnTo>
                  <a:lnTo>
                    <a:pt x="1026" y="555"/>
                  </a:lnTo>
                  <a:lnTo>
                    <a:pt x="1021" y="556"/>
                  </a:lnTo>
                  <a:lnTo>
                    <a:pt x="1018" y="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944688" y="3397250"/>
              <a:ext cx="941388" cy="361950"/>
            </a:xfrm>
            <a:custGeom>
              <a:avLst/>
              <a:gdLst>
                <a:gd name="T0" fmla="*/ 489 w 593"/>
                <a:gd name="T1" fmla="*/ 212 h 228"/>
                <a:gd name="T2" fmla="*/ 443 w 593"/>
                <a:gd name="T3" fmla="*/ 221 h 228"/>
                <a:gd name="T4" fmla="*/ 394 w 593"/>
                <a:gd name="T5" fmla="*/ 228 h 228"/>
                <a:gd name="T6" fmla="*/ 342 w 593"/>
                <a:gd name="T7" fmla="*/ 228 h 228"/>
                <a:gd name="T8" fmla="*/ 287 w 593"/>
                <a:gd name="T9" fmla="*/ 226 h 228"/>
                <a:gd name="T10" fmla="*/ 235 w 593"/>
                <a:gd name="T11" fmla="*/ 223 h 228"/>
                <a:gd name="T12" fmla="*/ 184 w 593"/>
                <a:gd name="T13" fmla="*/ 218 h 228"/>
                <a:gd name="T14" fmla="*/ 138 w 593"/>
                <a:gd name="T15" fmla="*/ 213 h 228"/>
                <a:gd name="T16" fmla="*/ 105 w 593"/>
                <a:gd name="T17" fmla="*/ 212 h 228"/>
                <a:gd name="T18" fmla="*/ 79 w 593"/>
                <a:gd name="T19" fmla="*/ 210 h 228"/>
                <a:gd name="T20" fmla="*/ 53 w 593"/>
                <a:gd name="T21" fmla="*/ 202 h 228"/>
                <a:gd name="T22" fmla="*/ 28 w 593"/>
                <a:gd name="T23" fmla="*/ 192 h 228"/>
                <a:gd name="T24" fmla="*/ 8 w 593"/>
                <a:gd name="T25" fmla="*/ 164 h 228"/>
                <a:gd name="T26" fmla="*/ 0 w 593"/>
                <a:gd name="T27" fmla="*/ 110 h 228"/>
                <a:gd name="T28" fmla="*/ 13 w 593"/>
                <a:gd name="T29" fmla="*/ 59 h 228"/>
                <a:gd name="T30" fmla="*/ 46 w 593"/>
                <a:gd name="T31" fmla="*/ 16 h 228"/>
                <a:gd name="T32" fmla="*/ 74 w 593"/>
                <a:gd name="T33" fmla="*/ 3 h 228"/>
                <a:gd name="T34" fmla="*/ 79 w 593"/>
                <a:gd name="T35" fmla="*/ 11 h 228"/>
                <a:gd name="T36" fmla="*/ 79 w 593"/>
                <a:gd name="T37" fmla="*/ 49 h 228"/>
                <a:gd name="T38" fmla="*/ 82 w 593"/>
                <a:gd name="T39" fmla="*/ 95 h 228"/>
                <a:gd name="T40" fmla="*/ 100 w 593"/>
                <a:gd name="T41" fmla="*/ 126 h 228"/>
                <a:gd name="T42" fmla="*/ 130 w 593"/>
                <a:gd name="T43" fmla="*/ 148 h 228"/>
                <a:gd name="T44" fmla="*/ 168 w 593"/>
                <a:gd name="T45" fmla="*/ 159 h 228"/>
                <a:gd name="T46" fmla="*/ 212 w 593"/>
                <a:gd name="T47" fmla="*/ 166 h 228"/>
                <a:gd name="T48" fmla="*/ 261 w 593"/>
                <a:gd name="T49" fmla="*/ 167 h 228"/>
                <a:gd name="T50" fmla="*/ 309 w 593"/>
                <a:gd name="T51" fmla="*/ 171 h 228"/>
                <a:gd name="T52" fmla="*/ 348 w 593"/>
                <a:gd name="T53" fmla="*/ 171 h 228"/>
                <a:gd name="T54" fmla="*/ 378 w 593"/>
                <a:gd name="T55" fmla="*/ 171 h 228"/>
                <a:gd name="T56" fmla="*/ 409 w 593"/>
                <a:gd name="T57" fmla="*/ 172 h 228"/>
                <a:gd name="T58" fmla="*/ 440 w 593"/>
                <a:gd name="T59" fmla="*/ 169 h 228"/>
                <a:gd name="T60" fmla="*/ 475 w 593"/>
                <a:gd name="T61" fmla="*/ 148 h 228"/>
                <a:gd name="T62" fmla="*/ 504 w 593"/>
                <a:gd name="T63" fmla="*/ 113 h 228"/>
                <a:gd name="T64" fmla="*/ 530 w 593"/>
                <a:gd name="T65" fmla="*/ 77 h 228"/>
                <a:gd name="T66" fmla="*/ 555 w 593"/>
                <a:gd name="T67" fmla="*/ 38 h 228"/>
                <a:gd name="T68" fmla="*/ 584 w 593"/>
                <a:gd name="T69" fmla="*/ 15 h 228"/>
                <a:gd name="T70" fmla="*/ 591 w 593"/>
                <a:gd name="T71" fmla="*/ 52 h 228"/>
                <a:gd name="T72" fmla="*/ 570 w 593"/>
                <a:gd name="T73" fmla="*/ 121 h 228"/>
                <a:gd name="T74" fmla="*/ 532 w 593"/>
                <a:gd name="T75" fmla="*/ 1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3" h="228">
                  <a:moveTo>
                    <a:pt x="511" y="203"/>
                  </a:moveTo>
                  <a:lnTo>
                    <a:pt x="489" y="212"/>
                  </a:lnTo>
                  <a:lnTo>
                    <a:pt x="468" y="216"/>
                  </a:lnTo>
                  <a:lnTo>
                    <a:pt x="443" y="221"/>
                  </a:lnTo>
                  <a:lnTo>
                    <a:pt x="419" y="225"/>
                  </a:lnTo>
                  <a:lnTo>
                    <a:pt x="394" y="228"/>
                  </a:lnTo>
                  <a:lnTo>
                    <a:pt x="368" y="228"/>
                  </a:lnTo>
                  <a:lnTo>
                    <a:pt x="342" y="228"/>
                  </a:lnTo>
                  <a:lnTo>
                    <a:pt x="314" y="228"/>
                  </a:lnTo>
                  <a:lnTo>
                    <a:pt x="287" y="226"/>
                  </a:lnTo>
                  <a:lnTo>
                    <a:pt x="261" y="225"/>
                  </a:lnTo>
                  <a:lnTo>
                    <a:pt x="235" y="223"/>
                  </a:lnTo>
                  <a:lnTo>
                    <a:pt x="209" y="221"/>
                  </a:lnTo>
                  <a:lnTo>
                    <a:pt x="184" y="218"/>
                  </a:lnTo>
                  <a:lnTo>
                    <a:pt x="161" y="215"/>
                  </a:lnTo>
                  <a:lnTo>
                    <a:pt x="138" y="213"/>
                  </a:lnTo>
                  <a:lnTo>
                    <a:pt x="117" y="210"/>
                  </a:lnTo>
                  <a:lnTo>
                    <a:pt x="105" y="212"/>
                  </a:lnTo>
                  <a:lnTo>
                    <a:pt x="92" y="212"/>
                  </a:lnTo>
                  <a:lnTo>
                    <a:pt x="79" y="210"/>
                  </a:lnTo>
                  <a:lnTo>
                    <a:pt x="66" y="207"/>
                  </a:lnTo>
                  <a:lnTo>
                    <a:pt x="53" y="202"/>
                  </a:lnTo>
                  <a:lnTo>
                    <a:pt x="41" y="197"/>
                  </a:lnTo>
                  <a:lnTo>
                    <a:pt x="28" y="192"/>
                  </a:lnTo>
                  <a:lnTo>
                    <a:pt x="18" y="189"/>
                  </a:lnTo>
                  <a:lnTo>
                    <a:pt x="8" y="164"/>
                  </a:lnTo>
                  <a:lnTo>
                    <a:pt x="2" y="138"/>
                  </a:lnTo>
                  <a:lnTo>
                    <a:pt x="0" y="110"/>
                  </a:lnTo>
                  <a:lnTo>
                    <a:pt x="5" y="84"/>
                  </a:lnTo>
                  <a:lnTo>
                    <a:pt x="13" y="59"/>
                  </a:lnTo>
                  <a:lnTo>
                    <a:pt x="26" y="36"/>
                  </a:lnTo>
                  <a:lnTo>
                    <a:pt x="46" y="16"/>
                  </a:lnTo>
                  <a:lnTo>
                    <a:pt x="71" y="0"/>
                  </a:lnTo>
                  <a:lnTo>
                    <a:pt x="74" y="3"/>
                  </a:lnTo>
                  <a:lnTo>
                    <a:pt x="77" y="6"/>
                  </a:lnTo>
                  <a:lnTo>
                    <a:pt x="79" y="11"/>
                  </a:lnTo>
                  <a:lnTo>
                    <a:pt x="82" y="20"/>
                  </a:lnTo>
                  <a:lnTo>
                    <a:pt x="79" y="49"/>
                  </a:lnTo>
                  <a:lnTo>
                    <a:pt x="79" y="74"/>
                  </a:lnTo>
                  <a:lnTo>
                    <a:pt x="82" y="95"/>
                  </a:lnTo>
                  <a:lnTo>
                    <a:pt x="90" y="113"/>
                  </a:lnTo>
                  <a:lnTo>
                    <a:pt x="100" y="126"/>
                  </a:lnTo>
                  <a:lnTo>
                    <a:pt x="113" y="138"/>
                  </a:lnTo>
                  <a:lnTo>
                    <a:pt x="130" y="148"/>
                  </a:lnTo>
                  <a:lnTo>
                    <a:pt x="148" y="154"/>
                  </a:lnTo>
                  <a:lnTo>
                    <a:pt x="168" y="159"/>
                  </a:lnTo>
                  <a:lnTo>
                    <a:pt x="189" y="162"/>
                  </a:lnTo>
                  <a:lnTo>
                    <a:pt x="212" y="166"/>
                  </a:lnTo>
                  <a:lnTo>
                    <a:pt x="237" y="167"/>
                  </a:lnTo>
                  <a:lnTo>
                    <a:pt x="261" y="167"/>
                  </a:lnTo>
                  <a:lnTo>
                    <a:pt x="284" y="169"/>
                  </a:lnTo>
                  <a:lnTo>
                    <a:pt x="309" y="171"/>
                  </a:lnTo>
                  <a:lnTo>
                    <a:pt x="333" y="174"/>
                  </a:lnTo>
                  <a:lnTo>
                    <a:pt x="348" y="171"/>
                  </a:lnTo>
                  <a:lnTo>
                    <a:pt x="363" y="171"/>
                  </a:lnTo>
                  <a:lnTo>
                    <a:pt x="378" y="171"/>
                  </a:lnTo>
                  <a:lnTo>
                    <a:pt x="394" y="172"/>
                  </a:lnTo>
                  <a:lnTo>
                    <a:pt x="409" y="172"/>
                  </a:lnTo>
                  <a:lnTo>
                    <a:pt x="424" y="172"/>
                  </a:lnTo>
                  <a:lnTo>
                    <a:pt x="440" y="169"/>
                  </a:lnTo>
                  <a:lnTo>
                    <a:pt x="458" y="162"/>
                  </a:lnTo>
                  <a:lnTo>
                    <a:pt x="475" y="148"/>
                  </a:lnTo>
                  <a:lnTo>
                    <a:pt x="489" y="131"/>
                  </a:lnTo>
                  <a:lnTo>
                    <a:pt x="504" y="113"/>
                  </a:lnTo>
                  <a:lnTo>
                    <a:pt x="517" y="95"/>
                  </a:lnTo>
                  <a:lnTo>
                    <a:pt x="530" y="77"/>
                  </a:lnTo>
                  <a:lnTo>
                    <a:pt x="543" y="57"/>
                  </a:lnTo>
                  <a:lnTo>
                    <a:pt x="555" y="38"/>
                  </a:lnTo>
                  <a:lnTo>
                    <a:pt x="566" y="20"/>
                  </a:lnTo>
                  <a:lnTo>
                    <a:pt x="584" y="15"/>
                  </a:lnTo>
                  <a:lnTo>
                    <a:pt x="593" y="28"/>
                  </a:lnTo>
                  <a:lnTo>
                    <a:pt x="591" y="52"/>
                  </a:lnTo>
                  <a:lnTo>
                    <a:pt x="583" y="85"/>
                  </a:lnTo>
                  <a:lnTo>
                    <a:pt x="570" y="121"/>
                  </a:lnTo>
                  <a:lnTo>
                    <a:pt x="552" y="156"/>
                  </a:lnTo>
                  <a:lnTo>
                    <a:pt x="532" y="185"/>
                  </a:lnTo>
                  <a:lnTo>
                    <a:pt x="511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8" name="Freeform 13"/>
          <p:cNvSpPr>
            <a:spLocks/>
          </p:cNvSpPr>
          <p:nvPr/>
        </p:nvSpPr>
        <p:spPr bwMode="auto">
          <a:xfrm>
            <a:off x="9180512" y="3471987"/>
            <a:ext cx="366713" cy="192087"/>
          </a:xfrm>
          <a:custGeom>
            <a:avLst/>
            <a:gdLst>
              <a:gd name="T0" fmla="*/ 215 w 231"/>
              <a:gd name="T1" fmla="*/ 121 h 121"/>
              <a:gd name="T2" fmla="*/ 213 w 231"/>
              <a:gd name="T3" fmla="*/ 121 h 121"/>
              <a:gd name="T4" fmla="*/ 210 w 231"/>
              <a:gd name="T5" fmla="*/ 121 h 121"/>
              <a:gd name="T6" fmla="*/ 208 w 231"/>
              <a:gd name="T7" fmla="*/ 121 h 121"/>
              <a:gd name="T8" fmla="*/ 205 w 231"/>
              <a:gd name="T9" fmla="*/ 121 h 121"/>
              <a:gd name="T10" fmla="*/ 201 w 231"/>
              <a:gd name="T11" fmla="*/ 120 h 121"/>
              <a:gd name="T12" fmla="*/ 190 w 231"/>
              <a:gd name="T13" fmla="*/ 116 h 121"/>
              <a:gd name="T14" fmla="*/ 175 w 231"/>
              <a:gd name="T15" fmla="*/ 113 h 121"/>
              <a:gd name="T16" fmla="*/ 155 w 231"/>
              <a:gd name="T17" fmla="*/ 106 h 121"/>
              <a:gd name="T18" fmla="*/ 133 w 231"/>
              <a:gd name="T19" fmla="*/ 100 h 121"/>
              <a:gd name="T20" fmla="*/ 110 w 231"/>
              <a:gd name="T21" fmla="*/ 92 h 121"/>
              <a:gd name="T22" fmla="*/ 85 w 231"/>
              <a:gd name="T23" fmla="*/ 83 h 121"/>
              <a:gd name="T24" fmla="*/ 62 w 231"/>
              <a:gd name="T25" fmla="*/ 74 h 121"/>
              <a:gd name="T26" fmla="*/ 41 w 231"/>
              <a:gd name="T27" fmla="*/ 64 h 121"/>
              <a:gd name="T28" fmla="*/ 23 w 231"/>
              <a:gd name="T29" fmla="*/ 54 h 121"/>
              <a:gd name="T30" fmla="*/ 8 w 231"/>
              <a:gd name="T31" fmla="*/ 44 h 121"/>
              <a:gd name="T32" fmla="*/ 0 w 231"/>
              <a:gd name="T33" fmla="*/ 34 h 121"/>
              <a:gd name="T34" fmla="*/ 0 w 231"/>
              <a:gd name="T35" fmla="*/ 24 h 121"/>
              <a:gd name="T36" fmla="*/ 6 w 231"/>
              <a:gd name="T37" fmla="*/ 16 h 121"/>
              <a:gd name="T38" fmla="*/ 23 w 231"/>
              <a:gd name="T39" fmla="*/ 8 h 121"/>
              <a:gd name="T40" fmla="*/ 49 w 231"/>
              <a:gd name="T41" fmla="*/ 0 h 121"/>
              <a:gd name="T42" fmla="*/ 73 w 231"/>
              <a:gd name="T43" fmla="*/ 1 h 121"/>
              <a:gd name="T44" fmla="*/ 101 w 231"/>
              <a:gd name="T45" fmla="*/ 5 h 121"/>
              <a:gd name="T46" fmla="*/ 129 w 231"/>
              <a:gd name="T47" fmla="*/ 10 h 121"/>
              <a:gd name="T48" fmla="*/ 157 w 231"/>
              <a:gd name="T49" fmla="*/ 16 h 121"/>
              <a:gd name="T50" fmla="*/ 183 w 231"/>
              <a:gd name="T51" fmla="*/ 28 h 121"/>
              <a:gd name="T52" fmla="*/ 205 w 231"/>
              <a:gd name="T53" fmla="*/ 44 h 121"/>
              <a:gd name="T54" fmla="*/ 221 w 231"/>
              <a:gd name="T55" fmla="*/ 65 h 121"/>
              <a:gd name="T56" fmla="*/ 231 w 231"/>
              <a:gd name="T57" fmla="*/ 95 h 121"/>
              <a:gd name="T58" fmla="*/ 226 w 231"/>
              <a:gd name="T59" fmla="*/ 106 h 121"/>
              <a:gd name="T60" fmla="*/ 223 w 231"/>
              <a:gd name="T61" fmla="*/ 113 h 121"/>
              <a:gd name="T62" fmla="*/ 220 w 231"/>
              <a:gd name="T63" fmla="*/ 116 h 121"/>
              <a:gd name="T64" fmla="*/ 215 w 231"/>
              <a:gd name="T6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1" h="121">
                <a:moveTo>
                  <a:pt x="215" y="121"/>
                </a:moveTo>
                <a:lnTo>
                  <a:pt x="213" y="121"/>
                </a:lnTo>
                <a:lnTo>
                  <a:pt x="210" y="121"/>
                </a:lnTo>
                <a:lnTo>
                  <a:pt x="208" y="121"/>
                </a:lnTo>
                <a:lnTo>
                  <a:pt x="205" y="121"/>
                </a:lnTo>
                <a:lnTo>
                  <a:pt x="201" y="120"/>
                </a:lnTo>
                <a:lnTo>
                  <a:pt x="190" y="116"/>
                </a:lnTo>
                <a:lnTo>
                  <a:pt x="175" y="113"/>
                </a:lnTo>
                <a:lnTo>
                  <a:pt x="155" y="106"/>
                </a:lnTo>
                <a:lnTo>
                  <a:pt x="133" y="100"/>
                </a:lnTo>
                <a:lnTo>
                  <a:pt x="110" y="92"/>
                </a:lnTo>
                <a:lnTo>
                  <a:pt x="85" y="83"/>
                </a:lnTo>
                <a:lnTo>
                  <a:pt x="62" y="74"/>
                </a:lnTo>
                <a:lnTo>
                  <a:pt x="41" y="64"/>
                </a:lnTo>
                <a:lnTo>
                  <a:pt x="23" y="54"/>
                </a:lnTo>
                <a:lnTo>
                  <a:pt x="8" y="44"/>
                </a:lnTo>
                <a:lnTo>
                  <a:pt x="0" y="34"/>
                </a:lnTo>
                <a:lnTo>
                  <a:pt x="0" y="24"/>
                </a:lnTo>
                <a:lnTo>
                  <a:pt x="6" y="16"/>
                </a:lnTo>
                <a:lnTo>
                  <a:pt x="23" y="8"/>
                </a:lnTo>
                <a:lnTo>
                  <a:pt x="49" y="0"/>
                </a:lnTo>
                <a:lnTo>
                  <a:pt x="73" y="1"/>
                </a:lnTo>
                <a:lnTo>
                  <a:pt x="101" y="5"/>
                </a:lnTo>
                <a:lnTo>
                  <a:pt x="129" y="10"/>
                </a:lnTo>
                <a:lnTo>
                  <a:pt x="157" y="16"/>
                </a:lnTo>
                <a:lnTo>
                  <a:pt x="183" y="28"/>
                </a:lnTo>
                <a:lnTo>
                  <a:pt x="205" y="44"/>
                </a:lnTo>
                <a:lnTo>
                  <a:pt x="221" y="65"/>
                </a:lnTo>
                <a:lnTo>
                  <a:pt x="231" y="95"/>
                </a:lnTo>
                <a:lnTo>
                  <a:pt x="226" y="106"/>
                </a:lnTo>
                <a:lnTo>
                  <a:pt x="223" y="113"/>
                </a:lnTo>
                <a:lnTo>
                  <a:pt x="220" y="116"/>
                </a:lnTo>
                <a:lnTo>
                  <a:pt x="215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820583">
            <a:off x="587980" y="2762502"/>
            <a:ext cx="4271963" cy="3197225"/>
            <a:chOff x="931863" y="2430463"/>
            <a:chExt cx="4271963" cy="3197225"/>
          </a:xfrm>
        </p:grpSpPr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2357438" y="4938713"/>
              <a:ext cx="1619250" cy="688975"/>
            </a:xfrm>
            <a:custGeom>
              <a:avLst/>
              <a:gdLst>
                <a:gd name="T0" fmla="*/ 973 w 1020"/>
                <a:gd name="T1" fmla="*/ 432 h 434"/>
                <a:gd name="T2" fmla="*/ 909 w 1020"/>
                <a:gd name="T3" fmla="*/ 434 h 434"/>
                <a:gd name="T4" fmla="*/ 846 w 1020"/>
                <a:gd name="T5" fmla="*/ 429 h 434"/>
                <a:gd name="T6" fmla="*/ 784 w 1020"/>
                <a:gd name="T7" fmla="*/ 419 h 434"/>
                <a:gd name="T8" fmla="*/ 722 w 1020"/>
                <a:gd name="T9" fmla="*/ 406 h 434"/>
                <a:gd name="T10" fmla="*/ 659 w 1020"/>
                <a:gd name="T11" fmla="*/ 391 h 434"/>
                <a:gd name="T12" fmla="*/ 597 w 1020"/>
                <a:gd name="T13" fmla="*/ 378 h 434"/>
                <a:gd name="T14" fmla="*/ 536 w 1020"/>
                <a:gd name="T15" fmla="*/ 368 h 434"/>
                <a:gd name="T16" fmla="*/ 494 w 1020"/>
                <a:gd name="T17" fmla="*/ 361 h 434"/>
                <a:gd name="T18" fmla="*/ 472 w 1020"/>
                <a:gd name="T19" fmla="*/ 353 h 434"/>
                <a:gd name="T20" fmla="*/ 449 w 1020"/>
                <a:gd name="T21" fmla="*/ 347 h 434"/>
                <a:gd name="T22" fmla="*/ 428 w 1020"/>
                <a:gd name="T23" fmla="*/ 338 h 434"/>
                <a:gd name="T24" fmla="*/ 408 w 1020"/>
                <a:gd name="T25" fmla="*/ 350 h 434"/>
                <a:gd name="T26" fmla="*/ 400 w 1020"/>
                <a:gd name="T27" fmla="*/ 402 h 434"/>
                <a:gd name="T28" fmla="*/ 384 w 1020"/>
                <a:gd name="T29" fmla="*/ 427 h 434"/>
                <a:gd name="T30" fmla="*/ 377 w 1020"/>
                <a:gd name="T31" fmla="*/ 401 h 434"/>
                <a:gd name="T32" fmla="*/ 370 w 1020"/>
                <a:gd name="T33" fmla="*/ 391 h 434"/>
                <a:gd name="T34" fmla="*/ 362 w 1020"/>
                <a:gd name="T35" fmla="*/ 399 h 434"/>
                <a:gd name="T36" fmla="*/ 352 w 1020"/>
                <a:gd name="T37" fmla="*/ 402 h 434"/>
                <a:gd name="T38" fmla="*/ 349 w 1020"/>
                <a:gd name="T39" fmla="*/ 401 h 434"/>
                <a:gd name="T40" fmla="*/ 346 w 1020"/>
                <a:gd name="T41" fmla="*/ 376 h 434"/>
                <a:gd name="T42" fmla="*/ 343 w 1020"/>
                <a:gd name="T43" fmla="*/ 322 h 434"/>
                <a:gd name="T44" fmla="*/ 316 w 1020"/>
                <a:gd name="T45" fmla="*/ 294 h 434"/>
                <a:gd name="T46" fmla="*/ 274 w 1020"/>
                <a:gd name="T47" fmla="*/ 274 h 434"/>
                <a:gd name="T48" fmla="*/ 226 w 1020"/>
                <a:gd name="T49" fmla="*/ 252 h 434"/>
                <a:gd name="T50" fmla="*/ 177 w 1020"/>
                <a:gd name="T51" fmla="*/ 225 h 434"/>
                <a:gd name="T52" fmla="*/ 128 w 1020"/>
                <a:gd name="T53" fmla="*/ 197 h 434"/>
                <a:gd name="T54" fmla="*/ 83 w 1020"/>
                <a:gd name="T55" fmla="*/ 166 h 434"/>
                <a:gd name="T56" fmla="*/ 42 w 1020"/>
                <a:gd name="T57" fmla="*/ 132 h 434"/>
                <a:gd name="T58" fmla="*/ 11 w 1020"/>
                <a:gd name="T59" fmla="*/ 99 h 434"/>
                <a:gd name="T60" fmla="*/ 3 w 1020"/>
                <a:gd name="T61" fmla="*/ 66 h 434"/>
                <a:gd name="T62" fmla="*/ 8 w 1020"/>
                <a:gd name="T63" fmla="*/ 43 h 434"/>
                <a:gd name="T64" fmla="*/ 16 w 1020"/>
                <a:gd name="T65" fmla="*/ 23 h 434"/>
                <a:gd name="T66" fmla="*/ 37 w 1020"/>
                <a:gd name="T67" fmla="*/ 9 h 434"/>
                <a:gd name="T68" fmla="*/ 64 w 1020"/>
                <a:gd name="T69" fmla="*/ 7 h 434"/>
                <a:gd name="T70" fmla="*/ 90 w 1020"/>
                <a:gd name="T71" fmla="*/ 28 h 434"/>
                <a:gd name="T72" fmla="*/ 124 w 1020"/>
                <a:gd name="T73" fmla="*/ 56 h 434"/>
                <a:gd name="T74" fmla="*/ 164 w 1020"/>
                <a:gd name="T75" fmla="*/ 86 h 434"/>
                <a:gd name="T76" fmla="*/ 198 w 1020"/>
                <a:gd name="T77" fmla="*/ 114 h 434"/>
                <a:gd name="T78" fmla="*/ 236 w 1020"/>
                <a:gd name="T79" fmla="*/ 145 h 434"/>
                <a:gd name="T80" fmla="*/ 279 w 1020"/>
                <a:gd name="T81" fmla="*/ 178 h 434"/>
                <a:gd name="T82" fmla="*/ 324 w 1020"/>
                <a:gd name="T83" fmla="*/ 212 h 434"/>
                <a:gd name="T84" fmla="*/ 374 w 1020"/>
                <a:gd name="T85" fmla="*/ 243 h 434"/>
                <a:gd name="T86" fmla="*/ 423 w 1020"/>
                <a:gd name="T87" fmla="*/ 271 h 434"/>
                <a:gd name="T88" fmla="*/ 472 w 1020"/>
                <a:gd name="T89" fmla="*/ 291 h 434"/>
                <a:gd name="T90" fmla="*/ 520 w 1020"/>
                <a:gd name="T91" fmla="*/ 304 h 434"/>
                <a:gd name="T92" fmla="*/ 561 w 1020"/>
                <a:gd name="T93" fmla="*/ 314 h 434"/>
                <a:gd name="T94" fmla="*/ 599 w 1020"/>
                <a:gd name="T95" fmla="*/ 329 h 434"/>
                <a:gd name="T96" fmla="*/ 638 w 1020"/>
                <a:gd name="T97" fmla="*/ 343 h 434"/>
                <a:gd name="T98" fmla="*/ 681 w 1020"/>
                <a:gd name="T99" fmla="*/ 358 h 434"/>
                <a:gd name="T100" fmla="*/ 725 w 1020"/>
                <a:gd name="T101" fmla="*/ 370 h 434"/>
                <a:gd name="T102" fmla="*/ 769 w 1020"/>
                <a:gd name="T103" fmla="*/ 381 h 434"/>
                <a:gd name="T104" fmla="*/ 812 w 1020"/>
                <a:gd name="T105" fmla="*/ 389 h 434"/>
                <a:gd name="T106" fmla="*/ 853 w 1020"/>
                <a:gd name="T107" fmla="*/ 396 h 434"/>
                <a:gd name="T108" fmla="*/ 886 w 1020"/>
                <a:gd name="T109" fmla="*/ 399 h 434"/>
                <a:gd name="T110" fmla="*/ 925 w 1020"/>
                <a:gd name="T111" fmla="*/ 398 h 434"/>
                <a:gd name="T112" fmla="*/ 970 w 1020"/>
                <a:gd name="T113" fmla="*/ 398 h 434"/>
                <a:gd name="T114" fmla="*/ 1009 w 1020"/>
                <a:gd name="T115" fmla="*/ 402 h 434"/>
                <a:gd name="T116" fmla="*/ 1019 w 1020"/>
                <a:gd name="T117" fmla="*/ 416 h 434"/>
                <a:gd name="T118" fmla="*/ 1012 w 1020"/>
                <a:gd name="T119" fmla="*/ 42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0" h="434">
                  <a:moveTo>
                    <a:pt x="1006" y="429"/>
                  </a:moveTo>
                  <a:lnTo>
                    <a:pt x="973" y="432"/>
                  </a:lnTo>
                  <a:lnTo>
                    <a:pt x="942" y="434"/>
                  </a:lnTo>
                  <a:lnTo>
                    <a:pt x="909" y="434"/>
                  </a:lnTo>
                  <a:lnTo>
                    <a:pt x="878" y="432"/>
                  </a:lnTo>
                  <a:lnTo>
                    <a:pt x="846" y="429"/>
                  </a:lnTo>
                  <a:lnTo>
                    <a:pt x="815" y="424"/>
                  </a:lnTo>
                  <a:lnTo>
                    <a:pt x="784" y="419"/>
                  </a:lnTo>
                  <a:lnTo>
                    <a:pt x="753" y="412"/>
                  </a:lnTo>
                  <a:lnTo>
                    <a:pt x="722" y="406"/>
                  </a:lnTo>
                  <a:lnTo>
                    <a:pt x="691" y="399"/>
                  </a:lnTo>
                  <a:lnTo>
                    <a:pt x="659" y="391"/>
                  </a:lnTo>
                  <a:lnTo>
                    <a:pt x="628" y="384"/>
                  </a:lnTo>
                  <a:lnTo>
                    <a:pt x="597" y="378"/>
                  </a:lnTo>
                  <a:lnTo>
                    <a:pt x="567" y="373"/>
                  </a:lnTo>
                  <a:lnTo>
                    <a:pt x="536" y="368"/>
                  </a:lnTo>
                  <a:lnTo>
                    <a:pt x="505" y="365"/>
                  </a:lnTo>
                  <a:lnTo>
                    <a:pt x="494" y="361"/>
                  </a:lnTo>
                  <a:lnTo>
                    <a:pt x="484" y="357"/>
                  </a:lnTo>
                  <a:lnTo>
                    <a:pt x="472" y="353"/>
                  </a:lnTo>
                  <a:lnTo>
                    <a:pt x="461" y="350"/>
                  </a:lnTo>
                  <a:lnTo>
                    <a:pt x="449" y="347"/>
                  </a:lnTo>
                  <a:lnTo>
                    <a:pt x="439" y="342"/>
                  </a:lnTo>
                  <a:lnTo>
                    <a:pt x="428" y="338"/>
                  </a:lnTo>
                  <a:lnTo>
                    <a:pt x="418" y="335"/>
                  </a:lnTo>
                  <a:lnTo>
                    <a:pt x="408" y="350"/>
                  </a:lnTo>
                  <a:lnTo>
                    <a:pt x="402" y="375"/>
                  </a:lnTo>
                  <a:lnTo>
                    <a:pt x="400" y="402"/>
                  </a:lnTo>
                  <a:lnTo>
                    <a:pt x="400" y="424"/>
                  </a:lnTo>
                  <a:lnTo>
                    <a:pt x="384" y="427"/>
                  </a:lnTo>
                  <a:lnTo>
                    <a:pt x="379" y="416"/>
                  </a:lnTo>
                  <a:lnTo>
                    <a:pt x="377" y="401"/>
                  </a:lnTo>
                  <a:lnTo>
                    <a:pt x="375" y="388"/>
                  </a:lnTo>
                  <a:lnTo>
                    <a:pt x="370" y="391"/>
                  </a:lnTo>
                  <a:lnTo>
                    <a:pt x="367" y="396"/>
                  </a:lnTo>
                  <a:lnTo>
                    <a:pt x="362" y="399"/>
                  </a:lnTo>
                  <a:lnTo>
                    <a:pt x="354" y="404"/>
                  </a:lnTo>
                  <a:lnTo>
                    <a:pt x="352" y="402"/>
                  </a:lnTo>
                  <a:lnTo>
                    <a:pt x="351" y="402"/>
                  </a:lnTo>
                  <a:lnTo>
                    <a:pt x="349" y="401"/>
                  </a:lnTo>
                  <a:lnTo>
                    <a:pt x="347" y="401"/>
                  </a:lnTo>
                  <a:lnTo>
                    <a:pt x="346" y="376"/>
                  </a:lnTo>
                  <a:lnTo>
                    <a:pt x="346" y="348"/>
                  </a:lnTo>
                  <a:lnTo>
                    <a:pt x="343" y="322"/>
                  </a:lnTo>
                  <a:lnTo>
                    <a:pt x="336" y="302"/>
                  </a:lnTo>
                  <a:lnTo>
                    <a:pt x="316" y="294"/>
                  </a:lnTo>
                  <a:lnTo>
                    <a:pt x="295" y="284"/>
                  </a:lnTo>
                  <a:lnTo>
                    <a:pt x="274" y="274"/>
                  </a:lnTo>
                  <a:lnTo>
                    <a:pt x="249" y="263"/>
                  </a:lnTo>
                  <a:lnTo>
                    <a:pt x="226" y="252"/>
                  </a:lnTo>
                  <a:lnTo>
                    <a:pt x="201" y="238"/>
                  </a:lnTo>
                  <a:lnTo>
                    <a:pt x="177" y="225"/>
                  </a:lnTo>
                  <a:lnTo>
                    <a:pt x="152" y="210"/>
                  </a:lnTo>
                  <a:lnTo>
                    <a:pt x="128" y="197"/>
                  </a:lnTo>
                  <a:lnTo>
                    <a:pt x="105" y="181"/>
                  </a:lnTo>
                  <a:lnTo>
                    <a:pt x="83" y="166"/>
                  </a:lnTo>
                  <a:lnTo>
                    <a:pt x="62" y="150"/>
                  </a:lnTo>
                  <a:lnTo>
                    <a:pt x="42" y="132"/>
                  </a:lnTo>
                  <a:lnTo>
                    <a:pt x="26" y="115"/>
                  </a:lnTo>
                  <a:lnTo>
                    <a:pt x="11" y="99"/>
                  </a:lnTo>
                  <a:lnTo>
                    <a:pt x="0" y="81"/>
                  </a:lnTo>
                  <a:lnTo>
                    <a:pt x="3" y="66"/>
                  </a:lnTo>
                  <a:lnTo>
                    <a:pt x="4" y="55"/>
                  </a:lnTo>
                  <a:lnTo>
                    <a:pt x="8" y="43"/>
                  </a:lnTo>
                  <a:lnTo>
                    <a:pt x="11" y="33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7" y="9"/>
                  </a:lnTo>
                  <a:lnTo>
                    <a:pt x="54" y="0"/>
                  </a:lnTo>
                  <a:lnTo>
                    <a:pt x="64" y="7"/>
                  </a:lnTo>
                  <a:lnTo>
                    <a:pt x="75" y="15"/>
                  </a:lnTo>
                  <a:lnTo>
                    <a:pt x="90" y="28"/>
                  </a:lnTo>
                  <a:lnTo>
                    <a:pt x="106" y="41"/>
                  </a:lnTo>
                  <a:lnTo>
                    <a:pt x="124" y="56"/>
                  </a:lnTo>
                  <a:lnTo>
                    <a:pt x="144" y="71"/>
                  </a:lnTo>
                  <a:lnTo>
                    <a:pt x="164" y="86"/>
                  </a:lnTo>
                  <a:lnTo>
                    <a:pt x="182" y="99"/>
                  </a:lnTo>
                  <a:lnTo>
                    <a:pt x="198" y="114"/>
                  </a:lnTo>
                  <a:lnTo>
                    <a:pt x="216" y="128"/>
                  </a:lnTo>
                  <a:lnTo>
                    <a:pt x="236" y="145"/>
                  </a:lnTo>
                  <a:lnTo>
                    <a:pt x="257" y="161"/>
                  </a:lnTo>
                  <a:lnTo>
                    <a:pt x="279" y="178"/>
                  </a:lnTo>
                  <a:lnTo>
                    <a:pt x="302" y="196"/>
                  </a:lnTo>
                  <a:lnTo>
                    <a:pt x="324" y="212"/>
                  </a:lnTo>
                  <a:lnTo>
                    <a:pt x="349" y="229"/>
                  </a:lnTo>
                  <a:lnTo>
                    <a:pt x="374" y="243"/>
                  </a:lnTo>
                  <a:lnTo>
                    <a:pt x="398" y="258"/>
                  </a:lnTo>
                  <a:lnTo>
                    <a:pt x="423" y="271"/>
                  </a:lnTo>
                  <a:lnTo>
                    <a:pt x="448" y="283"/>
                  </a:lnTo>
                  <a:lnTo>
                    <a:pt x="472" y="291"/>
                  </a:lnTo>
                  <a:lnTo>
                    <a:pt x="497" y="299"/>
                  </a:lnTo>
                  <a:lnTo>
                    <a:pt x="520" y="304"/>
                  </a:lnTo>
                  <a:lnTo>
                    <a:pt x="543" y="306"/>
                  </a:lnTo>
                  <a:lnTo>
                    <a:pt x="561" y="314"/>
                  </a:lnTo>
                  <a:lnTo>
                    <a:pt x="579" y="322"/>
                  </a:lnTo>
                  <a:lnTo>
                    <a:pt x="599" y="329"/>
                  </a:lnTo>
                  <a:lnTo>
                    <a:pt x="618" y="337"/>
                  </a:lnTo>
                  <a:lnTo>
                    <a:pt x="638" y="343"/>
                  </a:lnTo>
                  <a:lnTo>
                    <a:pt x="659" y="352"/>
                  </a:lnTo>
                  <a:lnTo>
                    <a:pt x="681" y="358"/>
                  </a:lnTo>
                  <a:lnTo>
                    <a:pt x="704" y="365"/>
                  </a:lnTo>
                  <a:lnTo>
                    <a:pt x="725" y="370"/>
                  </a:lnTo>
                  <a:lnTo>
                    <a:pt x="746" y="376"/>
                  </a:lnTo>
                  <a:lnTo>
                    <a:pt x="769" y="381"/>
                  </a:lnTo>
                  <a:lnTo>
                    <a:pt x="791" y="386"/>
                  </a:lnTo>
                  <a:lnTo>
                    <a:pt x="812" y="389"/>
                  </a:lnTo>
                  <a:lnTo>
                    <a:pt x="833" y="394"/>
                  </a:lnTo>
                  <a:lnTo>
                    <a:pt x="853" y="396"/>
                  </a:lnTo>
                  <a:lnTo>
                    <a:pt x="873" y="399"/>
                  </a:lnTo>
                  <a:lnTo>
                    <a:pt x="886" y="399"/>
                  </a:lnTo>
                  <a:lnTo>
                    <a:pt x="904" y="398"/>
                  </a:lnTo>
                  <a:lnTo>
                    <a:pt x="925" y="398"/>
                  </a:lnTo>
                  <a:lnTo>
                    <a:pt x="948" y="398"/>
                  </a:lnTo>
                  <a:lnTo>
                    <a:pt x="970" y="398"/>
                  </a:lnTo>
                  <a:lnTo>
                    <a:pt x="991" y="399"/>
                  </a:lnTo>
                  <a:lnTo>
                    <a:pt x="1009" y="402"/>
                  </a:lnTo>
                  <a:lnTo>
                    <a:pt x="1020" y="407"/>
                  </a:lnTo>
                  <a:lnTo>
                    <a:pt x="1019" y="416"/>
                  </a:lnTo>
                  <a:lnTo>
                    <a:pt x="1015" y="421"/>
                  </a:lnTo>
                  <a:lnTo>
                    <a:pt x="1012" y="425"/>
                  </a:lnTo>
                  <a:lnTo>
                    <a:pt x="1006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541713" y="4060825"/>
              <a:ext cx="711200" cy="1365250"/>
            </a:xfrm>
            <a:custGeom>
              <a:avLst/>
              <a:gdLst>
                <a:gd name="T0" fmla="*/ 389 w 448"/>
                <a:gd name="T1" fmla="*/ 846 h 860"/>
                <a:gd name="T2" fmla="*/ 398 w 448"/>
                <a:gd name="T3" fmla="*/ 790 h 860"/>
                <a:gd name="T4" fmla="*/ 401 w 448"/>
                <a:gd name="T5" fmla="*/ 739 h 860"/>
                <a:gd name="T6" fmla="*/ 399 w 448"/>
                <a:gd name="T7" fmla="*/ 685 h 860"/>
                <a:gd name="T8" fmla="*/ 391 w 448"/>
                <a:gd name="T9" fmla="*/ 591 h 860"/>
                <a:gd name="T10" fmla="*/ 370 w 448"/>
                <a:gd name="T11" fmla="*/ 420 h 860"/>
                <a:gd name="T12" fmla="*/ 327 w 448"/>
                <a:gd name="T13" fmla="*/ 247 h 860"/>
                <a:gd name="T14" fmla="*/ 247 w 448"/>
                <a:gd name="T15" fmla="*/ 110 h 860"/>
                <a:gd name="T16" fmla="*/ 171 w 448"/>
                <a:gd name="T17" fmla="*/ 71 h 860"/>
                <a:gd name="T18" fmla="*/ 118 w 448"/>
                <a:gd name="T19" fmla="*/ 71 h 860"/>
                <a:gd name="T20" fmla="*/ 59 w 448"/>
                <a:gd name="T21" fmla="*/ 73 h 860"/>
                <a:gd name="T22" fmla="*/ 18 w 448"/>
                <a:gd name="T23" fmla="*/ 69 h 860"/>
                <a:gd name="T24" fmla="*/ 9 w 448"/>
                <a:gd name="T25" fmla="*/ 48 h 860"/>
                <a:gd name="T26" fmla="*/ 2 w 448"/>
                <a:gd name="T27" fmla="*/ 28 h 860"/>
                <a:gd name="T28" fmla="*/ 2 w 448"/>
                <a:gd name="T29" fmla="*/ 18 h 860"/>
                <a:gd name="T30" fmla="*/ 23 w 448"/>
                <a:gd name="T31" fmla="*/ 10 h 860"/>
                <a:gd name="T32" fmla="*/ 74 w 448"/>
                <a:gd name="T33" fmla="*/ 0 h 860"/>
                <a:gd name="T34" fmla="*/ 123 w 448"/>
                <a:gd name="T35" fmla="*/ 2 h 860"/>
                <a:gd name="T36" fmla="*/ 169 w 448"/>
                <a:gd name="T37" fmla="*/ 10 h 860"/>
                <a:gd name="T38" fmla="*/ 217 w 448"/>
                <a:gd name="T39" fmla="*/ 27 h 860"/>
                <a:gd name="T40" fmla="*/ 251 w 448"/>
                <a:gd name="T41" fmla="*/ 48 h 860"/>
                <a:gd name="T42" fmla="*/ 269 w 448"/>
                <a:gd name="T43" fmla="*/ 68 h 860"/>
                <a:gd name="T44" fmla="*/ 315 w 448"/>
                <a:gd name="T45" fmla="*/ 140 h 860"/>
                <a:gd name="T46" fmla="*/ 373 w 448"/>
                <a:gd name="T47" fmla="*/ 263 h 860"/>
                <a:gd name="T48" fmla="*/ 414 w 448"/>
                <a:gd name="T49" fmla="*/ 388 h 860"/>
                <a:gd name="T50" fmla="*/ 437 w 448"/>
                <a:gd name="T51" fmla="*/ 521 h 860"/>
                <a:gd name="T52" fmla="*/ 445 w 448"/>
                <a:gd name="T53" fmla="*/ 619 h 860"/>
                <a:gd name="T54" fmla="*/ 448 w 448"/>
                <a:gd name="T55" fmla="*/ 690 h 860"/>
                <a:gd name="T56" fmla="*/ 447 w 448"/>
                <a:gd name="T57" fmla="*/ 765 h 860"/>
                <a:gd name="T58" fmla="*/ 430 w 448"/>
                <a:gd name="T59" fmla="*/ 827 h 860"/>
                <a:gd name="T60" fmla="*/ 412 w 448"/>
                <a:gd name="T61" fmla="*/ 852 h 860"/>
                <a:gd name="T62" fmla="*/ 407 w 448"/>
                <a:gd name="T63" fmla="*/ 85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860">
                  <a:moveTo>
                    <a:pt x="402" y="860"/>
                  </a:moveTo>
                  <a:lnTo>
                    <a:pt x="389" y="846"/>
                  </a:lnTo>
                  <a:lnTo>
                    <a:pt x="391" y="818"/>
                  </a:lnTo>
                  <a:lnTo>
                    <a:pt x="398" y="790"/>
                  </a:lnTo>
                  <a:lnTo>
                    <a:pt x="402" y="767"/>
                  </a:lnTo>
                  <a:lnTo>
                    <a:pt x="401" y="739"/>
                  </a:lnTo>
                  <a:lnTo>
                    <a:pt x="401" y="713"/>
                  </a:lnTo>
                  <a:lnTo>
                    <a:pt x="399" y="685"/>
                  </a:lnTo>
                  <a:lnTo>
                    <a:pt x="399" y="658"/>
                  </a:lnTo>
                  <a:lnTo>
                    <a:pt x="391" y="591"/>
                  </a:lnTo>
                  <a:lnTo>
                    <a:pt x="381" y="509"/>
                  </a:lnTo>
                  <a:lnTo>
                    <a:pt x="370" y="420"/>
                  </a:lnTo>
                  <a:lnTo>
                    <a:pt x="352" y="332"/>
                  </a:lnTo>
                  <a:lnTo>
                    <a:pt x="327" y="247"/>
                  </a:lnTo>
                  <a:lnTo>
                    <a:pt x="292" y="171"/>
                  </a:lnTo>
                  <a:lnTo>
                    <a:pt x="247" y="110"/>
                  </a:lnTo>
                  <a:lnTo>
                    <a:pt x="189" y="73"/>
                  </a:lnTo>
                  <a:lnTo>
                    <a:pt x="171" y="71"/>
                  </a:lnTo>
                  <a:lnTo>
                    <a:pt x="146" y="71"/>
                  </a:lnTo>
                  <a:lnTo>
                    <a:pt x="118" y="71"/>
                  </a:lnTo>
                  <a:lnTo>
                    <a:pt x="89" y="73"/>
                  </a:lnTo>
                  <a:lnTo>
                    <a:pt x="59" y="73"/>
                  </a:lnTo>
                  <a:lnTo>
                    <a:pt x="35" y="71"/>
                  </a:lnTo>
                  <a:lnTo>
                    <a:pt x="18" y="69"/>
                  </a:lnTo>
                  <a:lnTo>
                    <a:pt x="9" y="64"/>
                  </a:lnTo>
                  <a:lnTo>
                    <a:pt x="9" y="48"/>
                  </a:lnTo>
                  <a:lnTo>
                    <a:pt x="5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3" y="10"/>
                  </a:lnTo>
                  <a:lnTo>
                    <a:pt x="48" y="4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3" y="2"/>
                  </a:lnTo>
                  <a:lnTo>
                    <a:pt x="146" y="5"/>
                  </a:lnTo>
                  <a:lnTo>
                    <a:pt x="169" y="10"/>
                  </a:lnTo>
                  <a:lnTo>
                    <a:pt x="192" y="17"/>
                  </a:lnTo>
                  <a:lnTo>
                    <a:pt x="217" y="27"/>
                  </a:lnTo>
                  <a:lnTo>
                    <a:pt x="243" y="38"/>
                  </a:lnTo>
                  <a:lnTo>
                    <a:pt x="251" y="48"/>
                  </a:lnTo>
                  <a:lnTo>
                    <a:pt x="261" y="58"/>
                  </a:lnTo>
                  <a:lnTo>
                    <a:pt x="269" y="68"/>
                  </a:lnTo>
                  <a:lnTo>
                    <a:pt x="279" y="79"/>
                  </a:lnTo>
                  <a:lnTo>
                    <a:pt x="315" y="140"/>
                  </a:lnTo>
                  <a:lnTo>
                    <a:pt x="347" y="201"/>
                  </a:lnTo>
                  <a:lnTo>
                    <a:pt x="373" y="263"/>
                  </a:lnTo>
                  <a:lnTo>
                    <a:pt x="396" y="324"/>
                  </a:lnTo>
                  <a:lnTo>
                    <a:pt x="414" y="388"/>
                  </a:lnTo>
                  <a:lnTo>
                    <a:pt x="427" y="453"/>
                  </a:lnTo>
                  <a:lnTo>
                    <a:pt x="437" y="521"/>
                  </a:lnTo>
                  <a:lnTo>
                    <a:pt x="443" y="591"/>
                  </a:lnTo>
                  <a:lnTo>
                    <a:pt x="445" y="619"/>
                  </a:lnTo>
                  <a:lnTo>
                    <a:pt x="447" y="652"/>
                  </a:lnTo>
                  <a:lnTo>
                    <a:pt x="448" y="690"/>
                  </a:lnTo>
                  <a:lnTo>
                    <a:pt x="448" y="727"/>
                  </a:lnTo>
                  <a:lnTo>
                    <a:pt x="447" y="765"/>
                  </a:lnTo>
                  <a:lnTo>
                    <a:pt x="440" y="800"/>
                  </a:lnTo>
                  <a:lnTo>
                    <a:pt x="430" y="827"/>
                  </a:lnTo>
                  <a:lnTo>
                    <a:pt x="412" y="847"/>
                  </a:lnTo>
                  <a:lnTo>
                    <a:pt x="412" y="852"/>
                  </a:lnTo>
                  <a:lnTo>
                    <a:pt x="411" y="855"/>
                  </a:lnTo>
                  <a:lnTo>
                    <a:pt x="407" y="857"/>
                  </a:lnTo>
                  <a:lnTo>
                    <a:pt x="402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2484438" y="3994150"/>
              <a:ext cx="1239838" cy="692150"/>
            </a:xfrm>
            <a:custGeom>
              <a:avLst/>
              <a:gdLst>
                <a:gd name="T0" fmla="*/ 735 w 781"/>
                <a:gd name="T1" fmla="*/ 435 h 436"/>
                <a:gd name="T2" fmla="*/ 681 w 781"/>
                <a:gd name="T3" fmla="*/ 418 h 436"/>
                <a:gd name="T4" fmla="*/ 632 w 781"/>
                <a:gd name="T5" fmla="*/ 390 h 436"/>
                <a:gd name="T6" fmla="*/ 586 w 781"/>
                <a:gd name="T7" fmla="*/ 356 h 436"/>
                <a:gd name="T8" fmla="*/ 535 w 781"/>
                <a:gd name="T9" fmla="*/ 318 h 436"/>
                <a:gd name="T10" fmla="*/ 479 w 781"/>
                <a:gd name="T11" fmla="*/ 275 h 436"/>
                <a:gd name="T12" fmla="*/ 420 w 781"/>
                <a:gd name="T13" fmla="*/ 234 h 436"/>
                <a:gd name="T14" fmla="*/ 359 w 781"/>
                <a:gd name="T15" fmla="*/ 195 h 436"/>
                <a:gd name="T16" fmla="*/ 297 w 781"/>
                <a:gd name="T17" fmla="*/ 159 h 436"/>
                <a:gd name="T18" fmla="*/ 235 w 781"/>
                <a:gd name="T19" fmla="*/ 124 h 436"/>
                <a:gd name="T20" fmla="*/ 171 w 781"/>
                <a:gd name="T21" fmla="*/ 93 h 436"/>
                <a:gd name="T22" fmla="*/ 108 w 781"/>
                <a:gd name="T23" fmla="*/ 64 h 436"/>
                <a:gd name="T24" fmla="*/ 67 w 781"/>
                <a:gd name="T25" fmla="*/ 49 h 436"/>
                <a:gd name="T26" fmla="*/ 44 w 781"/>
                <a:gd name="T27" fmla="*/ 44 h 436"/>
                <a:gd name="T28" fmla="*/ 23 w 781"/>
                <a:gd name="T29" fmla="*/ 41 h 436"/>
                <a:gd name="T30" fmla="*/ 5 w 781"/>
                <a:gd name="T31" fmla="*/ 33 h 436"/>
                <a:gd name="T32" fmla="*/ 6 w 781"/>
                <a:gd name="T33" fmla="*/ 19 h 436"/>
                <a:gd name="T34" fmla="*/ 21 w 781"/>
                <a:gd name="T35" fmla="*/ 6 h 436"/>
                <a:gd name="T36" fmla="*/ 43 w 781"/>
                <a:gd name="T37" fmla="*/ 1 h 436"/>
                <a:gd name="T38" fmla="*/ 69 w 781"/>
                <a:gd name="T39" fmla="*/ 6 h 436"/>
                <a:gd name="T40" fmla="*/ 92 w 781"/>
                <a:gd name="T41" fmla="*/ 11 h 436"/>
                <a:gd name="T42" fmla="*/ 118 w 781"/>
                <a:gd name="T43" fmla="*/ 16 h 436"/>
                <a:gd name="T44" fmla="*/ 143 w 781"/>
                <a:gd name="T45" fmla="*/ 18 h 436"/>
                <a:gd name="T46" fmla="*/ 176 w 781"/>
                <a:gd name="T47" fmla="*/ 29 h 436"/>
                <a:gd name="T48" fmla="*/ 220 w 781"/>
                <a:gd name="T49" fmla="*/ 52 h 436"/>
                <a:gd name="T50" fmla="*/ 269 w 781"/>
                <a:gd name="T51" fmla="*/ 82 h 436"/>
                <a:gd name="T52" fmla="*/ 322 w 781"/>
                <a:gd name="T53" fmla="*/ 116 h 436"/>
                <a:gd name="T54" fmla="*/ 373 w 781"/>
                <a:gd name="T55" fmla="*/ 151 h 436"/>
                <a:gd name="T56" fmla="*/ 417 w 781"/>
                <a:gd name="T57" fmla="*/ 183 h 436"/>
                <a:gd name="T58" fmla="*/ 451 w 781"/>
                <a:gd name="T59" fmla="*/ 208 h 436"/>
                <a:gd name="T60" fmla="*/ 481 w 781"/>
                <a:gd name="T61" fmla="*/ 228 h 436"/>
                <a:gd name="T62" fmla="*/ 515 w 781"/>
                <a:gd name="T63" fmla="*/ 246 h 436"/>
                <a:gd name="T64" fmla="*/ 551 w 781"/>
                <a:gd name="T65" fmla="*/ 262 h 436"/>
                <a:gd name="T66" fmla="*/ 589 w 781"/>
                <a:gd name="T67" fmla="*/ 277 h 436"/>
                <a:gd name="T68" fmla="*/ 604 w 781"/>
                <a:gd name="T69" fmla="*/ 261 h 436"/>
                <a:gd name="T70" fmla="*/ 574 w 781"/>
                <a:gd name="T71" fmla="*/ 197 h 436"/>
                <a:gd name="T72" fmla="*/ 543 w 781"/>
                <a:gd name="T73" fmla="*/ 133 h 436"/>
                <a:gd name="T74" fmla="*/ 550 w 781"/>
                <a:gd name="T75" fmla="*/ 85 h 436"/>
                <a:gd name="T76" fmla="*/ 589 w 781"/>
                <a:gd name="T77" fmla="*/ 83 h 436"/>
                <a:gd name="T78" fmla="*/ 615 w 781"/>
                <a:gd name="T79" fmla="*/ 138 h 436"/>
                <a:gd name="T80" fmla="*/ 635 w 781"/>
                <a:gd name="T81" fmla="*/ 211 h 436"/>
                <a:gd name="T82" fmla="*/ 637 w 781"/>
                <a:gd name="T83" fmla="*/ 274 h 436"/>
                <a:gd name="T84" fmla="*/ 638 w 781"/>
                <a:gd name="T85" fmla="*/ 303 h 436"/>
                <a:gd name="T86" fmla="*/ 670 w 781"/>
                <a:gd name="T87" fmla="*/ 321 h 436"/>
                <a:gd name="T88" fmla="*/ 706 w 781"/>
                <a:gd name="T89" fmla="*/ 336 h 436"/>
                <a:gd name="T90" fmla="*/ 742 w 781"/>
                <a:gd name="T91" fmla="*/ 349 h 436"/>
                <a:gd name="T92" fmla="*/ 770 w 781"/>
                <a:gd name="T93" fmla="*/ 374 h 436"/>
                <a:gd name="T94" fmla="*/ 781 w 781"/>
                <a:gd name="T95" fmla="*/ 4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36">
                  <a:moveTo>
                    <a:pt x="765" y="436"/>
                  </a:moveTo>
                  <a:lnTo>
                    <a:pt x="735" y="435"/>
                  </a:lnTo>
                  <a:lnTo>
                    <a:pt x="707" y="428"/>
                  </a:lnTo>
                  <a:lnTo>
                    <a:pt x="681" y="418"/>
                  </a:lnTo>
                  <a:lnTo>
                    <a:pt x="656" y="405"/>
                  </a:lnTo>
                  <a:lnTo>
                    <a:pt x="632" y="390"/>
                  </a:lnTo>
                  <a:lnTo>
                    <a:pt x="609" y="372"/>
                  </a:lnTo>
                  <a:lnTo>
                    <a:pt x="586" y="356"/>
                  </a:lnTo>
                  <a:lnTo>
                    <a:pt x="563" y="339"/>
                  </a:lnTo>
                  <a:lnTo>
                    <a:pt x="535" y="318"/>
                  </a:lnTo>
                  <a:lnTo>
                    <a:pt x="507" y="297"/>
                  </a:lnTo>
                  <a:lnTo>
                    <a:pt x="479" y="275"/>
                  </a:lnTo>
                  <a:lnTo>
                    <a:pt x="450" y="254"/>
                  </a:lnTo>
                  <a:lnTo>
                    <a:pt x="420" y="234"/>
                  </a:lnTo>
                  <a:lnTo>
                    <a:pt x="389" y="215"/>
                  </a:lnTo>
                  <a:lnTo>
                    <a:pt x="359" y="195"/>
                  </a:lnTo>
                  <a:lnTo>
                    <a:pt x="328" y="177"/>
                  </a:lnTo>
                  <a:lnTo>
                    <a:pt x="297" y="159"/>
                  </a:lnTo>
                  <a:lnTo>
                    <a:pt x="266" y="141"/>
                  </a:lnTo>
                  <a:lnTo>
                    <a:pt x="235" y="124"/>
                  </a:lnTo>
                  <a:lnTo>
                    <a:pt x="202" y="108"/>
                  </a:lnTo>
                  <a:lnTo>
                    <a:pt x="171" y="93"/>
                  </a:lnTo>
                  <a:lnTo>
                    <a:pt x="139" y="78"/>
                  </a:lnTo>
                  <a:lnTo>
                    <a:pt x="108" y="64"/>
                  </a:lnTo>
                  <a:lnTo>
                    <a:pt x="77" y="51"/>
                  </a:lnTo>
                  <a:lnTo>
                    <a:pt x="67" y="49"/>
                  </a:lnTo>
                  <a:lnTo>
                    <a:pt x="56" y="47"/>
                  </a:lnTo>
                  <a:lnTo>
                    <a:pt x="44" y="44"/>
                  </a:lnTo>
                  <a:lnTo>
                    <a:pt x="33" y="42"/>
                  </a:lnTo>
                  <a:lnTo>
                    <a:pt x="23" y="41"/>
                  </a:lnTo>
                  <a:lnTo>
                    <a:pt x="13" y="36"/>
                  </a:lnTo>
                  <a:lnTo>
                    <a:pt x="5" y="33"/>
                  </a:lnTo>
                  <a:lnTo>
                    <a:pt x="0" y="26"/>
                  </a:lnTo>
                  <a:lnTo>
                    <a:pt x="6" y="19"/>
                  </a:lnTo>
                  <a:lnTo>
                    <a:pt x="13" y="13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43" y="1"/>
                  </a:lnTo>
                  <a:lnTo>
                    <a:pt x="56" y="5"/>
                  </a:lnTo>
                  <a:lnTo>
                    <a:pt x="69" y="6"/>
                  </a:lnTo>
                  <a:lnTo>
                    <a:pt x="80" y="8"/>
                  </a:lnTo>
                  <a:lnTo>
                    <a:pt x="92" y="11"/>
                  </a:lnTo>
                  <a:lnTo>
                    <a:pt x="105" y="13"/>
                  </a:lnTo>
                  <a:lnTo>
                    <a:pt x="118" y="16"/>
                  </a:lnTo>
                  <a:lnTo>
                    <a:pt x="131" y="18"/>
                  </a:lnTo>
                  <a:lnTo>
                    <a:pt x="143" y="18"/>
                  </a:lnTo>
                  <a:lnTo>
                    <a:pt x="158" y="21"/>
                  </a:lnTo>
                  <a:lnTo>
                    <a:pt x="176" y="29"/>
                  </a:lnTo>
                  <a:lnTo>
                    <a:pt x="197" y="39"/>
                  </a:lnTo>
                  <a:lnTo>
                    <a:pt x="220" y="52"/>
                  </a:lnTo>
                  <a:lnTo>
                    <a:pt x="244" y="65"/>
                  </a:lnTo>
                  <a:lnTo>
                    <a:pt x="269" y="82"/>
                  </a:lnTo>
                  <a:lnTo>
                    <a:pt x="295" y="98"/>
                  </a:lnTo>
                  <a:lnTo>
                    <a:pt x="322" y="116"/>
                  </a:lnTo>
                  <a:lnTo>
                    <a:pt x="348" y="134"/>
                  </a:lnTo>
                  <a:lnTo>
                    <a:pt x="373" y="151"/>
                  </a:lnTo>
                  <a:lnTo>
                    <a:pt x="395" y="169"/>
                  </a:lnTo>
                  <a:lnTo>
                    <a:pt x="417" y="183"/>
                  </a:lnTo>
                  <a:lnTo>
                    <a:pt x="435" y="197"/>
                  </a:lnTo>
                  <a:lnTo>
                    <a:pt x="451" y="208"/>
                  </a:lnTo>
                  <a:lnTo>
                    <a:pt x="463" y="218"/>
                  </a:lnTo>
                  <a:lnTo>
                    <a:pt x="481" y="228"/>
                  </a:lnTo>
                  <a:lnTo>
                    <a:pt x="499" y="236"/>
                  </a:lnTo>
                  <a:lnTo>
                    <a:pt x="515" y="246"/>
                  </a:lnTo>
                  <a:lnTo>
                    <a:pt x="533" y="254"/>
                  </a:lnTo>
                  <a:lnTo>
                    <a:pt x="551" y="262"/>
                  </a:lnTo>
                  <a:lnTo>
                    <a:pt x="569" y="270"/>
                  </a:lnTo>
                  <a:lnTo>
                    <a:pt x="589" y="277"/>
                  </a:lnTo>
                  <a:lnTo>
                    <a:pt x="609" y="285"/>
                  </a:lnTo>
                  <a:lnTo>
                    <a:pt x="604" y="261"/>
                  </a:lnTo>
                  <a:lnTo>
                    <a:pt x="591" y="229"/>
                  </a:lnTo>
                  <a:lnTo>
                    <a:pt x="574" y="197"/>
                  </a:lnTo>
                  <a:lnTo>
                    <a:pt x="556" y="164"/>
                  </a:lnTo>
                  <a:lnTo>
                    <a:pt x="543" y="133"/>
                  </a:lnTo>
                  <a:lnTo>
                    <a:pt x="540" y="105"/>
                  </a:lnTo>
                  <a:lnTo>
                    <a:pt x="550" y="85"/>
                  </a:lnTo>
                  <a:lnTo>
                    <a:pt x="578" y="74"/>
                  </a:lnTo>
                  <a:lnTo>
                    <a:pt x="589" y="83"/>
                  </a:lnTo>
                  <a:lnTo>
                    <a:pt x="602" y="106"/>
                  </a:lnTo>
                  <a:lnTo>
                    <a:pt x="615" y="138"/>
                  </a:lnTo>
                  <a:lnTo>
                    <a:pt x="627" y="174"/>
                  </a:lnTo>
                  <a:lnTo>
                    <a:pt x="635" y="211"/>
                  </a:lnTo>
                  <a:lnTo>
                    <a:pt x="638" y="246"/>
                  </a:lnTo>
                  <a:lnTo>
                    <a:pt x="637" y="274"/>
                  </a:lnTo>
                  <a:lnTo>
                    <a:pt x="629" y="292"/>
                  </a:lnTo>
                  <a:lnTo>
                    <a:pt x="638" y="303"/>
                  </a:lnTo>
                  <a:lnTo>
                    <a:pt x="653" y="313"/>
                  </a:lnTo>
                  <a:lnTo>
                    <a:pt x="670" y="321"/>
                  </a:lnTo>
                  <a:lnTo>
                    <a:pt x="686" y="330"/>
                  </a:lnTo>
                  <a:lnTo>
                    <a:pt x="706" y="336"/>
                  </a:lnTo>
                  <a:lnTo>
                    <a:pt x="724" y="343"/>
                  </a:lnTo>
                  <a:lnTo>
                    <a:pt x="742" y="349"/>
                  </a:lnTo>
                  <a:lnTo>
                    <a:pt x="758" y="356"/>
                  </a:lnTo>
                  <a:lnTo>
                    <a:pt x="770" y="374"/>
                  </a:lnTo>
                  <a:lnTo>
                    <a:pt x="780" y="395"/>
                  </a:lnTo>
                  <a:lnTo>
                    <a:pt x="781" y="418"/>
                  </a:lnTo>
                  <a:lnTo>
                    <a:pt x="765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138613" y="3438525"/>
              <a:ext cx="609600" cy="463550"/>
            </a:xfrm>
            <a:custGeom>
              <a:avLst/>
              <a:gdLst>
                <a:gd name="T0" fmla="*/ 133 w 384"/>
                <a:gd name="T1" fmla="*/ 277 h 292"/>
                <a:gd name="T2" fmla="*/ 90 w 384"/>
                <a:gd name="T3" fmla="*/ 287 h 292"/>
                <a:gd name="T4" fmla="*/ 43 w 384"/>
                <a:gd name="T5" fmla="*/ 292 h 292"/>
                <a:gd name="T6" fmla="*/ 8 w 384"/>
                <a:gd name="T7" fmla="*/ 284 h 292"/>
                <a:gd name="T8" fmla="*/ 2 w 384"/>
                <a:gd name="T9" fmla="*/ 269 h 292"/>
                <a:gd name="T10" fmla="*/ 7 w 384"/>
                <a:gd name="T11" fmla="*/ 264 h 292"/>
                <a:gd name="T12" fmla="*/ 30 w 384"/>
                <a:gd name="T13" fmla="*/ 261 h 292"/>
                <a:gd name="T14" fmla="*/ 71 w 384"/>
                <a:gd name="T15" fmla="*/ 256 h 292"/>
                <a:gd name="T16" fmla="*/ 107 w 384"/>
                <a:gd name="T17" fmla="*/ 245 h 292"/>
                <a:gd name="T18" fmla="*/ 141 w 384"/>
                <a:gd name="T19" fmla="*/ 232 h 292"/>
                <a:gd name="T20" fmla="*/ 174 w 384"/>
                <a:gd name="T21" fmla="*/ 213 h 292"/>
                <a:gd name="T22" fmla="*/ 204 w 384"/>
                <a:gd name="T23" fmla="*/ 190 h 292"/>
                <a:gd name="T24" fmla="*/ 233 w 384"/>
                <a:gd name="T25" fmla="*/ 163 h 292"/>
                <a:gd name="T26" fmla="*/ 261 w 384"/>
                <a:gd name="T27" fmla="*/ 131 h 292"/>
                <a:gd name="T28" fmla="*/ 281 w 384"/>
                <a:gd name="T29" fmla="*/ 107 h 292"/>
                <a:gd name="T30" fmla="*/ 294 w 384"/>
                <a:gd name="T31" fmla="*/ 94 h 292"/>
                <a:gd name="T32" fmla="*/ 309 w 384"/>
                <a:gd name="T33" fmla="*/ 81 h 292"/>
                <a:gd name="T34" fmla="*/ 322 w 384"/>
                <a:gd name="T35" fmla="*/ 67 h 292"/>
                <a:gd name="T36" fmla="*/ 314 w 384"/>
                <a:gd name="T37" fmla="*/ 44 h 292"/>
                <a:gd name="T38" fmla="*/ 274 w 384"/>
                <a:gd name="T39" fmla="*/ 38 h 292"/>
                <a:gd name="T40" fmla="*/ 230 w 384"/>
                <a:gd name="T41" fmla="*/ 54 h 292"/>
                <a:gd name="T42" fmla="*/ 189 w 384"/>
                <a:gd name="T43" fmla="*/ 76 h 292"/>
                <a:gd name="T44" fmla="*/ 168 w 384"/>
                <a:gd name="T45" fmla="*/ 84 h 292"/>
                <a:gd name="T46" fmla="*/ 151 w 384"/>
                <a:gd name="T47" fmla="*/ 85 h 292"/>
                <a:gd name="T48" fmla="*/ 156 w 384"/>
                <a:gd name="T49" fmla="*/ 56 h 292"/>
                <a:gd name="T50" fmla="*/ 204 w 384"/>
                <a:gd name="T51" fmla="*/ 20 h 292"/>
                <a:gd name="T52" fmla="*/ 268 w 384"/>
                <a:gd name="T53" fmla="*/ 3 h 292"/>
                <a:gd name="T54" fmla="*/ 333 w 384"/>
                <a:gd name="T55" fmla="*/ 0 h 292"/>
                <a:gd name="T56" fmla="*/ 376 w 384"/>
                <a:gd name="T57" fmla="*/ 26 h 292"/>
                <a:gd name="T58" fmla="*/ 384 w 384"/>
                <a:gd name="T59" fmla="*/ 72 h 292"/>
                <a:gd name="T60" fmla="*/ 347 w 384"/>
                <a:gd name="T61" fmla="*/ 122 h 292"/>
                <a:gd name="T62" fmla="*/ 291 w 384"/>
                <a:gd name="T63" fmla="*/ 169 h 292"/>
                <a:gd name="T64" fmla="*/ 233 w 384"/>
                <a:gd name="T65" fmla="*/ 213 h 292"/>
                <a:gd name="T66" fmla="*/ 174 w 384"/>
                <a:gd name="T67" fmla="*/ 25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292">
                  <a:moveTo>
                    <a:pt x="146" y="273"/>
                  </a:moveTo>
                  <a:lnTo>
                    <a:pt x="133" y="277"/>
                  </a:lnTo>
                  <a:lnTo>
                    <a:pt x="113" y="282"/>
                  </a:lnTo>
                  <a:lnTo>
                    <a:pt x="90" y="287"/>
                  </a:lnTo>
                  <a:lnTo>
                    <a:pt x="66" y="291"/>
                  </a:lnTo>
                  <a:lnTo>
                    <a:pt x="43" y="292"/>
                  </a:lnTo>
                  <a:lnTo>
                    <a:pt x="23" y="291"/>
                  </a:lnTo>
                  <a:lnTo>
                    <a:pt x="8" y="284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3" y="268"/>
                  </a:lnTo>
                  <a:lnTo>
                    <a:pt x="7" y="264"/>
                  </a:lnTo>
                  <a:lnTo>
                    <a:pt x="8" y="263"/>
                  </a:lnTo>
                  <a:lnTo>
                    <a:pt x="30" y="261"/>
                  </a:lnTo>
                  <a:lnTo>
                    <a:pt x="51" y="259"/>
                  </a:lnTo>
                  <a:lnTo>
                    <a:pt x="71" y="256"/>
                  </a:lnTo>
                  <a:lnTo>
                    <a:pt x="89" y="251"/>
                  </a:lnTo>
                  <a:lnTo>
                    <a:pt x="107" y="245"/>
                  </a:lnTo>
                  <a:lnTo>
                    <a:pt x="125" y="238"/>
                  </a:lnTo>
                  <a:lnTo>
                    <a:pt x="141" y="232"/>
                  </a:lnTo>
                  <a:lnTo>
                    <a:pt x="158" y="222"/>
                  </a:lnTo>
                  <a:lnTo>
                    <a:pt x="174" y="213"/>
                  </a:lnTo>
                  <a:lnTo>
                    <a:pt x="189" y="202"/>
                  </a:lnTo>
                  <a:lnTo>
                    <a:pt x="204" y="190"/>
                  </a:lnTo>
                  <a:lnTo>
                    <a:pt x="218" y="177"/>
                  </a:lnTo>
                  <a:lnTo>
                    <a:pt x="233" y="163"/>
                  </a:lnTo>
                  <a:lnTo>
                    <a:pt x="246" y="148"/>
                  </a:lnTo>
                  <a:lnTo>
                    <a:pt x="261" y="131"/>
                  </a:lnTo>
                  <a:lnTo>
                    <a:pt x="274" y="113"/>
                  </a:lnTo>
                  <a:lnTo>
                    <a:pt x="281" y="107"/>
                  </a:lnTo>
                  <a:lnTo>
                    <a:pt x="287" y="100"/>
                  </a:lnTo>
                  <a:lnTo>
                    <a:pt x="294" y="94"/>
                  </a:lnTo>
                  <a:lnTo>
                    <a:pt x="302" y="87"/>
                  </a:lnTo>
                  <a:lnTo>
                    <a:pt x="309" y="81"/>
                  </a:lnTo>
                  <a:lnTo>
                    <a:pt x="315" y="74"/>
                  </a:lnTo>
                  <a:lnTo>
                    <a:pt x="322" y="67"/>
                  </a:lnTo>
                  <a:lnTo>
                    <a:pt x="328" y="61"/>
                  </a:lnTo>
                  <a:lnTo>
                    <a:pt x="314" y="44"/>
                  </a:lnTo>
                  <a:lnTo>
                    <a:pt x="296" y="38"/>
                  </a:lnTo>
                  <a:lnTo>
                    <a:pt x="274" y="38"/>
                  </a:lnTo>
                  <a:lnTo>
                    <a:pt x="251" y="44"/>
                  </a:lnTo>
                  <a:lnTo>
                    <a:pt x="230" y="54"/>
                  </a:lnTo>
                  <a:lnTo>
                    <a:pt x="209" y="66"/>
                  </a:lnTo>
                  <a:lnTo>
                    <a:pt x="189" y="76"/>
                  </a:lnTo>
                  <a:lnTo>
                    <a:pt x="174" y="85"/>
                  </a:lnTo>
                  <a:lnTo>
                    <a:pt x="168" y="84"/>
                  </a:lnTo>
                  <a:lnTo>
                    <a:pt x="159" y="84"/>
                  </a:lnTo>
                  <a:lnTo>
                    <a:pt x="151" y="85"/>
                  </a:lnTo>
                  <a:lnTo>
                    <a:pt x="143" y="84"/>
                  </a:lnTo>
                  <a:lnTo>
                    <a:pt x="156" y="56"/>
                  </a:lnTo>
                  <a:lnTo>
                    <a:pt x="176" y="35"/>
                  </a:lnTo>
                  <a:lnTo>
                    <a:pt x="204" y="20"/>
                  </a:lnTo>
                  <a:lnTo>
                    <a:pt x="233" y="8"/>
                  </a:lnTo>
                  <a:lnTo>
                    <a:pt x="268" y="3"/>
                  </a:lnTo>
                  <a:lnTo>
                    <a:pt x="301" y="0"/>
                  </a:lnTo>
                  <a:lnTo>
                    <a:pt x="333" y="0"/>
                  </a:lnTo>
                  <a:lnTo>
                    <a:pt x="363" y="2"/>
                  </a:lnTo>
                  <a:lnTo>
                    <a:pt x="376" y="26"/>
                  </a:lnTo>
                  <a:lnTo>
                    <a:pt x="384" y="48"/>
                  </a:lnTo>
                  <a:lnTo>
                    <a:pt x="384" y="72"/>
                  </a:lnTo>
                  <a:lnTo>
                    <a:pt x="374" y="99"/>
                  </a:lnTo>
                  <a:lnTo>
                    <a:pt x="347" y="122"/>
                  </a:lnTo>
                  <a:lnTo>
                    <a:pt x="319" y="146"/>
                  </a:lnTo>
                  <a:lnTo>
                    <a:pt x="291" y="169"/>
                  </a:lnTo>
                  <a:lnTo>
                    <a:pt x="261" y="190"/>
                  </a:lnTo>
                  <a:lnTo>
                    <a:pt x="233" y="213"/>
                  </a:lnTo>
                  <a:lnTo>
                    <a:pt x="204" y="235"/>
                  </a:lnTo>
                  <a:lnTo>
                    <a:pt x="174" y="254"/>
                  </a:lnTo>
                  <a:lnTo>
                    <a:pt x="146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2825751" y="3043238"/>
              <a:ext cx="2378075" cy="987425"/>
            </a:xfrm>
            <a:custGeom>
              <a:avLst/>
              <a:gdLst>
                <a:gd name="T0" fmla="*/ 1443 w 1498"/>
                <a:gd name="T1" fmla="*/ 128 h 622"/>
                <a:gd name="T2" fmla="*/ 1331 w 1498"/>
                <a:gd name="T3" fmla="*/ 159 h 622"/>
                <a:gd name="T4" fmla="*/ 1260 w 1498"/>
                <a:gd name="T5" fmla="*/ 162 h 622"/>
                <a:gd name="T6" fmla="*/ 1302 w 1498"/>
                <a:gd name="T7" fmla="*/ 133 h 622"/>
                <a:gd name="T8" fmla="*/ 1367 w 1498"/>
                <a:gd name="T9" fmla="*/ 108 h 622"/>
                <a:gd name="T10" fmla="*/ 1405 w 1498"/>
                <a:gd name="T11" fmla="*/ 77 h 622"/>
                <a:gd name="T12" fmla="*/ 1372 w 1498"/>
                <a:gd name="T13" fmla="*/ 65 h 622"/>
                <a:gd name="T14" fmla="*/ 1246 w 1498"/>
                <a:gd name="T15" fmla="*/ 100 h 622"/>
                <a:gd name="T16" fmla="*/ 1119 w 1498"/>
                <a:gd name="T17" fmla="*/ 131 h 622"/>
                <a:gd name="T18" fmla="*/ 993 w 1498"/>
                <a:gd name="T19" fmla="*/ 162 h 622"/>
                <a:gd name="T20" fmla="*/ 867 w 1498"/>
                <a:gd name="T21" fmla="*/ 193 h 622"/>
                <a:gd name="T22" fmla="*/ 740 w 1498"/>
                <a:gd name="T23" fmla="*/ 225 h 622"/>
                <a:gd name="T24" fmla="*/ 635 w 1498"/>
                <a:gd name="T25" fmla="*/ 261 h 622"/>
                <a:gd name="T26" fmla="*/ 551 w 1498"/>
                <a:gd name="T27" fmla="*/ 307 h 622"/>
                <a:gd name="T28" fmla="*/ 497 w 1498"/>
                <a:gd name="T29" fmla="*/ 384 h 622"/>
                <a:gd name="T30" fmla="*/ 553 w 1498"/>
                <a:gd name="T31" fmla="*/ 464 h 622"/>
                <a:gd name="T32" fmla="*/ 586 w 1498"/>
                <a:gd name="T33" fmla="*/ 553 h 622"/>
                <a:gd name="T34" fmla="*/ 547 w 1498"/>
                <a:gd name="T35" fmla="*/ 617 h 622"/>
                <a:gd name="T36" fmla="*/ 525 w 1498"/>
                <a:gd name="T37" fmla="*/ 622 h 622"/>
                <a:gd name="T38" fmla="*/ 517 w 1498"/>
                <a:gd name="T39" fmla="*/ 587 h 622"/>
                <a:gd name="T40" fmla="*/ 496 w 1498"/>
                <a:gd name="T41" fmla="*/ 503 h 622"/>
                <a:gd name="T42" fmla="*/ 441 w 1498"/>
                <a:gd name="T43" fmla="*/ 430 h 622"/>
                <a:gd name="T44" fmla="*/ 338 w 1498"/>
                <a:gd name="T45" fmla="*/ 402 h 622"/>
                <a:gd name="T46" fmla="*/ 318 w 1498"/>
                <a:gd name="T47" fmla="*/ 407 h 622"/>
                <a:gd name="T48" fmla="*/ 289 w 1498"/>
                <a:gd name="T49" fmla="*/ 497 h 622"/>
                <a:gd name="T50" fmla="*/ 218 w 1498"/>
                <a:gd name="T51" fmla="*/ 579 h 622"/>
                <a:gd name="T52" fmla="*/ 90 w 1498"/>
                <a:gd name="T53" fmla="*/ 605 h 622"/>
                <a:gd name="T54" fmla="*/ 34 w 1498"/>
                <a:gd name="T55" fmla="*/ 595 h 622"/>
                <a:gd name="T56" fmla="*/ 15 w 1498"/>
                <a:gd name="T57" fmla="*/ 589 h 622"/>
                <a:gd name="T58" fmla="*/ 2 w 1498"/>
                <a:gd name="T59" fmla="*/ 563 h 622"/>
                <a:gd name="T60" fmla="*/ 25 w 1498"/>
                <a:gd name="T61" fmla="*/ 512 h 622"/>
                <a:gd name="T62" fmla="*/ 97 w 1498"/>
                <a:gd name="T63" fmla="*/ 540 h 622"/>
                <a:gd name="T64" fmla="*/ 151 w 1498"/>
                <a:gd name="T65" fmla="*/ 540 h 622"/>
                <a:gd name="T66" fmla="*/ 230 w 1498"/>
                <a:gd name="T67" fmla="*/ 482 h 622"/>
                <a:gd name="T68" fmla="*/ 259 w 1498"/>
                <a:gd name="T69" fmla="*/ 377 h 622"/>
                <a:gd name="T70" fmla="*/ 264 w 1498"/>
                <a:gd name="T71" fmla="*/ 269 h 622"/>
                <a:gd name="T72" fmla="*/ 279 w 1498"/>
                <a:gd name="T73" fmla="*/ 228 h 622"/>
                <a:gd name="T74" fmla="*/ 305 w 1498"/>
                <a:gd name="T75" fmla="*/ 244 h 622"/>
                <a:gd name="T76" fmla="*/ 325 w 1498"/>
                <a:gd name="T77" fmla="*/ 361 h 622"/>
                <a:gd name="T78" fmla="*/ 363 w 1498"/>
                <a:gd name="T79" fmla="*/ 343 h 622"/>
                <a:gd name="T80" fmla="*/ 394 w 1498"/>
                <a:gd name="T81" fmla="*/ 311 h 622"/>
                <a:gd name="T82" fmla="*/ 433 w 1498"/>
                <a:gd name="T83" fmla="*/ 280 h 622"/>
                <a:gd name="T84" fmla="*/ 492 w 1498"/>
                <a:gd name="T85" fmla="*/ 252 h 622"/>
                <a:gd name="T86" fmla="*/ 551 w 1498"/>
                <a:gd name="T87" fmla="*/ 233 h 622"/>
                <a:gd name="T88" fmla="*/ 596 w 1498"/>
                <a:gd name="T89" fmla="*/ 185 h 622"/>
                <a:gd name="T90" fmla="*/ 629 w 1498"/>
                <a:gd name="T91" fmla="*/ 156 h 622"/>
                <a:gd name="T92" fmla="*/ 655 w 1498"/>
                <a:gd name="T93" fmla="*/ 200 h 622"/>
                <a:gd name="T94" fmla="*/ 796 w 1498"/>
                <a:gd name="T95" fmla="*/ 170 h 622"/>
                <a:gd name="T96" fmla="*/ 936 w 1498"/>
                <a:gd name="T97" fmla="*/ 136 h 622"/>
                <a:gd name="T98" fmla="*/ 1077 w 1498"/>
                <a:gd name="T99" fmla="*/ 98 h 622"/>
                <a:gd name="T100" fmla="*/ 1218 w 1498"/>
                <a:gd name="T101" fmla="*/ 60 h 622"/>
                <a:gd name="T102" fmla="*/ 1357 w 1498"/>
                <a:gd name="T103" fmla="*/ 26 h 622"/>
                <a:gd name="T104" fmla="*/ 1438 w 1498"/>
                <a:gd name="T105" fmla="*/ 1 h 622"/>
                <a:gd name="T106" fmla="*/ 1464 w 1498"/>
                <a:gd name="T107" fmla="*/ 8 h 622"/>
                <a:gd name="T108" fmla="*/ 1494 w 1498"/>
                <a:gd name="T109" fmla="*/ 54 h 622"/>
                <a:gd name="T110" fmla="*/ 1495 w 1498"/>
                <a:gd name="T111" fmla="*/ 10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8" h="622">
                  <a:moveTo>
                    <a:pt x="1484" y="115"/>
                  </a:moveTo>
                  <a:lnTo>
                    <a:pt x="1469" y="119"/>
                  </a:lnTo>
                  <a:lnTo>
                    <a:pt x="1443" y="128"/>
                  </a:lnTo>
                  <a:lnTo>
                    <a:pt x="1408" y="138"/>
                  </a:lnTo>
                  <a:lnTo>
                    <a:pt x="1369" y="149"/>
                  </a:lnTo>
                  <a:lnTo>
                    <a:pt x="1331" y="159"/>
                  </a:lnTo>
                  <a:lnTo>
                    <a:pt x="1298" y="165"/>
                  </a:lnTo>
                  <a:lnTo>
                    <a:pt x="1272" y="167"/>
                  </a:lnTo>
                  <a:lnTo>
                    <a:pt x="1260" y="162"/>
                  </a:lnTo>
                  <a:lnTo>
                    <a:pt x="1269" y="151"/>
                  </a:lnTo>
                  <a:lnTo>
                    <a:pt x="1283" y="141"/>
                  </a:lnTo>
                  <a:lnTo>
                    <a:pt x="1302" y="133"/>
                  </a:lnTo>
                  <a:lnTo>
                    <a:pt x="1323" y="124"/>
                  </a:lnTo>
                  <a:lnTo>
                    <a:pt x="1346" y="116"/>
                  </a:lnTo>
                  <a:lnTo>
                    <a:pt x="1367" y="108"/>
                  </a:lnTo>
                  <a:lnTo>
                    <a:pt x="1389" y="100"/>
                  </a:lnTo>
                  <a:lnTo>
                    <a:pt x="1405" y="92"/>
                  </a:lnTo>
                  <a:lnTo>
                    <a:pt x="1405" y="77"/>
                  </a:lnTo>
                  <a:lnTo>
                    <a:pt x="1397" y="69"/>
                  </a:lnTo>
                  <a:lnTo>
                    <a:pt x="1384" y="65"/>
                  </a:lnTo>
                  <a:lnTo>
                    <a:pt x="1372" y="65"/>
                  </a:lnTo>
                  <a:lnTo>
                    <a:pt x="1329" y="77"/>
                  </a:lnTo>
                  <a:lnTo>
                    <a:pt x="1288" y="88"/>
                  </a:lnTo>
                  <a:lnTo>
                    <a:pt x="1246" y="100"/>
                  </a:lnTo>
                  <a:lnTo>
                    <a:pt x="1205" y="110"/>
                  </a:lnTo>
                  <a:lnTo>
                    <a:pt x="1162" y="121"/>
                  </a:lnTo>
                  <a:lnTo>
                    <a:pt x="1119" y="131"/>
                  </a:lnTo>
                  <a:lnTo>
                    <a:pt x="1077" y="142"/>
                  </a:lnTo>
                  <a:lnTo>
                    <a:pt x="1036" y="152"/>
                  </a:lnTo>
                  <a:lnTo>
                    <a:pt x="993" y="162"/>
                  </a:lnTo>
                  <a:lnTo>
                    <a:pt x="950" y="172"/>
                  </a:lnTo>
                  <a:lnTo>
                    <a:pt x="909" y="183"/>
                  </a:lnTo>
                  <a:lnTo>
                    <a:pt x="867" y="193"/>
                  </a:lnTo>
                  <a:lnTo>
                    <a:pt x="824" y="203"/>
                  </a:lnTo>
                  <a:lnTo>
                    <a:pt x="783" y="213"/>
                  </a:lnTo>
                  <a:lnTo>
                    <a:pt x="740" y="225"/>
                  </a:lnTo>
                  <a:lnTo>
                    <a:pt x="699" y="234"/>
                  </a:lnTo>
                  <a:lnTo>
                    <a:pt x="668" y="247"/>
                  </a:lnTo>
                  <a:lnTo>
                    <a:pt x="635" y="261"/>
                  </a:lnTo>
                  <a:lnTo>
                    <a:pt x="606" y="274"/>
                  </a:lnTo>
                  <a:lnTo>
                    <a:pt x="578" y="289"/>
                  </a:lnTo>
                  <a:lnTo>
                    <a:pt x="551" y="307"/>
                  </a:lnTo>
                  <a:lnTo>
                    <a:pt x="530" y="328"/>
                  </a:lnTo>
                  <a:lnTo>
                    <a:pt x="510" y="353"/>
                  </a:lnTo>
                  <a:lnTo>
                    <a:pt x="497" y="384"/>
                  </a:lnTo>
                  <a:lnTo>
                    <a:pt x="514" y="408"/>
                  </a:lnTo>
                  <a:lnTo>
                    <a:pt x="533" y="436"/>
                  </a:lnTo>
                  <a:lnTo>
                    <a:pt x="553" y="464"/>
                  </a:lnTo>
                  <a:lnTo>
                    <a:pt x="571" y="494"/>
                  </a:lnTo>
                  <a:lnTo>
                    <a:pt x="583" y="523"/>
                  </a:lnTo>
                  <a:lnTo>
                    <a:pt x="586" y="553"/>
                  </a:lnTo>
                  <a:lnTo>
                    <a:pt x="579" y="582"/>
                  </a:lnTo>
                  <a:lnTo>
                    <a:pt x="560" y="610"/>
                  </a:lnTo>
                  <a:lnTo>
                    <a:pt x="547" y="617"/>
                  </a:lnTo>
                  <a:lnTo>
                    <a:pt x="540" y="620"/>
                  </a:lnTo>
                  <a:lnTo>
                    <a:pt x="533" y="622"/>
                  </a:lnTo>
                  <a:lnTo>
                    <a:pt x="525" y="622"/>
                  </a:lnTo>
                  <a:lnTo>
                    <a:pt x="520" y="609"/>
                  </a:lnTo>
                  <a:lnTo>
                    <a:pt x="517" y="599"/>
                  </a:lnTo>
                  <a:lnTo>
                    <a:pt x="517" y="587"/>
                  </a:lnTo>
                  <a:lnTo>
                    <a:pt x="519" y="577"/>
                  </a:lnTo>
                  <a:lnTo>
                    <a:pt x="507" y="538"/>
                  </a:lnTo>
                  <a:lnTo>
                    <a:pt x="496" y="503"/>
                  </a:lnTo>
                  <a:lnTo>
                    <a:pt x="481" y="474"/>
                  </a:lnTo>
                  <a:lnTo>
                    <a:pt x="463" y="449"/>
                  </a:lnTo>
                  <a:lnTo>
                    <a:pt x="441" y="430"/>
                  </a:lnTo>
                  <a:lnTo>
                    <a:pt x="414" y="415"/>
                  </a:lnTo>
                  <a:lnTo>
                    <a:pt x="379" y="407"/>
                  </a:lnTo>
                  <a:lnTo>
                    <a:pt x="338" y="402"/>
                  </a:lnTo>
                  <a:lnTo>
                    <a:pt x="328" y="403"/>
                  </a:lnTo>
                  <a:lnTo>
                    <a:pt x="323" y="405"/>
                  </a:lnTo>
                  <a:lnTo>
                    <a:pt x="318" y="407"/>
                  </a:lnTo>
                  <a:lnTo>
                    <a:pt x="312" y="410"/>
                  </a:lnTo>
                  <a:lnTo>
                    <a:pt x="302" y="458"/>
                  </a:lnTo>
                  <a:lnTo>
                    <a:pt x="289" y="497"/>
                  </a:lnTo>
                  <a:lnTo>
                    <a:pt x="271" y="531"/>
                  </a:lnTo>
                  <a:lnTo>
                    <a:pt x="248" y="558"/>
                  </a:lnTo>
                  <a:lnTo>
                    <a:pt x="218" y="579"/>
                  </a:lnTo>
                  <a:lnTo>
                    <a:pt x="182" y="594"/>
                  </a:lnTo>
                  <a:lnTo>
                    <a:pt x="141" y="602"/>
                  </a:lnTo>
                  <a:lnTo>
                    <a:pt x="90" y="605"/>
                  </a:lnTo>
                  <a:lnTo>
                    <a:pt x="66" y="600"/>
                  </a:lnTo>
                  <a:lnTo>
                    <a:pt x="48" y="597"/>
                  </a:lnTo>
                  <a:lnTo>
                    <a:pt x="34" y="595"/>
                  </a:lnTo>
                  <a:lnTo>
                    <a:pt x="26" y="592"/>
                  </a:lnTo>
                  <a:lnTo>
                    <a:pt x="20" y="590"/>
                  </a:lnTo>
                  <a:lnTo>
                    <a:pt x="15" y="589"/>
                  </a:lnTo>
                  <a:lnTo>
                    <a:pt x="11" y="587"/>
                  </a:lnTo>
                  <a:lnTo>
                    <a:pt x="8" y="586"/>
                  </a:lnTo>
                  <a:lnTo>
                    <a:pt x="2" y="563"/>
                  </a:lnTo>
                  <a:lnTo>
                    <a:pt x="0" y="543"/>
                  </a:lnTo>
                  <a:lnTo>
                    <a:pt x="7" y="526"/>
                  </a:lnTo>
                  <a:lnTo>
                    <a:pt x="25" y="512"/>
                  </a:lnTo>
                  <a:lnTo>
                    <a:pt x="54" y="523"/>
                  </a:lnTo>
                  <a:lnTo>
                    <a:pt x="77" y="531"/>
                  </a:lnTo>
                  <a:lnTo>
                    <a:pt x="97" y="540"/>
                  </a:lnTo>
                  <a:lnTo>
                    <a:pt x="115" y="543"/>
                  </a:lnTo>
                  <a:lnTo>
                    <a:pt x="131" y="545"/>
                  </a:lnTo>
                  <a:lnTo>
                    <a:pt x="151" y="540"/>
                  </a:lnTo>
                  <a:lnTo>
                    <a:pt x="177" y="531"/>
                  </a:lnTo>
                  <a:lnTo>
                    <a:pt x="208" y="515"/>
                  </a:lnTo>
                  <a:lnTo>
                    <a:pt x="230" y="482"/>
                  </a:lnTo>
                  <a:lnTo>
                    <a:pt x="245" y="448"/>
                  </a:lnTo>
                  <a:lnTo>
                    <a:pt x="254" y="413"/>
                  </a:lnTo>
                  <a:lnTo>
                    <a:pt x="259" y="377"/>
                  </a:lnTo>
                  <a:lnTo>
                    <a:pt x="261" y="341"/>
                  </a:lnTo>
                  <a:lnTo>
                    <a:pt x="263" y="305"/>
                  </a:lnTo>
                  <a:lnTo>
                    <a:pt x="264" y="269"/>
                  </a:lnTo>
                  <a:lnTo>
                    <a:pt x="269" y="233"/>
                  </a:lnTo>
                  <a:lnTo>
                    <a:pt x="274" y="229"/>
                  </a:lnTo>
                  <a:lnTo>
                    <a:pt x="279" y="228"/>
                  </a:lnTo>
                  <a:lnTo>
                    <a:pt x="282" y="225"/>
                  </a:lnTo>
                  <a:lnTo>
                    <a:pt x="287" y="221"/>
                  </a:lnTo>
                  <a:lnTo>
                    <a:pt x="305" y="244"/>
                  </a:lnTo>
                  <a:lnTo>
                    <a:pt x="312" y="284"/>
                  </a:lnTo>
                  <a:lnTo>
                    <a:pt x="315" y="326"/>
                  </a:lnTo>
                  <a:lnTo>
                    <a:pt x="325" y="361"/>
                  </a:lnTo>
                  <a:lnTo>
                    <a:pt x="338" y="357"/>
                  </a:lnTo>
                  <a:lnTo>
                    <a:pt x="351" y="351"/>
                  </a:lnTo>
                  <a:lnTo>
                    <a:pt x="363" y="343"/>
                  </a:lnTo>
                  <a:lnTo>
                    <a:pt x="373" y="333"/>
                  </a:lnTo>
                  <a:lnTo>
                    <a:pt x="382" y="321"/>
                  </a:lnTo>
                  <a:lnTo>
                    <a:pt x="394" y="311"/>
                  </a:lnTo>
                  <a:lnTo>
                    <a:pt x="404" y="300"/>
                  </a:lnTo>
                  <a:lnTo>
                    <a:pt x="415" y="290"/>
                  </a:lnTo>
                  <a:lnTo>
                    <a:pt x="433" y="280"/>
                  </a:lnTo>
                  <a:lnTo>
                    <a:pt x="453" y="270"/>
                  </a:lnTo>
                  <a:lnTo>
                    <a:pt x="473" y="262"/>
                  </a:lnTo>
                  <a:lnTo>
                    <a:pt x="492" y="252"/>
                  </a:lnTo>
                  <a:lnTo>
                    <a:pt x="512" y="246"/>
                  </a:lnTo>
                  <a:lnTo>
                    <a:pt x="532" y="238"/>
                  </a:lnTo>
                  <a:lnTo>
                    <a:pt x="551" y="233"/>
                  </a:lnTo>
                  <a:lnTo>
                    <a:pt x="573" y="226"/>
                  </a:lnTo>
                  <a:lnTo>
                    <a:pt x="589" y="208"/>
                  </a:lnTo>
                  <a:lnTo>
                    <a:pt x="596" y="185"/>
                  </a:lnTo>
                  <a:lnTo>
                    <a:pt x="604" y="164"/>
                  </a:lnTo>
                  <a:lnTo>
                    <a:pt x="620" y="146"/>
                  </a:lnTo>
                  <a:lnTo>
                    <a:pt x="629" y="156"/>
                  </a:lnTo>
                  <a:lnTo>
                    <a:pt x="638" y="170"/>
                  </a:lnTo>
                  <a:lnTo>
                    <a:pt x="647" y="185"/>
                  </a:lnTo>
                  <a:lnTo>
                    <a:pt x="655" y="200"/>
                  </a:lnTo>
                  <a:lnTo>
                    <a:pt x="702" y="190"/>
                  </a:lnTo>
                  <a:lnTo>
                    <a:pt x="748" y="182"/>
                  </a:lnTo>
                  <a:lnTo>
                    <a:pt x="796" y="170"/>
                  </a:lnTo>
                  <a:lnTo>
                    <a:pt x="842" y="159"/>
                  </a:lnTo>
                  <a:lnTo>
                    <a:pt x="890" y="147"/>
                  </a:lnTo>
                  <a:lnTo>
                    <a:pt x="936" y="136"/>
                  </a:lnTo>
                  <a:lnTo>
                    <a:pt x="983" y="123"/>
                  </a:lnTo>
                  <a:lnTo>
                    <a:pt x="1031" y="111"/>
                  </a:lnTo>
                  <a:lnTo>
                    <a:pt x="1077" y="98"/>
                  </a:lnTo>
                  <a:lnTo>
                    <a:pt x="1124" y="87"/>
                  </a:lnTo>
                  <a:lnTo>
                    <a:pt x="1170" y="74"/>
                  </a:lnTo>
                  <a:lnTo>
                    <a:pt x="1218" y="60"/>
                  </a:lnTo>
                  <a:lnTo>
                    <a:pt x="1264" y="49"/>
                  </a:lnTo>
                  <a:lnTo>
                    <a:pt x="1311" y="37"/>
                  </a:lnTo>
                  <a:lnTo>
                    <a:pt x="1357" y="26"/>
                  </a:lnTo>
                  <a:lnTo>
                    <a:pt x="1405" y="16"/>
                  </a:lnTo>
                  <a:lnTo>
                    <a:pt x="1426" y="6"/>
                  </a:lnTo>
                  <a:lnTo>
                    <a:pt x="1438" y="1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64" y="8"/>
                  </a:lnTo>
                  <a:lnTo>
                    <a:pt x="1476" y="19"/>
                  </a:lnTo>
                  <a:lnTo>
                    <a:pt x="1485" y="36"/>
                  </a:lnTo>
                  <a:lnTo>
                    <a:pt x="1494" y="54"/>
                  </a:lnTo>
                  <a:lnTo>
                    <a:pt x="1498" y="72"/>
                  </a:lnTo>
                  <a:lnTo>
                    <a:pt x="1498" y="88"/>
                  </a:lnTo>
                  <a:lnTo>
                    <a:pt x="1495" y="103"/>
                  </a:lnTo>
                  <a:lnTo>
                    <a:pt x="148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3789363" y="3581400"/>
              <a:ext cx="284163" cy="393700"/>
            </a:xfrm>
            <a:custGeom>
              <a:avLst/>
              <a:gdLst>
                <a:gd name="T0" fmla="*/ 36 w 179"/>
                <a:gd name="T1" fmla="*/ 245 h 248"/>
                <a:gd name="T2" fmla="*/ 30 w 179"/>
                <a:gd name="T3" fmla="*/ 245 h 248"/>
                <a:gd name="T4" fmla="*/ 25 w 179"/>
                <a:gd name="T5" fmla="*/ 247 h 248"/>
                <a:gd name="T6" fmla="*/ 18 w 179"/>
                <a:gd name="T7" fmla="*/ 247 h 248"/>
                <a:gd name="T8" fmla="*/ 13 w 179"/>
                <a:gd name="T9" fmla="*/ 248 h 248"/>
                <a:gd name="T10" fmla="*/ 4 w 179"/>
                <a:gd name="T11" fmla="*/ 212 h 248"/>
                <a:gd name="T12" fmla="*/ 0 w 179"/>
                <a:gd name="T13" fmla="*/ 160 h 248"/>
                <a:gd name="T14" fmla="*/ 0 w 179"/>
                <a:gd name="T15" fmla="*/ 105 h 248"/>
                <a:gd name="T16" fmla="*/ 5 w 179"/>
                <a:gd name="T17" fmla="*/ 66 h 248"/>
                <a:gd name="T18" fmla="*/ 12 w 179"/>
                <a:gd name="T19" fmla="*/ 56 h 248"/>
                <a:gd name="T20" fmla="*/ 22 w 179"/>
                <a:gd name="T21" fmla="*/ 45 h 248"/>
                <a:gd name="T22" fmla="*/ 30 w 179"/>
                <a:gd name="T23" fmla="*/ 35 h 248"/>
                <a:gd name="T24" fmla="*/ 41 w 179"/>
                <a:gd name="T25" fmla="*/ 27 h 248"/>
                <a:gd name="T26" fmla="*/ 53 w 179"/>
                <a:gd name="T27" fmla="*/ 18 h 248"/>
                <a:gd name="T28" fmla="*/ 66 w 179"/>
                <a:gd name="T29" fmla="*/ 12 h 248"/>
                <a:gd name="T30" fmla="*/ 79 w 179"/>
                <a:gd name="T31" fmla="*/ 7 h 248"/>
                <a:gd name="T32" fmla="*/ 94 w 179"/>
                <a:gd name="T33" fmla="*/ 5 h 248"/>
                <a:gd name="T34" fmla="*/ 95 w 179"/>
                <a:gd name="T35" fmla="*/ 9 h 248"/>
                <a:gd name="T36" fmla="*/ 97 w 179"/>
                <a:gd name="T37" fmla="*/ 12 h 248"/>
                <a:gd name="T38" fmla="*/ 100 w 179"/>
                <a:gd name="T39" fmla="*/ 17 h 248"/>
                <a:gd name="T40" fmla="*/ 104 w 179"/>
                <a:gd name="T41" fmla="*/ 20 h 248"/>
                <a:gd name="T42" fmla="*/ 97 w 179"/>
                <a:gd name="T43" fmla="*/ 28 h 248"/>
                <a:gd name="T44" fmla="*/ 86 w 179"/>
                <a:gd name="T45" fmla="*/ 38 h 248"/>
                <a:gd name="T46" fmla="*/ 71 w 179"/>
                <a:gd name="T47" fmla="*/ 48 h 248"/>
                <a:gd name="T48" fmla="*/ 61 w 179"/>
                <a:gd name="T49" fmla="*/ 55 h 248"/>
                <a:gd name="T50" fmla="*/ 58 w 179"/>
                <a:gd name="T51" fmla="*/ 74 h 248"/>
                <a:gd name="T52" fmla="*/ 54 w 179"/>
                <a:gd name="T53" fmla="*/ 91 h 248"/>
                <a:gd name="T54" fmla="*/ 53 w 179"/>
                <a:gd name="T55" fmla="*/ 107 h 248"/>
                <a:gd name="T56" fmla="*/ 58 w 179"/>
                <a:gd name="T57" fmla="*/ 127 h 248"/>
                <a:gd name="T58" fmla="*/ 71 w 179"/>
                <a:gd name="T59" fmla="*/ 119 h 248"/>
                <a:gd name="T60" fmla="*/ 86 w 179"/>
                <a:gd name="T61" fmla="*/ 107 h 248"/>
                <a:gd name="T62" fmla="*/ 99 w 179"/>
                <a:gd name="T63" fmla="*/ 96 h 248"/>
                <a:gd name="T64" fmla="*/ 112 w 179"/>
                <a:gd name="T65" fmla="*/ 81 h 248"/>
                <a:gd name="T66" fmla="*/ 123 w 179"/>
                <a:gd name="T67" fmla="*/ 66 h 248"/>
                <a:gd name="T68" fmla="*/ 132 w 179"/>
                <a:gd name="T69" fmla="*/ 50 h 248"/>
                <a:gd name="T70" fmla="*/ 133 w 179"/>
                <a:gd name="T71" fmla="*/ 33 h 248"/>
                <a:gd name="T72" fmla="*/ 132 w 179"/>
                <a:gd name="T73" fmla="*/ 17 h 248"/>
                <a:gd name="T74" fmla="*/ 138 w 179"/>
                <a:gd name="T75" fmla="*/ 12 h 248"/>
                <a:gd name="T76" fmla="*/ 146 w 179"/>
                <a:gd name="T77" fmla="*/ 9 h 248"/>
                <a:gd name="T78" fmla="*/ 153 w 179"/>
                <a:gd name="T79" fmla="*/ 4 h 248"/>
                <a:gd name="T80" fmla="*/ 161 w 179"/>
                <a:gd name="T81" fmla="*/ 0 h 248"/>
                <a:gd name="T82" fmla="*/ 178 w 179"/>
                <a:gd name="T83" fmla="*/ 22 h 248"/>
                <a:gd name="T84" fmla="*/ 179 w 179"/>
                <a:gd name="T85" fmla="*/ 58 h 248"/>
                <a:gd name="T86" fmla="*/ 173 w 179"/>
                <a:gd name="T87" fmla="*/ 97 h 248"/>
                <a:gd name="T88" fmla="*/ 164 w 179"/>
                <a:gd name="T89" fmla="*/ 125 h 248"/>
                <a:gd name="T90" fmla="*/ 151 w 179"/>
                <a:gd name="T91" fmla="*/ 137 h 248"/>
                <a:gd name="T92" fmla="*/ 140 w 179"/>
                <a:gd name="T93" fmla="*/ 148 h 248"/>
                <a:gd name="T94" fmla="*/ 127 w 179"/>
                <a:gd name="T95" fmla="*/ 158 h 248"/>
                <a:gd name="T96" fmla="*/ 113 w 179"/>
                <a:gd name="T97" fmla="*/ 168 h 248"/>
                <a:gd name="T98" fmla="*/ 100 w 179"/>
                <a:gd name="T99" fmla="*/ 178 h 248"/>
                <a:gd name="T100" fmla="*/ 86 w 179"/>
                <a:gd name="T101" fmla="*/ 187 h 248"/>
                <a:gd name="T102" fmla="*/ 72 w 179"/>
                <a:gd name="T103" fmla="*/ 196 h 248"/>
                <a:gd name="T104" fmla="*/ 59 w 179"/>
                <a:gd name="T105" fmla="*/ 206 h 248"/>
                <a:gd name="T106" fmla="*/ 56 w 179"/>
                <a:gd name="T107" fmla="*/ 219 h 248"/>
                <a:gd name="T108" fmla="*/ 53 w 179"/>
                <a:gd name="T109" fmla="*/ 230 h 248"/>
                <a:gd name="T110" fmla="*/ 46 w 179"/>
                <a:gd name="T111" fmla="*/ 238 h 248"/>
                <a:gd name="T112" fmla="*/ 36 w 179"/>
                <a:gd name="T113" fmla="*/ 24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48">
                  <a:moveTo>
                    <a:pt x="36" y="245"/>
                  </a:moveTo>
                  <a:lnTo>
                    <a:pt x="30" y="245"/>
                  </a:lnTo>
                  <a:lnTo>
                    <a:pt x="25" y="247"/>
                  </a:lnTo>
                  <a:lnTo>
                    <a:pt x="18" y="247"/>
                  </a:lnTo>
                  <a:lnTo>
                    <a:pt x="13" y="248"/>
                  </a:lnTo>
                  <a:lnTo>
                    <a:pt x="4" y="212"/>
                  </a:lnTo>
                  <a:lnTo>
                    <a:pt x="0" y="160"/>
                  </a:lnTo>
                  <a:lnTo>
                    <a:pt x="0" y="105"/>
                  </a:lnTo>
                  <a:lnTo>
                    <a:pt x="5" y="66"/>
                  </a:lnTo>
                  <a:lnTo>
                    <a:pt x="12" y="56"/>
                  </a:lnTo>
                  <a:lnTo>
                    <a:pt x="22" y="45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3" y="18"/>
                  </a:lnTo>
                  <a:lnTo>
                    <a:pt x="66" y="12"/>
                  </a:lnTo>
                  <a:lnTo>
                    <a:pt x="79" y="7"/>
                  </a:lnTo>
                  <a:lnTo>
                    <a:pt x="94" y="5"/>
                  </a:lnTo>
                  <a:lnTo>
                    <a:pt x="95" y="9"/>
                  </a:lnTo>
                  <a:lnTo>
                    <a:pt x="97" y="12"/>
                  </a:lnTo>
                  <a:lnTo>
                    <a:pt x="100" y="17"/>
                  </a:lnTo>
                  <a:lnTo>
                    <a:pt x="104" y="20"/>
                  </a:lnTo>
                  <a:lnTo>
                    <a:pt x="97" y="28"/>
                  </a:lnTo>
                  <a:lnTo>
                    <a:pt x="86" y="38"/>
                  </a:lnTo>
                  <a:lnTo>
                    <a:pt x="71" y="48"/>
                  </a:lnTo>
                  <a:lnTo>
                    <a:pt x="61" y="55"/>
                  </a:lnTo>
                  <a:lnTo>
                    <a:pt x="58" y="74"/>
                  </a:lnTo>
                  <a:lnTo>
                    <a:pt x="54" y="91"/>
                  </a:lnTo>
                  <a:lnTo>
                    <a:pt x="53" y="107"/>
                  </a:lnTo>
                  <a:lnTo>
                    <a:pt x="58" y="127"/>
                  </a:lnTo>
                  <a:lnTo>
                    <a:pt x="71" y="119"/>
                  </a:lnTo>
                  <a:lnTo>
                    <a:pt x="86" y="107"/>
                  </a:lnTo>
                  <a:lnTo>
                    <a:pt x="99" y="96"/>
                  </a:lnTo>
                  <a:lnTo>
                    <a:pt x="112" y="81"/>
                  </a:lnTo>
                  <a:lnTo>
                    <a:pt x="123" y="66"/>
                  </a:lnTo>
                  <a:lnTo>
                    <a:pt x="132" y="50"/>
                  </a:lnTo>
                  <a:lnTo>
                    <a:pt x="133" y="33"/>
                  </a:lnTo>
                  <a:lnTo>
                    <a:pt x="132" y="17"/>
                  </a:lnTo>
                  <a:lnTo>
                    <a:pt x="138" y="12"/>
                  </a:lnTo>
                  <a:lnTo>
                    <a:pt x="146" y="9"/>
                  </a:lnTo>
                  <a:lnTo>
                    <a:pt x="153" y="4"/>
                  </a:lnTo>
                  <a:lnTo>
                    <a:pt x="161" y="0"/>
                  </a:lnTo>
                  <a:lnTo>
                    <a:pt x="178" y="22"/>
                  </a:lnTo>
                  <a:lnTo>
                    <a:pt x="179" y="58"/>
                  </a:lnTo>
                  <a:lnTo>
                    <a:pt x="173" y="97"/>
                  </a:lnTo>
                  <a:lnTo>
                    <a:pt x="164" y="125"/>
                  </a:lnTo>
                  <a:lnTo>
                    <a:pt x="151" y="137"/>
                  </a:lnTo>
                  <a:lnTo>
                    <a:pt x="140" y="148"/>
                  </a:lnTo>
                  <a:lnTo>
                    <a:pt x="127" y="158"/>
                  </a:lnTo>
                  <a:lnTo>
                    <a:pt x="113" y="168"/>
                  </a:lnTo>
                  <a:lnTo>
                    <a:pt x="100" y="178"/>
                  </a:lnTo>
                  <a:lnTo>
                    <a:pt x="86" y="187"/>
                  </a:lnTo>
                  <a:lnTo>
                    <a:pt x="72" y="196"/>
                  </a:lnTo>
                  <a:lnTo>
                    <a:pt x="59" y="206"/>
                  </a:lnTo>
                  <a:lnTo>
                    <a:pt x="56" y="219"/>
                  </a:lnTo>
                  <a:lnTo>
                    <a:pt x="53" y="230"/>
                  </a:lnTo>
                  <a:lnTo>
                    <a:pt x="46" y="238"/>
                  </a:lnTo>
                  <a:lnTo>
                    <a:pt x="36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4052888" y="3332163"/>
              <a:ext cx="515938" cy="192087"/>
            </a:xfrm>
            <a:custGeom>
              <a:avLst/>
              <a:gdLst>
                <a:gd name="T0" fmla="*/ 315 w 325"/>
                <a:gd name="T1" fmla="*/ 46 h 121"/>
                <a:gd name="T2" fmla="*/ 297 w 325"/>
                <a:gd name="T3" fmla="*/ 51 h 121"/>
                <a:gd name="T4" fmla="*/ 279 w 325"/>
                <a:gd name="T5" fmla="*/ 56 h 121"/>
                <a:gd name="T6" fmla="*/ 261 w 325"/>
                <a:gd name="T7" fmla="*/ 61 h 121"/>
                <a:gd name="T8" fmla="*/ 243 w 325"/>
                <a:gd name="T9" fmla="*/ 65 h 121"/>
                <a:gd name="T10" fmla="*/ 225 w 325"/>
                <a:gd name="T11" fmla="*/ 70 h 121"/>
                <a:gd name="T12" fmla="*/ 205 w 325"/>
                <a:gd name="T13" fmla="*/ 75 h 121"/>
                <a:gd name="T14" fmla="*/ 187 w 325"/>
                <a:gd name="T15" fmla="*/ 80 h 121"/>
                <a:gd name="T16" fmla="*/ 169 w 325"/>
                <a:gd name="T17" fmla="*/ 84 h 121"/>
                <a:gd name="T18" fmla="*/ 151 w 325"/>
                <a:gd name="T19" fmla="*/ 88 h 121"/>
                <a:gd name="T20" fmla="*/ 133 w 325"/>
                <a:gd name="T21" fmla="*/ 93 h 121"/>
                <a:gd name="T22" fmla="*/ 115 w 325"/>
                <a:gd name="T23" fmla="*/ 98 h 121"/>
                <a:gd name="T24" fmla="*/ 97 w 325"/>
                <a:gd name="T25" fmla="*/ 102 h 121"/>
                <a:gd name="T26" fmla="*/ 79 w 325"/>
                <a:gd name="T27" fmla="*/ 107 h 121"/>
                <a:gd name="T28" fmla="*/ 62 w 325"/>
                <a:gd name="T29" fmla="*/ 111 h 121"/>
                <a:gd name="T30" fmla="*/ 44 w 325"/>
                <a:gd name="T31" fmla="*/ 116 h 121"/>
                <a:gd name="T32" fmla="*/ 26 w 325"/>
                <a:gd name="T33" fmla="*/ 121 h 121"/>
                <a:gd name="T34" fmla="*/ 20 w 325"/>
                <a:gd name="T35" fmla="*/ 121 h 121"/>
                <a:gd name="T36" fmla="*/ 15 w 325"/>
                <a:gd name="T37" fmla="*/ 121 h 121"/>
                <a:gd name="T38" fmla="*/ 10 w 325"/>
                <a:gd name="T39" fmla="*/ 121 h 121"/>
                <a:gd name="T40" fmla="*/ 7 w 325"/>
                <a:gd name="T41" fmla="*/ 121 h 121"/>
                <a:gd name="T42" fmla="*/ 3 w 325"/>
                <a:gd name="T43" fmla="*/ 116 h 121"/>
                <a:gd name="T44" fmla="*/ 3 w 325"/>
                <a:gd name="T45" fmla="*/ 111 h 121"/>
                <a:gd name="T46" fmla="*/ 2 w 325"/>
                <a:gd name="T47" fmla="*/ 105 h 121"/>
                <a:gd name="T48" fmla="*/ 0 w 325"/>
                <a:gd name="T49" fmla="*/ 95 h 121"/>
                <a:gd name="T50" fmla="*/ 15 w 325"/>
                <a:gd name="T51" fmla="*/ 87 h 121"/>
                <a:gd name="T52" fmla="*/ 31 w 325"/>
                <a:gd name="T53" fmla="*/ 79 h 121"/>
                <a:gd name="T54" fmla="*/ 49 w 325"/>
                <a:gd name="T55" fmla="*/ 72 h 121"/>
                <a:gd name="T56" fmla="*/ 67 w 325"/>
                <a:gd name="T57" fmla="*/ 65 h 121"/>
                <a:gd name="T58" fmla="*/ 87 w 325"/>
                <a:gd name="T59" fmla="*/ 59 h 121"/>
                <a:gd name="T60" fmla="*/ 107 w 325"/>
                <a:gd name="T61" fmla="*/ 52 h 121"/>
                <a:gd name="T62" fmla="*/ 126 w 325"/>
                <a:gd name="T63" fmla="*/ 46 h 121"/>
                <a:gd name="T64" fmla="*/ 148 w 325"/>
                <a:gd name="T65" fmla="*/ 41 h 121"/>
                <a:gd name="T66" fmla="*/ 167 w 325"/>
                <a:gd name="T67" fmla="*/ 36 h 121"/>
                <a:gd name="T68" fmla="*/ 189 w 325"/>
                <a:gd name="T69" fmla="*/ 29 h 121"/>
                <a:gd name="T70" fmla="*/ 210 w 325"/>
                <a:gd name="T71" fmla="*/ 24 h 121"/>
                <a:gd name="T72" fmla="*/ 230 w 325"/>
                <a:gd name="T73" fmla="*/ 20 h 121"/>
                <a:gd name="T74" fmla="*/ 250 w 325"/>
                <a:gd name="T75" fmla="*/ 15 h 121"/>
                <a:gd name="T76" fmla="*/ 268 w 325"/>
                <a:gd name="T77" fmla="*/ 10 h 121"/>
                <a:gd name="T78" fmla="*/ 286 w 325"/>
                <a:gd name="T79" fmla="*/ 5 h 121"/>
                <a:gd name="T80" fmla="*/ 302 w 325"/>
                <a:gd name="T81" fmla="*/ 0 h 121"/>
                <a:gd name="T82" fmla="*/ 317 w 325"/>
                <a:gd name="T83" fmla="*/ 11 h 121"/>
                <a:gd name="T84" fmla="*/ 325 w 325"/>
                <a:gd name="T85" fmla="*/ 23 h 121"/>
                <a:gd name="T86" fmla="*/ 325 w 325"/>
                <a:gd name="T87" fmla="*/ 34 h 121"/>
                <a:gd name="T88" fmla="*/ 315 w 325"/>
                <a:gd name="T89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" h="121">
                  <a:moveTo>
                    <a:pt x="315" y="46"/>
                  </a:moveTo>
                  <a:lnTo>
                    <a:pt x="297" y="51"/>
                  </a:lnTo>
                  <a:lnTo>
                    <a:pt x="279" y="56"/>
                  </a:lnTo>
                  <a:lnTo>
                    <a:pt x="261" y="61"/>
                  </a:lnTo>
                  <a:lnTo>
                    <a:pt x="243" y="65"/>
                  </a:lnTo>
                  <a:lnTo>
                    <a:pt x="225" y="70"/>
                  </a:lnTo>
                  <a:lnTo>
                    <a:pt x="205" y="75"/>
                  </a:lnTo>
                  <a:lnTo>
                    <a:pt x="187" y="80"/>
                  </a:lnTo>
                  <a:lnTo>
                    <a:pt x="169" y="84"/>
                  </a:lnTo>
                  <a:lnTo>
                    <a:pt x="151" y="88"/>
                  </a:lnTo>
                  <a:lnTo>
                    <a:pt x="133" y="93"/>
                  </a:lnTo>
                  <a:lnTo>
                    <a:pt x="115" y="98"/>
                  </a:lnTo>
                  <a:lnTo>
                    <a:pt x="97" y="102"/>
                  </a:lnTo>
                  <a:lnTo>
                    <a:pt x="79" y="107"/>
                  </a:lnTo>
                  <a:lnTo>
                    <a:pt x="62" y="111"/>
                  </a:lnTo>
                  <a:lnTo>
                    <a:pt x="44" y="116"/>
                  </a:lnTo>
                  <a:lnTo>
                    <a:pt x="26" y="121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0" y="121"/>
                  </a:lnTo>
                  <a:lnTo>
                    <a:pt x="7" y="121"/>
                  </a:lnTo>
                  <a:lnTo>
                    <a:pt x="3" y="116"/>
                  </a:lnTo>
                  <a:lnTo>
                    <a:pt x="3" y="111"/>
                  </a:lnTo>
                  <a:lnTo>
                    <a:pt x="2" y="105"/>
                  </a:lnTo>
                  <a:lnTo>
                    <a:pt x="0" y="95"/>
                  </a:lnTo>
                  <a:lnTo>
                    <a:pt x="15" y="87"/>
                  </a:lnTo>
                  <a:lnTo>
                    <a:pt x="31" y="79"/>
                  </a:lnTo>
                  <a:lnTo>
                    <a:pt x="49" y="72"/>
                  </a:lnTo>
                  <a:lnTo>
                    <a:pt x="67" y="65"/>
                  </a:lnTo>
                  <a:lnTo>
                    <a:pt x="87" y="59"/>
                  </a:lnTo>
                  <a:lnTo>
                    <a:pt x="107" y="52"/>
                  </a:lnTo>
                  <a:lnTo>
                    <a:pt x="126" y="46"/>
                  </a:lnTo>
                  <a:lnTo>
                    <a:pt x="148" y="41"/>
                  </a:lnTo>
                  <a:lnTo>
                    <a:pt x="167" y="36"/>
                  </a:lnTo>
                  <a:lnTo>
                    <a:pt x="189" y="29"/>
                  </a:lnTo>
                  <a:lnTo>
                    <a:pt x="210" y="24"/>
                  </a:lnTo>
                  <a:lnTo>
                    <a:pt x="230" y="20"/>
                  </a:lnTo>
                  <a:lnTo>
                    <a:pt x="250" y="15"/>
                  </a:lnTo>
                  <a:lnTo>
                    <a:pt x="268" y="10"/>
                  </a:lnTo>
                  <a:lnTo>
                    <a:pt x="286" y="5"/>
                  </a:lnTo>
                  <a:lnTo>
                    <a:pt x="302" y="0"/>
                  </a:lnTo>
                  <a:lnTo>
                    <a:pt x="317" y="11"/>
                  </a:lnTo>
                  <a:lnTo>
                    <a:pt x="325" y="23"/>
                  </a:lnTo>
                  <a:lnTo>
                    <a:pt x="325" y="34"/>
                  </a:lnTo>
                  <a:lnTo>
                    <a:pt x="31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931863" y="3813175"/>
              <a:ext cx="1446213" cy="1295400"/>
            </a:xfrm>
            <a:custGeom>
              <a:avLst/>
              <a:gdLst>
                <a:gd name="T0" fmla="*/ 49 w 911"/>
                <a:gd name="T1" fmla="*/ 814 h 816"/>
                <a:gd name="T2" fmla="*/ 36 w 911"/>
                <a:gd name="T3" fmla="*/ 813 h 816"/>
                <a:gd name="T4" fmla="*/ 24 w 911"/>
                <a:gd name="T5" fmla="*/ 811 h 816"/>
                <a:gd name="T6" fmla="*/ 13 w 911"/>
                <a:gd name="T7" fmla="*/ 811 h 816"/>
                <a:gd name="T8" fmla="*/ 0 w 911"/>
                <a:gd name="T9" fmla="*/ 764 h 816"/>
                <a:gd name="T10" fmla="*/ 3 w 911"/>
                <a:gd name="T11" fmla="*/ 662 h 816"/>
                <a:gd name="T12" fmla="*/ 19 w 911"/>
                <a:gd name="T13" fmla="*/ 558 h 816"/>
                <a:gd name="T14" fmla="*/ 37 w 911"/>
                <a:gd name="T15" fmla="*/ 457 h 816"/>
                <a:gd name="T16" fmla="*/ 52 w 911"/>
                <a:gd name="T17" fmla="*/ 380 h 816"/>
                <a:gd name="T18" fmla="*/ 77 w 911"/>
                <a:gd name="T19" fmla="*/ 317 h 816"/>
                <a:gd name="T20" fmla="*/ 108 w 911"/>
                <a:gd name="T21" fmla="*/ 255 h 816"/>
                <a:gd name="T22" fmla="*/ 149 w 911"/>
                <a:gd name="T23" fmla="*/ 192 h 816"/>
                <a:gd name="T24" fmla="*/ 195 w 911"/>
                <a:gd name="T25" fmla="*/ 135 h 816"/>
                <a:gd name="T26" fmla="*/ 246 w 911"/>
                <a:gd name="T27" fmla="*/ 84 h 816"/>
                <a:gd name="T28" fmla="*/ 303 w 911"/>
                <a:gd name="T29" fmla="*/ 41 h 816"/>
                <a:gd name="T30" fmla="*/ 362 w 911"/>
                <a:gd name="T31" fmla="*/ 10 h 816"/>
                <a:gd name="T32" fmla="*/ 410 w 911"/>
                <a:gd name="T33" fmla="*/ 2 h 816"/>
                <a:gd name="T34" fmla="*/ 443 w 911"/>
                <a:gd name="T35" fmla="*/ 2 h 816"/>
                <a:gd name="T36" fmla="*/ 479 w 911"/>
                <a:gd name="T37" fmla="*/ 5 h 816"/>
                <a:gd name="T38" fmla="*/ 513 w 911"/>
                <a:gd name="T39" fmla="*/ 12 h 816"/>
                <a:gd name="T40" fmla="*/ 561 w 911"/>
                <a:gd name="T41" fmla="*/ 23 h 816"/>
                <a:gd name="T42" fmla="*/ 625 w 911"/>
                <a:gd name="T43" fmla="*/ 40 h 816"/>
                <a:gd name="T44" fmla="*/ 689 w 911"/>
                <a:gd name="T45" fmla="*/ 58 h 816"/>
                <a:gd name="T46" fmla="*/ 755 w 911"/>
                <a:gd name="T47" fmla="*/ 69 h 816"/>
                <a:gd name="T48" fmla="*/ 799 w 911"/>
                <a:gd name="T49" fmla="*/ 73 h 816"/>
                <a:gd name="T50" fmla="*/ 833 w 911"/>
                <a:gd name="T51" fmla="*/ 79 h 816"/>
                <a:gd name="T52" fmla="*/ 875 w 911"/>
                <a:gd name="T53" fmla="*/ 89 h 816"/>
                <a:gd name="T54" fmla="*/ 904 w 911"/>
                <a:gd name="T55" fmla="*/ 105 h 816"/>
                <a:gd name="T56" fmla="*/ 894 w 911"/>
                <a:gd name="T57" fmla="*/ 125 h 816"/>
                <a:gd name="T58" fmla="*/ 852 w 911"/>
                <a:gd name="T59" fmla="*/ 132 h 816"/>
                <a:gd name="T60" fmla="*/ 802 w 911"/>
                <a:gd name="T61" fmla="*/ 127 h 816"/>
                <a:gd name="T62" fmla="*/ 758 w 911"/>
                <a:gd name="T63" fmla="*/ 117 h 816"/>
                <a:gd name="T64" fmla="*/ 717 w 911"/>
                <a:gd name="T65" fmla="*/ 112 h 816"/>
                <a:gd name="T66" fmla="*/ 664 w 911"/>
                <a:gd name="T67" fmla="*/ 107 h 816"/>
                <a:gd name="T68" fmla="*/ 609 w 911"/>
                <a:gd name="T69" fmla="*/ 104 h 816"/>
                <a:gd name="T70" fmla="*/ 553 w 911"/>
                <a:gd name="T71" fmla="*/ 104 h 816"/>
                <a:gd name="T72" fmla="*/ 497 w 911"/>
                <a:gd name="T73" fmla="*/ 105 h 816"/>
                <a:gd name="T74" fmla="*/ 443 w 911"/>
                <a:gd name="T75" fmla="*/ 112 h 816"/>
                <a:gd name="T76" fmla="*/ 390 w 911"/>
                <a:gd name="T77" fmla="*/ 124 h 816"/>
                <a:gd name="T78" fmla="*/ 343 w 911"/>
                <a:gd name="T79" fmla="*/ 142 h 816"/>
                <a:gd name="T80" fmla="*/ 259 w 911"/>
                <a:gd name="T81" fmla="*/ 220 h 816"/>
                <a:gd name="T82" fmla="*/ 169 w 911"/>
                <a:gd name="T83" fmla="*/ 375 h 816"/>
                <a:gd name="T84" fmla="*/ 111 w 911"/>
                <a:gd name="T85" fmla="*/ 545 h 816"/>
                <a:gd name="T86" fmla="*/ 75 w 911"/>
                <a:gd name="T87" fmla="*/ 723 h 816"/>
                <a:gd name="T88" fmla="*/ 60 w 911"/>
                <a:gd name="T89" fmla="*/ 814 h 816"/>
                <a:gd name="T90" fmla="*/ 59 w 911"/>
                <a:gd name="T91" fmla="*/ 81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816">
                  <a:moveTo>
                    <a:pt x="57" y="816"/>
                  </a:moveTo>
                  <a:lnTo>
                    <a:pt x="49" y="814"/>
                  </a:lnTo>
                  <a:lnTo>
                    <a:pt x="42" y="813"/>
                  </a:lnTo>
                  <a:lnTo>
                    <a:pt x="36" y="813"/>
                  </a:lnTo>
                  <a:lnTo>
                    <a:pt x="31" y="811"/>
                  </a:lnTo>
                  <a:lnTo>
                    <a:pt x="24" y="811"/>
                  </a:lnTo>
                  <a:lnTo>
                    <a:pt x="19" y="811"/>
                  </a:lnTo>
                  <a:lnTo>
                    <a:pt x="13" y="811"/>
                  </a:lnTo>
                  <a:lnTo>
                    <a:pt x="6" y="813"/>
                  </a:lnTo>
                  <a:lnTo>
                    <a:pt x="0" y="764"/>
                  </a:lnTo>
                  <a:lnTo>
                    <a:pt x="0" y="714"/>
                  </a:lnTo>
                  <a:lnTo>
                    <a:pt x="3" y="662"/>
                  </a:lnTo>
                  <a:lnTo>
                    <a:pt x="11" y="611"/>
                  </a:lnTo>
                  <a:lnTo>
                    <a:pt x="19" y="558"/>
                  </a:lnTo>
                  <a:lnTo>
                    <a:pt x="29" y="508"/>
                  </a:lnTo>
                  <a:lnTo>
                    <a:pt x="37" y="457"/>
                  </a:lnTo>
                  <a:lnTo>
                    <a:pt x="44" y="409"/>
                  </a:lnTo>
                  <a:lnTo>
                    <a:pt x="52" y="380"/>
                  </a:lnTo>
                  <a:lnTo>
                    <a:pt x="64" y="348"/>
                  </a:lnTo>
                  <a:lnTo>
                    <a:pt x="77" y="317"/>
                  </a:lnTo>
                  <a:lnTo>
                    <a:pt x="92" y="286"/>
                  </a:lnTo>
                  <a:lnTo>
                    <a:pt x="108" y="255"/>
                  </a:lnTo>
                  <a:lnTo>
                    <a:pt x="128" y="224"/>
                  </a:lnTo>
                  <a:lnTo>
                    <a:pt x="149" y="192"/>
                  </a:lnTo>
                  <a:lnTo>
                    <a:pt x="170" y="163"/>
                  </a:lnTo>
                  <a:lnTo>
                    <a:pt x="195" y="135"/>
                  </a:lnTo>
                  <a:lnTo>
                    <a:pt x="220" y="109"/>
                  </a:lnTo>
                  <a:lnTo>
                    <a:pt x="246" y="84"/>
                  </a:lnTo>
                  <a:lnTo>
                    <a:pt x="274" y="61"/>
                  </a:lnTo>
                  <a:lnTo>
                    <a:pt x="303" y="41"/>
                  </a:lnTo>
                  <a:lnTo>
                    <a:pt x="333" y="25"/>
                  </a:lnTo>
                  <a:lnTo>
                    <a:pt x="362" y="10"/>
                  </a:lnTo>
                  <a:lnTo>
                    <a:pt x="394" y="0"/>
                  </a:lnTo>
                  <a:lnTo>
                    <a:pt x="410" y="2"/>
                  </a:lnTo>
                  <a:lnTo>
                    <a:pt x="426" y="2"/>
                  </a:lnTo>
                  <a:lnTo>
                    <a:pt x="443" y="2"/>
                  </a:lnTo>
                  <a:lnTo>
                    <a:pt x="461" y="4"/>
                  </a:lnTo>
                  <a:lnTo>
                    <a:pt x="479" y="5"/>
                  </a:lnTo>
                  <a:lnTo>
                    <a:pt x="497" y="7"/>
                  </a:lnTo>
                  <a:lnTo>
                    <a:pt x="513" y="12"/>
                  </a:lnTo>
                  <a:lnTo>
                    <a:pt x="531" y="17"/>
                  </a:lnTo>
                  <a:lnTo>
                    <a:pt x="561" y="23"/>
                  </a:lnTo>
                  <a:lnTo>
                    <a:pt x="592" y="32"/>
                  </a:lnTo>
                  <a:lnTo>
                    <a:pt x="625" y="40"/>
                  </a:lnTo>
                  <a:lnTo>
                    <a:pt x="658" y="48"/>
                  </a:lnTo>
                  <a:lnTo>
                    <a:pt x="689" y="58"/>
                  </a:lnTo>
                  <a:lnTo>
                    <a:pt x="722" y="64"/>
                  </a:lnTo>
                  <a:lnTo>
                    <a:pt x="755" y="69"/>
                  </a:lnTo>
                  <a:lnTo>
                    <a:pt x="788" y="71"/>
                  </a:lnTo>
                  <a:lnTo>
                    <a:pt x="799" y="73"/>
                  </a:lnTo>
                  <a:lnTo>
                    <a:pt x="815" y="76"/>
                  </a:lnTo>
                  <a:lnTo>
                    <a:pt x="833" y="79"/>
                  </a:lnTo>
                  <a:lnTo>
                    <a:pt x="855" y="84"/>
                  </a:lnTo>
                  <a:lnTo>
                    <a:pt x="875" y="89"/>
                  </a:lnTo>
                  <a:lnTo>
                    <a:pt x="891" y="97"/>
                  </a:lnTo>
                  <a:lnTo>
                    <a:pt x="904" y="105"/>
                  </a:lnTo>
                  <a:lnTo>
                    <a:pt x="911" y="115"/>
                  </a:lnTo>
                  <a:lnTo>
                    <a:pt x="894" y="125"/>
                  </a:lnTo>
                  <a:lnTo>
                    <a:pt x="875" y="130"/>
                  </a:lnTo>
                  <a:lnTo>
                    <a:pt x="852" y="132"/>
                  </a:lnTo>
                  <a:lnTo>
                    <a:pt x="827" y="130"/>
                  </a:lnTo>
                  <a:lnTo>
                    <a:pt x="802" y="127"/>
                  </a:lnTo>
                  <a:lnTo>
                    <a:pt x="779" y="122"/>
                  </a:lnTo>
                  <a:lnTo>
                    <a:pt x="758" y="117"/>
                  </a:lnTo>
                  <a:lnTo>
                    <a:pt x="742" y="114"/>
                  </a:lnTo>
                  <a:lnTo>
                    <a:pt x="717" y="112"/>
                  </a:lnTo>
                  <a:lnTo>
                    <a:pt x="691" y="110"/>
                  </a:lnTo>
                  <a:lnTo>
                    <a:pt x="664" y="107"/>
                  </a:lnTo>
                  <a:lnTo>
                    <a:pt x="637" y="105"/>
                  </a:lnTo>
                  <a:lnTo>
                    <a:pt x="609" y="104"/>
                  </a:lnTo>
                  <a:lnTo>
                    <a:pt x="581" y="104"/>
                  </a:lnTo>
                  <a:lnTo>
                    <a:pt x="553" y="104"/>
                  </a:lnTo>
                  <a:lnTo>
                    <a:pt x="525" y="104"/>
                  </a:lnTo>
                  <a:lnTo>
                    <a:pt x="497" y="105"/>
                  </a:lnTo>
                  <a:lnTo>
                    <a:pt x="469" y="107"/>
                  </a:lnTo>
                  <a:lnTo>
                    <a:pt x="443" y="112"/>
                  </a:lnTo>
                  <a:lnTo>
                    <a:pt x="415" y="117"/>
                  </a:lnTo>
                  <a:lnTo>
                    <a:pt x="390" y="124"/>
                  </a:lnTo>
                  <a:lnTo>
                    <a:pt x="366" y="132"/>
                  </a:lnTo>
                  <a:lnTo>
                    <a:pt x="343" y="142"/>
                  </a:lnTo>
                  <a:lnTo>
                    <a:pt x="320" y="153"/>
                  </a:lnTo>
                  <a:lnTo>
                    <a:pt x="259" y="220"/>
                  </a:lnTo>
                  <a:lnTo>
                    <a:pt x="208" y="296"/>
                  </a:lnTo>
                  <a:lnTo>
                    <a:pt x="169" y="375"/>
                  </a:lnTo>
                  <a:lnTo>
                    <a:pt x="138" y="458"/>
                  </a:lnTo>
                  <a:lnTo>
                    <a:pt x="111" y="545"/>
                  </a:lnTo>
                  <a:lnTo>
                    <a:pt x="92" y="634"/>
                  </a:lnTo>
                  <a:lnTo>
                    <a:pt x="75" y="723"/>
                  </a:lnTo>
                  <a:lnTo>
                    <a:pt x="62" y="813"/>
                  </a:lnTo>
                  <a:lnTo>
                    <a:pt x="60" y="814"/>
                  </a:lnTo>
                  <a:lnTo>
                    <a:pt x="60" y="814"/>
                  </a:lnTo>
                  <a:lnTo>
                    <a:pt x="59" y="814"/>
                  </a:lnTo>
                  <a:lnTo>
                    <a:pt x="57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2001838" y="2430463"/>
              <a:ext cx="1644650" cy="962025"/>
            </a:xfrm>
            <a:custGeom>
              <a:avLst/>
              <a:gdLst>
                <a:gd name="T0" fmla="*/ 977 w 1036"/>
                <a:gd name="T1" fmla="*/ 556 h 606"/>
                <a:gd name="T2" fmla="*/ 901 w 1036"/>
                <a:gd name="T3" fmla="*/ 537 h 606"/>
                <a:gd name="T4" fmla="*/ 854 w 1036"/>
                <a:gd name="T5" fmla="*/ 509 h 606"/>
                <a:gd name="T6" fmla="*/ 832 w 1036"/>
                <a:gd name="T7" fmla="*/ 386 h 606"/>
                <a:gd name="T8" fmla="*/ 805 w 1036"/>
                <a:gd name="T9" fmla="*/ 295 h 606"/>
                <a:gd name="T10" fmla="*/ 765 w 1036"/>
                <a:gd name="T11" fmla="*/ 226 h 606"/>
                <a:gd name="T12" fmla="*/ 716 w 1036"/>
                <a:gd name="T13" fmla="*/ 166 h 606"/>
                <a:gd name="T14" fmla="*/ 631 w 1036"/>
                <a:gd name="T15" fmla="*/ 126 h 606"/>
                <a:gd name="T16" fmla="*/ 555 w 1036"/>
                <a:gd name="T17" fmla="*/ 95 h 606"/>
                <a:gd name="T18" fmla="*/ 481 w 1036"/>
                <a:gd name="T19" fmla="*/ 74 h 606"/>
                <a:gd name="T20" fmla="*/ 404 w 1036"/>
                <a:gd name="T21" fmla="*/ 66 h 606"/>
                <a:gd name="T22" fmla="*/ 317 w 1036"/>
                <a:gd name="T23" fmla="*/ 71 h 606"/>
                <a:gd name="T24" fmla="*/ 179 w 1036"/>
                <a:gd name="T25" fmla="*/ 158 h 606"/>
                <a:gd name="T26" fmla="*/ 100 w 1036"/>
                <a:gd name="T27" fmla="*/ 305 h 606"/>
                <a:gd name="T28" fmla="*/ 100 w 1036"/>
                <a:gd name="T29" fmla="*/ 499 h 606"/>
                <a:gd name="T30" fmla="*/ 166 w 1036"/>
                <a:gd name="T31" fmla="*/ 525 h 606"/>
                <a:gd name="T32" fmla="*/ 297 w 1036"/>
                <a:gd name="T33" fmla="*/ 538 h 606"/>
                <a:gd name="T34" fmla="*/ 457 w 1036"/>
                <a:gd name="T35" fmla="*/ 542 h 606"/>
                <a:gd name="T36" fmla="*/ 609 w 1036"/>
                <a:gd name="T37" fmla="*/ 538 h 606"/>
                <a:gd name="T38" fmla="*/ 716 w 1036"/>
                <a:gd name="T39" fmla="*/ 533 h 606"/>
                <a:gd name="T40" fmla="*/ 754 w 1036"/>
                <a:gd name="T41" fmla="*/ 522 h 606"/>
                <a:gd name="T42" fmla="*/ 785 w 1036"/>
                <a:gd name="T43" fmla="*/ 512 h 606"/>
                <a:gd name="T44" fmla="*/ 814 w 1036"/>
                <a:gd name="T45" fmla="*/ 514 h 606"/>
                <a:gd name="T46" fmla="*/ 811 w 1036"/>
                <a:gd name="T47" fmla="*/ 524 h 606"/>
                <a:gd name="T48" fmla="*/ 742 w 1036"/>
                <a:gd name="T49" fmla="*/ 561 h 606"/>
                <a:gd name="T50" fmla="*/ 632 w 1036"/>
                <a:gd name="T51" fmla="*/ 589 h 606"/>
                <a:gd name="T52" fmla="*/ 514 w 1036"/>
                <a:gd name="T53" fmla="*/ 601 h 606"/>
                <a:gd name="T54" fmla="*/ 396 w 1036"/>
                <a:gd name="T55" fmla="*/ 602 h 606"/>
                <a:gd name="T56" fmla="*/ 279 w 1036"/>
                <a:gd name="T57" fmla="*/ 602 h 606"/>
                <a:gd name="T58" fmla="*/ 189 w 1036"/>
                <a:gd name="T59" fmla="*/ 602 h 606"/>
                <a:gd name="T60" fmla="*/ 140 w 1036"/>
                <a:gd name="T61" fmla="*/ 597 h 606"/>
                <a:gd name="T62" fmla="*/ 91 w 1036"/>
                <a:gd name="T63" fmla="*/ 589 h 606"/>
                <a:gd name="T64" fmla="*/ 53 w 1036"/>
                <a:gd name="T65" fmla="*/ 589 h 606"/>
                <a:gd name="T66" fmla="*/ 30 w 1036"/>
                <a:gd name="T67" fmla="*/ 589 h 606"/>
                <a:gd name="T68" fmla="*/ 13 w 1036"/>
                <a:gd name="T69" fmla="*/ 573 h 606"/>
                <a:gd name="T70" fmla="*/ 4 w 1036"/>
                <a:gd name="T71" fmla="*/ 359 h 606"/>
                <a:gd name="T72" fmla="*/ 35 w 1036"/>
                <a:gd name="T73" fmla="*/ 233 h 606"/>
                <a:gd name="T74" fmla="*/ 71 w 1036"/>
                <a:gd name="T75" fmla="*/ 159 h 606"/>
                <a:gd name="T76" fmla="*/ 118 w 1036"/>
                <a:gd name="T77" fmla="*/ 98 h 606"/>
                <a:gd name="T78" fmla="*/ 178 w 1036"/>
                <a:gd name="T79" fmla="*/ 51 h 606"/>
                <a:gd name="T80" fmla="*/ 255 w 1036"/>
                <a:gd name="T81" fmla="*/ 16 h 606"/>
                <a:gd name="T82" fmla="*/ 345 w 1036"/>
                <a:gd name="T83" fmla="*/ 2 h 606"/>
                <a:gd name="T84" fmla="*/ 432 w 1036"/>
                <a:gd name="T85" fmla="*/ 8 h 606"/>
                <a:gd name="T86" fmla="*/ 524 w 1036"/>
                <a:gd name="T87" fmla="*/ 23 h 606"/>
                <a:gd name="T88" fmla="*/ 611 w 1036"/>
                <a:gd name="T89" fmla="*/ 49 h 606"/>
                <a:gd name="T90" fmla="*/ 693 w 1036"/>
                <a:gd name="T91" fmla="*/ 89 h 606"/>
                <a:gd name="T92" fmla="*/ 762 w 1036"/>
                <a:gd name="T93" fmla="*/ 146 h 606"/>
                <a:gd name="T94" fmla="*/ 821 w 1036"/>
                <a:gd name="T95" fmla="*/ 246 h 606"/>
                <a:gd name="T96" fmla="*/ 859 w 1036"/>
                <a:gd name="T97" fmla="*/ 350 h 606"/>
                <a:gd name="T98" fmla="*/ 887 w 1036"/>
                <a:gd name="T99" fmla="*/ 446 h 606"/>
                <a:gd name="T100" fmla="*/ 956 w 1036"/>
                <a:gd name="T101" fmla="*/ 482 h 606"/>
                <a:gd name="T102" fmla="*/ 1023 w 1036"/>
                <a:gd name="T103" fmla="*/ 525 h 606"/>
                <a:gd name="T104" fmla="*/ 1026 w 1036"/>
                <a:gd name="T105" fmla="*/ 5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6" h="606">
                  <a:moveTo>
                    <a:pt x="1018" y="560"/>
                  </a:moveTo>
                  <a:lnTo>
                    <a:pt x="1000" y="560"/>
                  </a:lnTo>
                  <a:lnTo>
                    <a:pt x="977" y="556"/>
                  </a:lnTo>
                  <a:lnTo>
                    <a:pt x="951" y="551"/>
                  </a:lnTo>
                  <a:lnTo>
                    <a:pt x="926" y="543"/>
                  </a:lnTo>
                  <a:lnTo>
                    <a:pt x="901" y="537"/>
                  </a:lnTo>
                  <a:lnTo>
                    <a:pt x="878" y="527"/>
                  </a:lnTo>
                  <a:lnTo>
                    <a:pt x="864" y="519"/>
                  </a:lnTo>
                  <a:lnTo>
                    <a:pt x="854" y="509"/>
                  </a:lnTo>
                  <a:lnTo>
                    <a:pt x="847" y="468"/>
                  </a:lnTo>
                  <a:lnTo>
                    <a:pt x="839" y="427"/>
                  </a:lnTo>
                  <a:lnTo>
                    <a:pt x="832" y="386"/>
                  </a:lnTo>
                  <a:lnTo>
                    <a:pt x="826" y="345"/>
                  </a:lnTo>
                  <a:lnTo>
                    <a:pt x="816" y="320"/>
                  </a:lnTo>
                  <a:lnTo>
                    <a:pt x="805" y="295"/>
                  </a:lnTo>
                  <a:lnTo>
                    <a:pt x="793" y="272"/>
                  </a:lnTo>
                  <a:lnTo>
                    <a:pt x="780" y="248"/>
                  </a:lnTo>
                  <a:lnTo>
                    <a:pt x="765" y="226"/>
                  </a:lnTo>
                  <a:lnTo>
                    <a:pt x="750" y="205"/>
                  </a:lnTo>
                  <a:lnTo>
                    <a:pt x="734" y="184"/>
                  </a:lnTo>
                  <a:lnTo>
                    <a:pt x="716" y="166"/>
                  </a:lnTo>
                  <a:lnTo>
                    <a:pt x="686" y="153"/>
                  </a:lnTo>
                  <a:lnTo>
                    <a:pt x="658" y="139"/>
                  </a:lnTo>
                  <a:lnTo>
                    <a:pt x="631" y="126"/>
                  </a:lnTo>
                  <a:lnTo>
                    <a:pt x="604" y="115"/>
                  </a:lnTo>
                  <a:lnTo>
                    <a:pt x="580" y="105"/>
                  </a:lnTo>
                  <a:lnTo>
                    <a:pt x="555" y="95"/>
                  </a:lnTo>
                  <a:lnTo>
                    <a:pt x="530" y="87"/>
                  </a:lnTo>
                  <a:lnTo>
                    <a:pt x="506" y="80"/>
                  </a:lnTo>
                  <a:lnTo>
                    <a:pt x="481" y="74"/>
                  </a:lnTo>
                  <a:lnTo>
                    <a:pt x="457" y="71"/>
                  </a:lnTo>
                  <a:lnTo>
                    <a:pt x="430" y="67"/>
                  </a:lnTo>
                  <a:lnTo>
                    <a:pt x="404" y="66"/>
                  </a:lnTo>
                  <a:lnTo>
                    <a:pt x="376" y="66"/>
                  </a:lnTo>
                  <a:lnTo>
                    <a:pt x="348" y="67"/>
                  </a:lnTo>
                  <a:lnTo>
                    <a:pt x="317" y="71"/>
                  </a:lnTo>
                  <a:lnTo>
                    <a:pt x="286" y="77"/>
                  </a:lnTo>
                  <a:lnTo>
                    <a:pt x="227" y="117"/>
                  </a:lnTo>
                  <a:lnTo>
                    <a:pt x="179" y="158"/>
                  </a:lnTo>
                  <a:lnTo>
                    <a:pt x="143" y="202"/>
                  </a:lnTo>
                  <a:lnTo>
                    <a:pt x="117" y="251"/>
                  </a:lnTo>
                  <a:lnTo>
                    <a:pt x="100" y="305"/>
                  </a:lnTo>
                  <a:lnTo>
                    <a:pt x="94" y="364"/>
                  </a:lnTo>
                  <a:lnTo>
                    <a:pt x="94" y="428"/>
                  </a:lnTo>
                  <a:lnTo>
                    <a:pt x="100" y="499"/>
                  </a:lnTo>
                  <a:lnTo>
                    <a:pt x="114" y="509"/>
                  </a:lnTo>
                  <a:lnTo>
                    <a:pt x="135" y="519"/>
                  </a:lnTo>
                  <a:lnTo>
                    <a:pt x="166" y="525"/>
                  </a:lnTo>
                  <a:lnTo>
                    <a:pt x="204" y="530"/>
                  </a:lnTo>
                  <a:lnTo>
                    <a:pt x="248" y="535"/>
                  </a:lnTo>
                  <a:lnTo>
                    <a:pt x="297" y="538"/>
                  </a:lnTo>
                  <a:lnTo>
                    <a:pt x="348" y="540"/>
                  </a:lnTo>
                  <a:lnTo>
                    <a:pt x="402" y="542"/>
                  </a:lnTo>
                  <a:lnTo>
                    <a:pt x="457" y="542"/>
                  </a:lnTo>
                  <a:lnTo>
                    <a:pt x="511" y="542"/>
                  </a:lnTo>
                  <a:lnTo>
                    <a:pt x="562" y="540"/>
                  </a:lnTo>
                  <a:lnTo>
                    <a:pt x="609" y="538"/>
                  </a:lnTo>
                  <a:lnTo>
                    <a:pt x="650" y="537"/>
                  </a:lnTo>
                  <a:lnTo>
                    <a:pt x="688" y="535"/>
                  </a:lnTo>
                  <a:lnTo>
                    <a:pt x="716" y="533"/>
                  </a:lnTo>
                  <a:lnTo>
                    <a:pt x="736" y="532"/>
                  </a:lnTo>
                  <a:lnTo>
                    <a:pt x="744" y="527"/>
                  </a:lnTo>
                  <a:lnTo>
                    <a:pt x="754" y="522"/>
                  </a:lnTo>
                  <a:lnTo>
                    <a:pt x="764" y="519"/>
                  </a:lnTo>
                  <a:lnTo>
                    <a:pt x="773" y="515"/>
                  </a:lnTo>
                  <a:lnTo>
                    <a:pt x="785" y="512"/>
                  </a:lnTo>
                  <a:lnTo>
                    <a:pt x="795" y="510"/>
                  </a:lnTo>
                  <a:lnTo>
                    <a:pt x="805" y="510"/>
                  </a:lnTo>
                  <a:lnTo>
                    <a:pt x="814" y="514"/>
                  </a:lnTo>
                  <a:lnTo>
                    <a:pt x="813" y="517"/>
                  </a:lnTo>
                  <a:lnTo>
                    <a:pt x="813" y="520"/>
                  </a:lnTo>
                  <a:lnTo>
                    <a:pt x="811" y="524"/>
                  </a:lnTo>
                  <a:lnTo>
                    <a:pt x="811" y="528"/>
                  </a:lnTo>
                  <a:lnTo>
                    <a:pt x="778" y="546"/>
                  </a:lnTo>
                  <a:lnTo>
                    <a:pt x="742" y="561"/>
                  </a:lnTo>
                  <a:lnTo>
                    <a:pt x="706" y="573"/>
                  </a:lnTo>
                  <a:lnTo>
                    <a:pt x="670" y="583"/>
                  </a:lnTo>
                  <a:lnTo>
                    <a:pt x="632" y="589"/>
                  </a:lnTo>
                  <a:lnTo>
                    <a:pt x="593" y="594"/>
                  </a:lnTo>
                  <a:lnTo>
                    <a:pt x="553" y="597"/>
                  </a:lnTo>
                  <a:lnTo>
                    <a:pt x="514" y="601"/>
                  </a:lnTo>
                  <a:lnTo>
                    <a:pt x="475" y="601"/>
                  </a:lnTo>
                  <a:lnTo>
                    <a:pt x="435" y="602"/>
                  </a:lnTo>
                  <a:lnTo>
                    <a:pt x="396" y="602"/>
                  </a:lnTo>
                  <a:lnTo>
                    <a:pt x="356" y="602"/>
                  </a:lnTo>
                  <a:lnTo>
                    <a:pt x="317" y="602"/>
                  </a:lnTo>
                  <a:lnTo>
                    <a:pt x="279" y="602"/>
                  </a:lnTo>
                  <a:lnTo>
                    <a:pt x="242" y="604"/>
                  </a:lnTo>
                  <a:lnTo>
                    <a:pt x="205" y="606"/>
                  </a:lnTo>
                  <a:lnTo>
                    <a:pt x="189" y="602"/>
                  </a:lnTo>
                  <a:lnTo>
                    <a:pt x="173" y="601"/>
                  </a:lnTo>
                  <a:lnTo>
                    <a:pt x="156" y="599"/>
                  </a:lnTo>
                  <a:lnTo>
                    <a:pt x="140" y="597"/>
                  </a:lnTo>
                  <a:lnTo>
                    <a:pt x="123" y="596"/>
                  </a:lnTo>
                  <a:lnTo>
                    <a:pt x="107" y="592"/>
                  </a:lnTo>
                  <a:lnTo>
                    <a:pt x="91" y="589"/>
                  </a:lnTo>
                  <a:lnTo>
                    <a:pt x="76" y="586"/>
                  </a:lnTo>
                  <a:lnTo>
                    <a:pt x="63" y="588"/>
                  </a:lnTo>
                  <a:lnTo>
                    <a:pt x="53" y="589"/>
                  </a:lnTo>
                  <a:lnTo>
                    <a:pt x="45" y="591"/>
                  </a:lnTo>
                  <a:lnTo>
                    <a:pt x="36" y="591"/>
                  </a:lnTo>
                  <a:lnTo>
                    <a:pt x="30" y="589"/>
                  </a:lnTo>
                  <a:lnTo>
                    <a:pt x="25" y="586"/>
                  </a:lnTo>
                  <a:lnTo>
                    <a:pt x="18" y="581"/>
                  </a:lnTo>
                  <a:lnTo>
                    <a:pt x="13" y="573"/>
                  </a:lnTo>
                  <a:lnTo>
                    <a:pt x="4" y="502"/>
                  </a:lnTo>
                  <a:lnTo>
                    <a:pt x="0" y="430"/>
                  </a:lnTo>
                  <a:lnTo>
                    <a:pt x="4" y="359"/>
                  </a:lnTo>
                  <a:lnTo>
                    <a:pt x="13" y="290"/>
                  </a:lnTo>
                  <a:lnTo>
                    <a:pt x="23" y="261"/>
                  </a:lnTo>
                  <a:lnTo>
                    <a:pt x="35" y="233"/>
                  </a:lnTo>
                  <a:lnTo>
                    <a:pt x="46" y="208"/>
                  </a:lnTo>
                  <a:lnTo>
                    <a:pt x="58" y="184"/>
                  </a:lnTo>
                  <a:lnTo>
                    <a:pt x="71" y="159"/>
                  </a:lnTo>
                  <a:lnTo>
                    <a:pt x="86" y="138"/>
                  </a:lnTo>
                  <a:lnTo>
                    <a:pt x="100" y="118"/>
                  </a:lnTo>
                  <a:lnTo>
                    <a:pt x="118" y="98"/>
                  </a:lnTo>
                  <a:lnTo>
                    <a:pt x="137" y="82"/>
                  </a:lnTo>
                  <a:lnTo>
                    <a:pt x="156" y="66"/>
                  </a:lnTo>
                  <a:lnTo>
                    <a:pt x="178" y="51"/>
                  </a:lnTo>
                  <a:lnTo>
                    <a:pt x="201" y="38"/>
                  </a:lnTo>
                  <a:lnTo>
                    <a:pt x="227" y="26"/>
                  </a:lnTo>
                  <a:lnTo>
                    <a:pt x="255" y="16"/>
                  </a:lnTo>
                  <a:lnTo>
                    <a:pt x="284" y="8"/>
                  </a:lnTo>
                  <a:lnTo>
                    <a:pt x="317" y="0"/>
                  </a:lnTo>
                  <a:lnTo>
                    <a:pt x="345" y="2"/>
                  </a:lnTo>
                  <a:lnTo>
                    <a:pt x="373" y="2"/>
                  </a:lnTo>
                  <a:lnTo>
                    <a:pt x="402" y="5"/>
                  </a:lnTo>
                  <a:lnTo>
                    <a:pt x="432" y="8"/>
                  </a:lnTo>
                  <a:lnTo>
                    <a:pt x="463" y="11"/>
                  </a:lnTo>
                  <a:lnTo>
                    <a:pt x="493" y="16"/>
                  </a:lnTo>
                  <a:lnTo>
                    <a:pt x="524" y="23"/>
                  </a:lnTo>
                  <a:lnTo>
                    <a:pt x="553" y="30"/>
                  </a:lnTo>
                  <a:lnTo>
                    <a:pt x="583" y="39"/>
                  </a:lnTo>
                  <a:lnTo>
                    <a:pt x="611" y="49"/>
                  </a:lnTo>
                  <a:lnTo>
                    <a:pt x="639" y="61"/>
                  </a:lnTo>
                  <a:lnTo>
                    <a:pt x="667" y="74"/>
                  </a:lnTo>
                  <a:lnTo>
                    <a:pt x="693" y="89"/>
                  </a:lnTo>
                  <a:lnTo>
                    <a:pt x="718" y="107"/>
                  </a:lnTo>
                  <a:lnTo>
                    <a:pt x="741" y="125"/>
                  </a:lnTo>
                  <a:lnTo>
                    <a:pt x="762" y="146"/>
                  </a:lnTo>
                  <a:lnTo>
                    <a:pt x="785" y="181"/>
                  </a:lnTo>
                  <a:lnTo>
                    <a:pt x="805" y="213"/>
                  </a:lnTo>
                  <a:lnTo>
                    <a:pt x="821" y="246"/>
                  </a:lnTo>
                  <a:lnTo>
                    <a:pt x="836" y="281"/>
                  </a:lnTo>
                  <a:lnTo>
                    <a:pt x="849" y="315"/>
                  </a:lnTo>
                  <a:lnTo>
                    <a:pt x="859" y="350"/>
                  </a:lnTo>
                  <a:lnTo>
                    <a:pt x="867" y="389"/>
                  </a:lnTo>
                  <a:lnTo>
                    <a:pt x="873" y="430"/>
                  </a:lnTo>
                  <a:lnTo>
                    <a:pt x="887" y="446"/>
                  </a:lnTo>
                  <a:lnTo>
                    <a:pt x="906" y="461"/>
                  </a:lnTo>
                  <a:lnTo>
                    <a:pt x="929" y="473"/>
                  </a:lnTo>
                  <a:lnTo>
                    <a:pt x="956" y="482"/>
                  </a:lnTo>
                  <a:lnTo>
                    <a:pt x="980" y="494"/>
                  </a:lnTo>
                  <a:lnTo>
                    <a:pt x="1003" y="509"/>
                  </a:lnTo>
                  <a:lnTo>
                    <a:pt x="1023" y="525"/>
                  </a:lnTo>
                  <a:lnTo>
                    <a:pt x="1036" y="548"/>
                  </a:lnTo>
                  <a:lnTo>
                    <a:pt x="1031" y="551"/>
                  </a:lnTo>
                  <a:lnTo>
                    <a:pt x="1026" y="555"/>
                  </a:lnTo>
                  <a:lnTo>
                    <a:pt x="1021" y="556"/>
                  </a:lnTo>
                  <a:lnTo>
                    <a:pt x="1018" y="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944688" y="3397250"/>
              <a:ext cx="941388" cy="361950"/>
            </a:xfrm>
            <a:custGeom>
              <a:avLst/>
              <a:gdLst>
                <a:gd name="T0" fmla="*/ 489 w 593"/>
                <a:gd name="T1" fmla="*/ 212 h 228"/>
                <a:gd name="T2" fmla="*/ 443 w 593"/>
                <a:gd name="T3" fmla="*/ 221 h 228"/>
                <a:gd name="T4" fmla="*/ 394 w 593"/>
                <a:gd name="T5" fmla="*/ 228 h 228"/>
                <a:gd name="T6" fmla="*/ 342 w 593"/>
                <a:gd name="T7" fmla="*/ 228 h 228"/>
                <a:gd name="T8" fmla="*/ 287 w 593"/>
                <a:gd name="T9" fmla="*/ 226 h 228"/>
                <a:gd name="T10" fmla="*/ 235 w 593"/>
                <a:gd name="T11" fmla="*/ 223 h 228"/>
                <a:gd name="T12" fmla="*/ 184 w 593"/>
                <a:gd name="T13" fmla="*/ 218 h 228"/>
                <a:gd name="T14" fmla="*/ 138 w 593"/>
                <a:gd name="T15" fmla="*/ 213 h 228"/>
                <a:gd name="T16" fmla="*/ 105 w 593"/>
                <a:gd name="T17" fmla="*/ 212 h 228"/>
                <a:gd name="T18" fmla="*/ 79 w 593"/>
                <a:gd name="T19" fmla="*/ 210 h 228"/>
                <a:gd name="T20" fmla="*/ 53 w 593"/>
                <a:gd name="T21" fmla="*/ 202 h 228"/>
                <a:gd name="T22" fmla="*/ 28 w 593"/>
                <a:gd name="T23" fmla="*/ 192 h 228"/>
                <a:gd name="T24" fmla="*/ 8 w 593"/>
                <a:gd name="T25" fmla="*/ 164 h 228"/>
                <a:gd name="T26" fmla="*/ 0 w 593"/>
                <a:gd name="T27" fmla="*/ 110 h 228"/>
                <a:gd name="T28" fmla="*/ 13 w 593"/>
                <a:gd name="T29" fmla="*/ 59 h 228"/>
                <a:gd name="T30" fmla="*/ 46 w 593"/>
                <a:gd name="T31" fmla="*/ 16 h 228"/>
                <a:gd name="T32" fmla="*/ 74 w 593"/>
                <a:gd name="T33" fmla="*/ 3 h 228"/>
                <a:gd name="T34" fmla="*/ 79 w 593"/>
                <a:gd name="T35" fmla="*/ 11 h 228"/>
                <a:gd name="T36" fmla="*/ 79 w 593"/>
                <a:gd name="T37" fmla="*/ 49 h 228"/>
                <a:gd name="T38" fmla="*/ 82 w 593"/>
                <a:gd name="T39" fmla="*/ 95 h 228"/>
                <a:gd name="T40" fmla="*/ 100 w 593"/>
                <a:gd name="T41" fmla="*/ 126 h 228"/>
                <a:gd name="T42" fmla="*/ 130 w 593"/>
                <a:gd name="T43" fmla="*/ 148 h 228"/>
                <a:gd name="T44" fmla="*/ 168 w 593"/>
                <a:gd name="T45" fmla="*/ 159 h 228"/>
                <a:gd name="T46" fmla="*/ 212 w 593"/>
                <a:gd name="T47" fmla="*/ 166 h 228"/>
                <a:gd name="T48" fmla="*/ 261 w 593"/>
                <a:gd name="T49" fmla="*/ 167 h 228"/>
                <a:gd name="T50" fmla="*/ 309 w 593"/>
                <a:gd name="T51" fmla="*/ 171 h 228"/>
                <a:gd name="T52" fmla="*/ 348 w 593"/>
                <a:gd name="T53" fmla="*/ 171 h 228"/>
                <a:gd name="T54" fmla="*/ 378 w 593"/>
                <a:gd name="T55" fmla="*/ 171 h 228"/>
                <a:gd name="T56" fmla="*/ 409 w 593"/>
                <a:gd name="T57" fmla="*/ 172 h 228"/>
                <a:gd name="T58" fmla="*/ 440 w 593"/>
                <a:gd name="T59" fmla="*/ 169 h 228"/>
                <a:gd name="T60" fmla="*/ 475 w 593"/>
                <a:gd name="T61" fmla="*/ 148 h 228"/>
                <a:gd name="T62" fmla="*/ 504 w 593"/>
                <a:gd name="T63" fmla="*/ 113 h 228"/>
                <a:gd name="T64" fmla="*/ 530 w 593"/>
                <a:gd name="T65" fmla="*/ 77 h 228"/>
                <a:gd name="T66" fmla="*/ 555 w 593"/>
                <a:gd name="T67" fmla="*/ 38 h 228"/>
                <a:gd name="T68" fmla="*/ 584 w 593"/>
                <a:gd name="T69" fmla="*/ 15 h 228"/>
                <a:gd name="T70" fmla="*/ 591 w 593"/>
                <a:gd name="T71" fmla="*/ 52 h 228"/>
                <a:gd name="T72" fmla="*/ 570 w 593"/>
                <a:gd name="T73" fmla="*/ 121 h 228"/>
                <a:gd name="T74" fmla="*/ 532 w 593"/>
                <a:gd name="T75" fmla="*/ 1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3" h="228">
                  <a:moveTo>
                    <a:pt x="511" y="203"/>
                  </a:moveTo>
                  <a:lnTo>
                    <a:pt x="489" y="212"/>
                  </a:lnTo>
                  <a:lnTo>
                    <a:pt x="468" y="216"/>
                  </a:lnTo>
                  <a:lnTo>
                    <a:pt x="443" y="221"/>
                  </a:lnTo>
                  <a:lnTo>
                    <a:pt x="419" y="225"/>
                  </a:lnTo>
                  <a:lnTo>
                    <a:pt x="394" y="228"/>
                  </a:lnTo>
                  <a:lnTo>
                    <a:pt x="368" y="228"/>
                  </a:lnTo>
                  <a:lnTo>
                    <a:pt x="342" y="228"/>
                  </a:lnTo>
                  <a:lnTo>
                    <a:pt x="314" y="228"/>
                  </a:lnTo>
                  <a:lnTo>
                    <a:pt x="287" y="226"/>
                  </a:lnTo>
                  <a:lnTo>
                    <a:pt x="261" y="225"/>
                  </a:lnTo>
                  <a:lnTo>
                    <a:pt x="235" y="223"/>
                  </a:lnTo>
                  <a:lnTo>
                    <a:pt x="209" y="221"/>
                  </a:lnTo>
                  <a:lnTo>
                    <a:pt x="184" y="218"/>
                  </a:lnTo>
                  <a:lnTo>
                    <a:pt x="161" y="215"/>
                  </a:lnTo>
                  <a:lnTo>
                    <a:pt x="138" y="213"/>
                  </a:lnTo>
                  <a:lnTo>
                    <a:pt x="117" y="210"/>
                  </a:lnTo>
                  <a:lnTo>
                    <a:pt x="105" y="212"/>
                  </a:lnTo>
                  <a:lnTo>
                    <a:pt x="92" y="212"/>
                  </a:lnTo>
                  <a:lnTo>
                    <a:pt x="79" y="210"/>
                  </a:lnTo>
                  <a:lnTo>
                    <a:pt x="66" y="207"/>
                  </a:lnTo>
                  <a:lnTo>
                    <a:pt x="53" y="202"/>
                  </a:lnTo>
                  <a:lnTo>
                    <a:pt x="41" y="197"/>
                  </a:lnTo>
                  <a:lnTo>
                    <a:pt x="28" y="192"/>
                  </a:lnTo>
                  <a:lnTo>
                    <a:pt x="18" y="189"/>
                  </a:lnTo>
                  <a:lnTo>
                    <a:pt x="8" y="164"/>
                  </a:lnTo>
                  <a:lnTo>
                    <a:pt x="2" y="138"/>
                  </a:lnTo>
                  <a:lnTo>
                    <a:pt x="0" y="110"/>
                  </a:lnTo>
                  <a:lnTo>
                    <a:pt x="5" y="84"/>
                  </a:lnTo>
                  <a:lnTo>
                    <a:pt x="13" y="59"/>
                  </a:lnTo>
                  <a:lnTo>
                    <a:pt x="26" y="36"/>
                  </a:lnTo>
                  <a:lnTo>
                    <a:pt x="46" y="16"/>
                  </a:lnTo>
                  <a:lnTo>
                    <a:pt x="71" y="0"/>
                  </a:lnTo>
                  <a:lnTo>
                    <a:pt x="74" y="3"/>
                  </a:lnTo>
                  <a:lnTo>
                    <a:pt x="77" y="6"/>
                  </a:lnTo>
                  <a:lnTo>
                    <a:pt x="79" y="11"/>
                  </a:lnTo>
                  <a:lnTo>
                    <a:pt x="82" y="20"/>
                  </a:lnTo>
                  <a:lnTo>
                    <a:pt x="79" y="49"/>
                  </a:lnTo>
                  <a:lnTo>
                    <a:pt x="79" y="74"/>
                  </a:lnTo>
                  <a:lnTo>
                    <a:pt x="82" y="95"/>
                  </a:lnTo>
                  <a:lnTo>
                    <a:pt x="90" y="113"/>
                  </a:lnTo>
                  <a:lnTo>
                    <a:pt x="100" y="126"/>
                  </a:lnTo>
                  <a:lnTo>
                    <a:pt x="113" y="138"/>
                  </a:lnTo>
                  <a:lnTo>
                    <a:pt x="130" y="148"/>
                  </a:lnTo>
                  <a:lnTo>
                    <a:pt x="148" y="154"/>
                  </a:lnTo>
                  <a:lnTo>
                    <a:pt x="168" y="159"/>
                  </a:lnTo>
                  <a:lnTo>
                    <a:pt x="189" y="162"/>
                  </a:lnTo>
                  <a:lnTo>
                    <a:pt x="212" y="166"/>
                  </a:lnTo>
                  <a:lnTo>
                    <a:pt x="237" y="167"/>
                  </a:lnTo>
                  <a:lnTo>
                    <a:pt x="261" y="167"/>
                  </a:lnTo>
                  <a:lnTo>
                    <a:pt x="284" y="169"/>
                  </a:lnTo>
                  <a:lnTo>
                    <a:pt x="309" y="171"/>
                  </a:lnTo>
                  <a:lnTo>
                    <a:pt x="333" y="174"/>
                  </a:lnTo>
                  <a:lnTo>
                    <a:pt x="348" y="171"/>
                  </a:lnTo>
                  <a:lnTo>
                    <a:pt x="363" y="171"/>
                  </a:lnTo>
                  <a:lnTo>
                    <a:pt x="378" y="171"/>
                  </a:lnTo>
                  <a:lnTo>
                    <a:pt x="394" y="172"/>
                  </a:lnTo>
                  <a:lnTo>
                    <a:pt x="409" y="172"/>
                  </a:lnTo>
                  <a:lnTo>
                    <a:pt x="424" y="172"/>
                  </a:lnTo>
                  <a:lnTo>
                    <a:pt x="440" y="169"/>
                  </a:lnTo>
                  <a:lnTo>
                    <a:pt x="458" y="162"/>
                  </a:lnTo>
                  <a:lnTo>
                    <a:pt x="475" y="148"/>
                  </a:lnTo>
                  <a:lnTo>
                    <a:pt x="489" y="131"/>
                  </a:lnTo>
                  <a:lnTo>
                    <a:pt x="504" y="113"/>
                  </a:lnTo>
                  <a:lnTo>
                    <a:pt x="517" y="95"/>
                  </a:lnTo>
                  <a:lnTo>
                    <a:pt x="530" y="77"/>
                  </a:lnTo>
                  <a:lnTo>
                    <a:pt x="543" y="57"/>
                  </a:lnTo>
                  <a:lnTo>
                    <a:pt x="555" y="38"/>
                  </a:lnTo>
                  <a:lnTo>
                    <a:pt x="566" y="20"/>
                  </a:lnTo>
                  <a:lnTo>
                    <a:pt x="584" y="15"/>
                  </a:lnTo>
                  <a:lnTo>
                    <a:pt x="593" y="28"/>
                  </a:lnTo>
                  <a:lnTo>
                    <a:pt x="591" y="52"/>
                  </a:lnTo>
                  <a:lnTo>
                    <a:pt x="583" y="85"/>
                  </a:lnTo>
                  <a:lnTo>
                    <a:pt x="570" y="121"/>
                  </a:lnTo>
                  <a:lnTo>
                    <a:pt x="552" y="156"/>
                  </a:lnTo>
                  <a:lnTo>
                    <a:pt x="532" y="185"/>
                  </a:lnTo>
                  <a:lnTo>
                    <a:pt x="511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50781 -0.2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115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50781 -0.230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115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17" grpId="0" animBg="1"/>
      <p:bldP spid="17" grpId="1" animBg="1"/>
      <p:bldP spid="7" grpId="0" animBg="1"/>
      <p:bldP spid="7" grpId="1" animBg="1"/>
      <p:bldP spid="28" grpId="0" animBg="1"/>
      <p:bldP spid="2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91" y="1600200"/>
            <a:ext cx="8322485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FPGAs are intrinsically parallel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Modern FPGAs are exceptionally powerful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FPGAs are a monumental PAIN IN THE BACKSIDE to program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Partly due to the clunky, verbose HDLs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Mainly due to the difficulty of conceptualizing massively parallel logic and pipelined logic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rgbClr val="92D050"/>
                </a:solidFill>
              </a:rPr>
              <a:t>Get them right and you can do magic</a:t>
            </a:r>
          </a:p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rgbClr val="92D050"/>
                </a:solidFill>
              </a:rPr>
              <a:t>Get them wrong and you unleashed a world of pain on yourself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A1E6C-EC88-4B1C-BF20-EAA1CF01C0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 against the speed of light…</a:t>
            </a:r>
            <a:endParaRPr lang="en-GB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457200" y="4149080"/>
            <a:ext cx="4038600" cy="1981845"/>
          </a:xfrm>
        </p:spPr>
        <p:txBody>
          <a:bodyPr/>
          <a:lstStyle/>
          <a:p>
            <a:r>
              <a:rPr lang="en-GB" sz="2000" dirty="0" smtClean="0"/>
              <a:t>Wait for the signal to propagate</a:t>
            </a:r>
          </a:p>
          <a:p>
            <a:r>
              <a:rPr lang="en-GB" sz="2000" dirty="0" smtClean="0"/>
              <a:t>“Sea-of-logic” approach</a:t>
            </a:r>
          </a:p>
          <a:p>
            <a:r>
              <a:rPr lang="en-GB" sz="2000" dirty="0" smtClean="0"/>
              <a:t>Limits clock speed</a:t>
            </a:r>
            <a:endParaRPr lang="en-GB" sz="2000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4648200" y="4149080"/>
            <a:ext cx="4038600" cy="1981845"/>
          </a:xfrm>
        </p:spPr>
        <p:txBody>
          <a:bodyPr/>
          <a:lstStyle/>
          <a:p>
            <a:r>
              <a:rPr lang="en-GB" sz="2000" dirty="0" smtClean="0"/>
              <a:t>Do less each clock-cycle</a:t>
            </a:r>
          </a:p>
          <a:p>
            <a:r>
              <a:rPr lang="en-GB" sz="2000" dirty="0" smtClean="0"/>
              <a:t>Compensated for by much higher clock speeds</a:t>
            </a:r>
            <a:endParaRPr lang="en-GB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43608" y="1844824"/>
            <a:ext cx="2049760" cy="2046784"/>
            <a:chOff x="1043608" y="1844824"/>
            <a:chExt cx="2049760" cy="2046784"/>
          </a:xfrm>
        </p:grpSpPr>
        <p:sp>
          <p:nvSpPr>
            <p:cNvPr id="4" name="Rectangle 3"/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30" name="5-Point Star 29"/>
          <p:cNvSpPr/>
          <p:nvPr/>
        </p:nvSpPr>
        <p:spPr bwMode="auto">
          <a:xfrm>
            <a:off x="967408" y="1768996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1" name="Arc 30"/>
          <p:cNvSpPr/>
          <p:nvPr/>
        </p:nvSpPr>
        <p:spPr bwMode="auto">
          <a:xfrm rot="5400000">
            <a:off x="382960" y="1184176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 rot="5400000">
            <a:off x="0" y="807368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 rot="5400000">
            <a:off x="-438117" y="365657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 rot="5400000">
            <a:off x="-883426" y="-88229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575920" y="1701552"/>
            <a:ext cx="2125960" cy="2162257"/>
            <a:chOff x="5575920" y="1701552"/>
            <a:chExt cx="2125960" cy="2162257"/>
          </a:xfrm>
        </p:grpSpPr>
        <p:grpSp>
          <p:nvGrpSpPr>
            <p:cNvPr id="37" name="Group 36"/>
            <p:cNvGrpSpPr/>
            <p:nvPr/>
          </p:nvGrpSpPr>
          <p:grpSpPr>
            <a:xfrm>
              <a:off x="5652120" y="1817025"/>
              <a:ext cx="2049760" cy="2046784"/>
              <a:chOff x="1043608" y="1844824"/>
              <a:chExt cx="2049760" cy="2046784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1043608" y="1844824"/>
                <a:ext cx="288032" cy="2880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484040" y="1844824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1924472" y="1844824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364904" y="1844824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805336" y="1844824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043608" y="2284512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84040" y="2284512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924472" y="2284512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364904" y="2284512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805336" y="2284512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043608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484040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1924472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364904" y="2724200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805336" y="2724200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043608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84040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924472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364904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805336" y="3163888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043608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484040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924472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364904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2805336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p:sp>
          <p:nvSpPr>
            <p:cNvPr id="63" name="5-Point Star 62"/>
            <p:cNvSpPr/>
            <p:nvPr/>
          </p:nvSpPr>
          <p:spPr bwMode="auto">
            <a:xfrm>
              <a:off x="5575920" y="1701552"/>
              <a:ext cx="440432" cy="439688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27705-2E2C-428B-8A62-53697DC2C9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Recall: Pipelined processing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261938"/>
              </p:ext>
            </p:extLst>
          </p:nvPr>
        </p:nvGraphicFramePr>
        <p:xfrm>
          <a:off x="1187620" y="1556792"/>
          <a:ext cx="7499180" cy="5116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  <a:gridCol w="749918"/>
              </a:tblGrid>
              <a:tr h="2446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12pm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02am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03am</a:t>
                      </a:r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666"/>
            <a:ext cx="1176089" cy="102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40233"/>
            <a:ext cx="1176089" cy="102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02792"/>
            <a:ext cx="1176089" cy="1028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606066"/>
            <a:ext cx="1176089" cy="10289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98921" y="1958887"/>
            <a:ext cx="2970705" cy="1080000"/>
            <a:chOff x="1198921" y="1980153"/>
            <a:chExt cx="2970705" cy="108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50702" y="3148755"/>
            <a:ext cx="2970705" cy="1080000"/>
            <a:chOff x="4196715" y="3170021"/>
            <a:chExt cx="2970705" cy="1080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699792" y="4345380"/>
            <a:ext cx="2970705" cy="1080000"/>
            <a:chOff x="4196715" y="3170021"/>
            <a:chExt cx="2970705" cy="1080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51771" y="5542005"/>
            <a:ext cx="2970705" cy="1080000"/>
            <a:chOff x="4196715" y="3170021"/>
            <a:chExt cx="2970705" cy="1080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pipelining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If you want to get the most out of your FPGA, you need to pipeline at the full data-rate (6 or more times higher than the LHC BX clock)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Design your system to achieve this!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 lot of people still don’t get this…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</a:t>
            </a:r>
            <a:r>
              <a:rPr lang="en-GB" dirty="0"/>
              <a:t>trigger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-1682" r="-1532"/>
          <a:stretch/>
        </p:blipFill>
        <p:spPr>
          <a:xfrm>
            <a:off x="198000" y="1746251"/>
            <a:ext cx="4176000" cy="3310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795963"/>
            <a:ext cx="42498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Data is processed in regions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Boundaries between regions must be handled by sharing or duplicating inputs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Volume of data reduced at each </a:t>
            </a:r>
            <a:r>
              <a:rPr lang="en-GB" sz="1800" dirty="0" smtClean="0">
                <a:latin typeface="+mn-lt"/>
              </a:rPr>
              <a:t>stage by selecting and discarding candidates</a:t>
            </a:r>
            <a:endParaRPr lang="en-GB" sz="1800" dirty="0"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When volume of data has been sufficiently reduced it can be passed to the global trigger</a:t>
            </a:r>
            <a:endParaRPr lang="en-GB" sz="18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682" r="-1495"/>
          <a:stretch/>
        </p:blipFill>
        <p:spPr>
          <a:xfrm>
            <a:off x="188304" y="1746251"/>
            <a:ext cx="4176000" cy="3310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Time-multiplexed trigger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5087" y="1556792"/>
            <a:ext cx="424980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Data from an event is buffered and retransmitted to the first processing node over </a:t>
            </a:r>
            <a:r>
              <a:rPr lang="en-GB" sz="1800" i="1" dirty="0" smtClean="0">
                <a:latin typeface="+mn-lt"/>
              </a:rPr>
              <a:t>N</a:t>
            </a:r>
            <a:r>
              <a:rPr lang="en-GB" sz="1800" dirty="0" smtClean="0">
                <a:latin typeface="+mn-lt"/>
              </a:rPr>
              <a:t> bunch crossings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Data from </a:t>
            </a:r>
            <a:r>
              <a:rPr lang="en-GB" sz="1800" dirty="0" smtClean="0">
                <a:latin typeface="+mn-lt"/>
              </a:rPr>
              <a:t>the next </a:t>
            </a:r>
            <a:r>
              <a:rPr lang="en-GB" sz="1800" dirty="0">
                <a:latin typeface="+mn-lt"/>
              </a:rPr>
              <a:t>event is buffered and retransmitted to the </a:t>
            </a:r>
            <a:r>
              <a:rPr lang="en-GB" sz="1800" dirty="0" smtClean="0">
                <a:latin typeface="+mn-lt"/>
              </a:rPr>
              <a:t>second processing node, again,  </a:t>
            </a:r>
            <a:r>
              <a:rPr lang="en-GB" sz="1800" dirty="0">
                <a:latin typeface="+mn-lt"/>
              </a:rPr>
              <a:t>over </a:t>
            </a:r>
            <a:r>
              <a:rPr lang="en-GB" sz="1800" i="1" dirty="0">
                <a:latin typeface="+mn-lt"/>
              </a:rPr>
              <a:t>N</a:t>
            </a:r>
            <a:r>
              <a:rPr lang="en-GB" sz="1800" dirty="0">
                <a:latin typeface="+mn-lt"/>
              </a:rPr>
              <a:t> bunch </a:t>
            </a:r>
            <a:r>
              <a:rPr lang="en-GB" sz="1800" dirty="0" smtClean="0">
                <a:latin typeface="+mn-lt"/>
              </a:rPr>
              <a:t>crossings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Process is repeated in round-robin fashion across ≥</a:t>
            </a:r>
            <a:r>
              <a:rPr lang="en-GB" sz="1800" i="1" dirty="0" smtClean="0">
                <a:latin typeface="+mn-lt"/>
              </a:rPr>
              <a:t>N</a:t>
            </a:r>
            <a:r>
              <a:rPr lang="en-GB" sz="1800" dirty="0" smtClean="0">
                <a:latin typeface="+mn-lt"/>
              </a:rPr>
              <a:t> processing nodes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Because both algorithm latency and data volume are constant, dataflow is fully deterministic and no complex scheduling mechanism is required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so hard</a:t>
            </a:r>
            <a:r>
              <a:rPr lang="en-GB" dirty="0"/>
              <a:t>… how processors work</a:t>
            </a:r>
            <a:endParaRPr lang="en-GB" dirty="0" smtClean="0"/>
          </a:p>
        </p:txBody>
      </p:sp>
      <p:sp>
        <p:nvSpPr>
          <p:cNvPr id="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Stop and Reload</a:t>
            </a:r>
          </a:p>
          <a:p>
            <a:r>
              <a:rPr lang="en-GB" dirty="0" smtClean="0"/>
              <a:t>Have a cup of tea</a:t>
            </a:r>
          </a:p>
          <a:p>
            <a:r>
              <a:rPr lang="en-GB" dirty="0" smtClean="0"/>
              <a:t>Biscuit, anyone?</a:t>
            </a:r>
            <a:endParaRPr lang="en-GB" dirty="0"/>
          </a:p>
        </p:txBody>
      </p:sp>
      <p:sp>
        <p:nvSpPr>
          <p:cNvPr id="17" name="Explosion 1 16"/>
          <p:cNvSpPr/>
          <p:nvPr/>
        </p:nvSpPr>
        <p:spPr bwMode="auto">
          <a:xfrm>
            <a:off x="4490319" y="1772816"/>
            <a:ext cx="576064" cy="432048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9178032" y="3473449"/>
            <a:ext cx="366713" cy="192087"/>
          </a:xfrm>
          <a:custGeom>
            <a:avLst/>
            <a:gdLst>
              <a:gd name="T0" fmla="*/ 215 w 231"/>
              <a:gd name="T1" fmla="*/ 121 h 121"/>
              <a:gd name="T2" fmla="*/ 213 w 231"/>
              <a:gd name="T3" fmla="*/ 121 h 121"/>
              <a:gd name="T4" fmla="*/ 210 w 231"/>
              <a:gd name="T5" fmla="*/ 121 h 121"/>
              <a:gd name="T6" fmla="*/ 208 w 231"/>
              <a:gd name="T7" fmla="*/ 121 h 121"/>
              <a:gd name="T8" fmla="*/ 205 w 231"/>
              <a:gd name="T9" fmla="*/ 121 h 121"/>
              <a:gd name="T10" fmla="*/ 201 w 231"/>
              <a:gd name="T11" fmla="*/ 120 h 121"/>
              <a:gd name="T12" fmla="*/ 190 w 231"/>
              <a:gd name="T13" fmla="*/ 116 h 121"/>
              <a:gd name="T14" fmla="*/ 175 w 231"/>
              <a:gd name="T15" fmla="*/ 113 h 121"/>
              <a:gd name="T16" fmla="*/ 155 w 231"/>
              <a:gd name="T17" fmla="*/ 106 h 121"/>
              <a:gd name="T18" fmla="*/ 133 w 231"/>
              <a:gd name="T19" fmla="*/ 100 h 121"/>
              <a:gd name="T20" fmla="*/ 110 w 231"/>
              <a:gd name="T21" fmla="*/ 92 h 121"/>
              <a:gd name="T22" fmla="*/ 85 w 231"/>
              <a:gd name="T23" fmla="*/ 83 h 121"/>
              <a:gd name="T24" fmla="*/ 62 w 231"/>
              <a:gd name="T25" fmla="*/ 74 h 121"/>
              <a:gd name="T26" fmla="*/ 41 w 231"/>
              <a:gd name="T27" fmla="*/ 64 h 121"/>
              <a:gd name="T28" fmla="*/ 23 w 231"/>
              <a:gd name="T29" fmla="*/ 54 h 121"/>
              <a:gd name="T30" fmla="*/ 8 w 231"/>
              <a:gd name="T31" fmla="*/ 44 h 121"/>
              <a:gd name="T32" fmla="*/ 0 w 231"/>
              <a:gd name="T33" fmla="*/ 34 h 121"/>
              <a:gd name="T34" fmla="*/ 0 w 231"/>
              <a:gd name="T35" fmla="*/ 24 h 121"/>
              <a:gd name="T36" fmla="*/ 6 w 231"/>
              <a:gd name="T37" fmla="*/ 16 h 121"/>
              <a:gd name="T38" fmla="*/ 23 w 231"/>
              <a:gd name="T39" fmla="*/ 8 h 121"/>
              <a:gd name="T40" fmla="*/ 49 w 231"/>
              <a:gd name="T41" fmla="*/ 0 h 121"/>
              <a:gd name="T42" fmla="*/ 73 w 231"/>
              <a:gd name="T43" fmla="*/ 1 h 121"/>
              <a:gd name="T44" fmla="*/ 101 w 231"/>
              <a:gd name="T45" fmla="*/ 5 h 121"/>
              <a:gd name="T46" fmla="*/ 129 w 231"/>
              <a:gd name="T47" fmla="*/ 10 h 121"/>
              <a:gd name="T48" fmla="*/ 157 w 231"/>
              <a:gd name="T49" fmla="*/ 16 h 121"/>
              <a:gd name="T50" fmla="*/ 183 w 231"/>
              <a:gd name="T51" fmla="*/ 28 h 121"/>
              <a:gd name="T52" fmla="*/ 205 w 231"/>
              <a:gd name="T53" fmla="*/ 44 h 121"/>
              <a:gd name="T54" fmla="*/ 221 w 231"/>
              <a:gd name="T55" fmla="*/ 65 h 121"/>
              <a:gd name="T56" fmla="*/ 231 w 231"/>
              <a:gd name="T57" fmla="*/ 95 h 121"/>
              <a:gd name="T58" fmla="*/ 226 w 231"/>
              <a:gd name="T59" fmla="*/ 106 h 121"/>
              <a:gd name="T60" fmla="*/ 223 w 231"/>
              <a:gd name="T61" fmla="*/ 113 h 121"/>
              <a:gd name="T62" fmla="*/ 220 w 231"/>
              <a:gd name="T63" fmla="*/ 116 h 121"/>
              <a:gd name="T64" fmla="*/ 215 w 231"/>
              <a:gd name="T6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1" h="121">
                <a:moveTo>
                  <a:pt x="215" y="121"/>
                </a:moveTo>
                <a:lnTo>
                  <a:pt x="213" y="121"/>
                </a:lnTo>
                <a:lnTo>
                  <a:pt x="210" y="121"/>
                </a:lnTo>
                <a:lnTo>
                  <a:pt x="208" y="121"/>
                </a:lnTo>
                <a:lnTo>
                  <a:pt x="205" y="121"/>
                </a:lnTo>
                <a:lnTo>
                  <a:pt x="201" y="120"/>
                </a:lnTo>
                <a:lnTo>
                  <a:pt x="190" y="116"/>
                </a:lnTo>
                <a:lnTo>
                  <a:pt x="175" y="113"/>
                </a:lnTo>
                <a:lnTo>
                  <a:pt x="155" y="106"/>
                </a:lnTo>
                <a:lnTo>
                  <a:pt x="133" y="100"/>
                </a:lnTo>
                <a:lnTo>
                  <a:pt x="110" y="92"/>
                </a:lnTo>
                <a:lnTo>
                  <a:pt x="85" y="83"/>
                </a:lnTo>
                <a:lnTo>
                  <a:pt x="62" y="74"/>
                </a:lnTo>
                <a:lnTo>
                  <a:pt x="41" y="64"/>
                </a:lnTo>
                <a:lnTo>
                  <a:pt x="23" y="54"/>
                </a:lnTo>
                <a:lnTo>
                  <a:pt x="8" y="44"/>
                </a:lnTo>
                <a:lnTo>
                  <a:pt x="0" y="34"/>
                </a:lnTo>
                <a:lnTo>
                  <a:pt x="0" y="24"/>
                </a:lnTo>
                <a:lnTo>
                  <a:pt x="6" y="16"/>
                </a:lnTo>
                <a:lnTo>
                  <a:pt x="23" y="8"/>
                </a:lnTo>
                <a:lnTo>
                  <a:pt x="49" y="0"/>
                </a:lnTo>
                <a:lnTo>
                  <a:pt x="73" y="1"/>
                </a:lnTo>
                <a:lnTo>
                  <a:pt x="101" y="5"/>
                </a:lnTo>
                <a:lnTo>
                  <a:pt x="129" y="10"/>
                </a:lnTo>
                <a:lnTo>
                  <a:pt x="157" y="16"/>
                </a:lnTo>
                <a:lnTo>
                  <a:pt x="183" y="28"/>
                </a:lnTo>
                <a:lnTo>
                  <a:pt x="205" y="44"/>
                </a:lnTo>
                <a:lnTo>
                  <a:pt x="221" y="65"/>
                </a:lnTo>
                <a:lnTo>
                  <a:pt x="231" y="95"/>
                </a:lnTo>
                <a:lnTo>
                  <a:pt x="226" y="106"/>
                </a:lnTo>
                <a:lnTo>
                  <a:pt x="223" y="113"/>
                </a:lnTo>
                <a:lnTo>
                  <a:pt x="220" y="116"/>
                </a:lnTo>
                <a:lnTo>
                  <a:pt x="215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820583">
            <a:off x="581984" y="2768411"/>
            <a:ext cx="4271963" cy="3197225"/>
            <a:chOff x="931863" y="2430463"/>
            <a:chExt cx="4271963" cy="3197225"/>
          </a:xfrm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2357438" y="4938713"/>
              <a:ext cx="1619250" cy="688975"/>
            </a:xfrm>
            <a:custGeom>
              <a:avLst/>
              <a:gdLst>
                <a:gd name="T0" fmla="*/ 973 w 1020"/>
                <a:gd name="T1" fmla="*/ 432 h 434"/>
                <a:gd name="T2" fmla="*/ 909 w 1020"/>
                <a:gd name="T3" fmla="*/ 434 h 434"/>
                <a:gd name="T4" fmla="*/ 846 w 1020"/>
                <a:gd name="T5" fmla="*/ 429 h 434"/>
                <a:gd name="T6" fmla="*/ 784 w 1020"/>
                <a:gd name="T7" fmla="*/ 419 h 434"/>
                <a:gd name="T8" fmla="*/ 722 w 1020"/>
                <a:gd name="T9" fmla="*/ 406 h 434"/>
                <a:gd name="T10" fmla="*/ 659 w 1020"/>
                <a:gd name="T11" fmla="*/ 391 h 434"/>
                <a:gd name="T12" fmla="*/ 597 w 1020"/>
                <a:gd name="T13" fmla="*/ 378 h 434"/>
                <a:gd name="T14" fmla="*/ 536 w 1020"/>
                <a:gd name="T15" fmla="*/ 368 h 434"/>
                <a:gd name="T16" fmla="*/ 494 w 1020"/>
                <a:gd name="T17" fmla="*/ 361 h 434"/>
                <a:gd name="T18" fmla="*/ 472 w 1020"/>
                <a:gd name="T19" fmla="*/ 353 h 434"/>
                <a:gd name="T20" fmla="*/ 449 w 1020"/>
                <a:gd name="T21" fmla="*/ 347 h 434"/>
                <a:gd name="T22" fmla="*/ 428 w 1020"/>
                <a:gd name="T23" fmla="*/ 338 h 434"/>
                <a:gd name="T24" fmla="*/ 408 w 1020"/>
                <a:gd name="T25" fmla="*/ 350 h 434"/>
                <a:gd name="T26" fmla="*/ 400 w 1020"/>
                <a:gd name="T27" fmla="*/ 402 h 434"/>
                <a:gd name="T28" fmla="*/ 384 w 1020"/>
                <a:gd name="T29" fmla="*/ 427 h 434"/>
                <a:gd name="T30" fmla="*/ 377 w 1020"/>
                <a:gd name="T31" fmla="*/ 401 h 434"/>
                <a:gd name="T32" fmla="*/ 370 w 1020"/>
                <a:gd name="T33" fmla="*/ 391 h 434"/>
                <a:gd name="T34" fmla="*/ 362 w 1020"/>
                <a:gd name="T35" fmla="*/ 399 h 434"/>
                <a:gd name="T36" fmla="*/ 352 w 1020"/>
                <a:gd name="T37" fmla="*/ 402 h 434"/>
                <a:gd name="T38" fmla="*/ 349 w 1020"/>
                <a:gd name="T39" fmla="*/ 401 h 434"/>
                <a:gd name="T40" fmla="*/ 346 w 1020"/>
                <a:gd name="T41" fmla="*/ 376 h 434"/>
                <a:gd name="T42" fmla="*/ 343 w 1020"/>
                <a:gd name="T43" fmla="*/ 322 h 434"/>
                <a:gd name="T44" fmla="*/ 316 w 1020"/>
                <a:gd name="T45" fmla="*/ 294 h 434"/>
                <a:gd name="T46" fmla="*/ 274 w 1020"/>
                <a:gd name="T47" fmla="*/ 274 h 434"/>
                <a:gd name="T48" fmla="*/ 226 w 1020"/>
                <a:gd name="T49" fmla="*/ 252 h 434"/>
                <a:gd name="T50" fmla="*/ 177 w 1020"/>
                <a:gd name="T51" fmla="*/ 225 h 434"/>
                <a:gd name="T52" fmla="*/ 128 w 1020"/>
                <a:gd name="T53" fmla="*/ 197 h 434"/>
                <a:gd name="T54" fmla="*/ 83 w 1020"/>
                <a:gd name="T55" fmla="*/ 166 h 434"/>
                <a:gd name="T56" fmla="*/ 42 w 1020"/>
                <a:gd name="T57" fmla="*/ 132 h 434"/>
                <a:gd name="T58" fmla="*/ 11 w 1020"/>
                <a:gd name="T59" fmla="*/ 99 h 434"/>
                <a:gd name="T60" fmla="*/ 3 w 1020"/>
                <a:gd name="T61" fmla="*/ 66 h 434"/>
                <a:gd name="T62" fmla="*/ 8 w 1020"/>
                <a:gd name="T63" fmla="*/ 43 h 434"/>
                <a:gd name="T64" fmla="*/ 16 w 1020"/>
                <a:gd name="T65" fmla="*/ 23 h 434"/>
                <a:gd name="T66" fmla="*/ 37 w 1020"/>
                <a:gd name="T67" fmla="*/ 9 h 434"/>
                <a:gd name="T68" fmla="*/ 64 w 1020"/>
                <a:gd name="T69" fmla="*/ 7 h 434"/>
                <a:gd name="T70" fmla="*/ 90 w 1020"/>
                <a:gd name="T71" fmla="*/ 28 h 434"/>
                <a:gd name="T72" fmla="*/ 124 w 1020"/>
                <a:gd name="T73" fmla="*/ 56 h 434"/>
                <a:gd name="T74" fmla="*/ 164 w 1020"/>
                <a:gd name="T75" fmla="*/ 86 h 434"/>
                <a:gd name="T76" fmla="*/ 198 w 1020"/>
                <a:gd name="T77" fmla="*/ 114 h 434"/>
                <a:gd name="T78" fmla="*/ 236 w 1020"/>
                <a:gd name="T79" fmla="*/ 145 h 434"/>
                <a:gd name="T80" fmla="*/ 279 w 1020"/>
                <a:gd name="T81" fmla="*/ 178 h 434"/>
                <a:gd name="T82" fmla="*/ 324 w 1020"/>
                <a:gd name="T83" fmla="*/ 212 h 434"/>
                <a:gd name="T84" fmla="*/ 374 w 1020"/>
                <a:gd name="T85" fmla="*/ 243 h 434"/>
                <a:gd name="T86" fmla="*/ 423 w 1020"/>
                <a:gd name="T87" fmla="*/ 271 h 434"/>
                <a:gd name="T88" fmla="*/ 472 w 1020"/>
                <a:gd name="T89" fmla="*/ 291 h 434"/>
                <a:gd name="T90" fmla="*/ 520 w 1020"/>
                <a:gd name="T91" fmla="*/ 304 h 434"/>
                <a:gd name="T92" fmla="*/ 561 w 1020"/>
                <a:gd name="T93" fmla="*/ 314 h 434"/>
                <a:gd name="T94" fmla="*/ 599 w 1020"/>
                <a:gd name="T95" fmla="*/ 329 h 434"/>
                <a:gd name="T96" fmla="*/ 638 w 1020"/>
                <a:gd name="T97" fmla="*/ 343 h 434"/>
                <a:gd name="T98" fmla="*/ 681 w 1020"/>
                <a:gd name="T99" fmla="*/ 358 h 434"/>
                <a:gd name="T100" fmla="*/ 725 w 1020"/>
                <a:gd name="T101" fmla="*/ 370 h 434"/>
                <a:gd name="T102" fmla="*/ 769 w 1020"/>
                <a:gd name="T103" fmla="*/ 381 h 434"/>
                <a:gd name="T104" fmla="*/ 812 w 1020"/>
                <a:gd name="T105" fmla="*/ 389 h 434"/>
                <a:gd name="T106" fmla="*/ 853 w 1020"/>
                <a:gd name="T107" fmla="*/ 396 h 434"/>
                <a:gd name="T108" fmla="*/ 886 w 1020"/>
                <a:gd name="T109" fmla="*/ 399 h 434"/>
                <a:gd name="T110" fmla="*/ 925 w 1020"/>
                <a:gd name="T111" fmla="*/ 398 h 434"/>
                <a:gd name="T112" fmla="*/ 970 w 1020"/>
                <a:gd name="T113" fmla="*/ 398 h 434"/>
                <a:gd name="T114" fmla="*/ 1009 w 1020"/>
                <a:gd name="T115" fmla="*/ 402 h 434"/>
                <a:gd name="T116" fmla="*/ 1019 w 1020"/>
                <a:gd name="T117" fmla="*/ 416 h 434"/>
                <a:gd name="T118" fmla="*/ 1012 w 1020"/>
                <a:gd name="T119" fmla="*/ 42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0" h="434">
                  <a:moveTo>
                    <a:pt x="1006" y="429"/>
                  </a:moveTo>
                  <a:lnTo>
                    <a:pt x="973" y="432"/>
                  </a:lnTo>
                  <a:lnTo>
                    <a:pt x="942" y="434"/>
                  </a:lnTo>
                  <a:lnTo>
                    <a:pt x="909" y="434"/>
                  </a:lnTo>
                  <a:lnTo>
                    <a:pt x="878" y="432"/>
                  </a:lnTo>
                  <a:lnTo>
                    <a:pt x="846" y="429"/>
                  </a:lnTo>
                  <a:lnTo>
                    <a:pt x="815" y="424"/>
                  </a:lnTo>
                  <a:lnTo>
                    <a:pt x="784" y="419"/>
                  </a:lnTo>
                  <a:lnTo>
                    <a:pt x="753" y="412"/>
                  </a:lnTo>
                  <a:lnTo>
                    <a:pt x="722" y="406"/>
                  </a:lnTo>
                  <a:lnTo>
                    <a:pt x="691" y="399"/>
                  </a:lnTo>
                  <a:lnTo>
                    <a:pt x="659" y="391"/>
                  </a:lnTo>
                  <a:lnTo>
                    <a:pt x="628" y="384"/>
                  </a:lnTo>
                  <a:lnTo>
                    <a:pt x="597" y="378"/>
                  </a:lnTo>
                  <a:lnTo>
                    <a:pt x="567" y="373"/>
                  </a:lnTo>
                  <a:lnTo>
                    <a:pt x="536" y="368"/>
                  </a:lnTo>
                  <a:lnTo>
                    <a:pt x="505" y="365"/>
                  </a:lnTo>
                  <a:lnTo>
                    <a:pt x="494" y="361"/>
                  </a:lnTo>
                  <a:lnTo>
                    <a:pt x="484" y="357"/>
                  </a:lnTo>
                  <a:lnTo>
                    <a:pt x="472" y="353"/>
                  </a:lnTo>
                  <a:lnTo>
                    <a:pt x="461" y="350"/>
                  </a:lnTo>
                  <a:lnTo>
                    <a:pt x="449" y="347"/>
                  </a:lnTo>
                  <a:lnTo>
                    <a:pt x="439" y="342"/>
                  </a:lnTo>
                  <a:lnTo>
                    <a:pt x="428" y="338"/>
                  </a:lnTo>
                  <a:lnTo>
                    <a:pt x="418" y="335"/>
                  </a:lnTo>
                  <a:lnTo>
                    <a:pt x="408" y="350"/>
                  </a:lnTo>
                  <a:lnTo>
                    <a:pt x="402" y="375"/>
                  </a:lnTo>
                  <a:lnTo>
                    <a:pt x="400" y="402"/>
                  </a:lnTo>
                  <a:lnTo>
                    <a:pt x="400" y="424"/>
                  </a:lnTo>
                  <a:lnTo>
                    <a:pt x="384" y="427"/>
                  </a:lnTo>
                  <a:lnTo>
                    <a:pt x="379" y="416"/>
                  </a:lnTo>
                  <a:lnTo>
                    <a:pt x="377" y="401"/>
                  </a:lnTo>
                  <a:lnTo>
                    <a:pt x="375" y="388"/>
                  </a:lnTo>
                  <a:lnTo>
                    <a:pt x="370" y="391"/>
                  </a:lnTo>
                  <a:lnTo>
                    <a:pt x="367" y="396"/>
                  </a:lnTo>
                  <a:lnTo>
                    <a:pt x="362" y="399"/>
                  </a:lnTo>
                  <a:lnTo>
                    <a:pt x="354" y="404"/>
                  </a:lnTo>
                  <a:lnTo>
                    <a:pt x="352" y="402"/>
                  </a:lnTo>
                  <a:lnTo>
                    <a:pt x="351" y="402"/>
                  </a:lnTo>
                  <a:lnTo>
                    <a:pt x="349" y="401"/>
                  </a:lnTo>
                  <a:lnTo>
                    <a:pt x="347" y="401"/>
                  </a:lnTo>
                  <a:lnTo>
                    <a:pt x="346" y="376"/>
                  </a:lnTo>
                  <a:lnTo>
                    <a:pt x="346" y="348"/>
                  </a:lnTo>
                  <a:lnTo>
                    <a:pt x="343" y="322"/>
                  </a:lnTo>
                  <a:lnTo>
                    <a:pt x="336" y="302"/>
                  </a:lnTo>
                  <a:lnTo>
                    <a:pt x="316" y="294"/>
                  </a:lnTo>
                  <a:lnTo>
                    <a:pt x="295" y="284"/>
                  </a:lnTo>
                  <a:lnTo>
                    <a:pt x="274" y="274"/>
                  </a:lnTo>
                  <a:lnTo>
                    <a:pt x="249" y="263"/>
                  </a:lnTo>
                  <a:lnTo>
                    <a:pt x="226" y="252"/>
                  </a:lnTo>
                  <a:lnTo>
                    <a:pt x="201" y="238"/>
                  </a:lnTo>
                  <a:lnTo>
                    <a:pt x="177" y="225"/>
                  </a:lnTo>
                  <a:lnTo>
                    <a:pt x="152" y="210"/>
                  </a:lnTo>
                  <a:lnTo>
                    <a:pt x="128" y="197"/>
                  </a:lnTo>
                  <a:lnTo>
                    <a:pt x="105" y="181"/>
                  </a:lnTo>
                  <a:lnTo>
                    <a:pt x="83" y="166"/>
                  </a:lnTo>
                  <a:lnTo>
                    <a:pt x="62" y="150"/>
                  </a:lnTo>
                  <a:lnTo>
                    <a:pt x="42" y="132"/>
                  </a:lnTo>
                  <a:lnTo>
                    <a:pt x="26" y="115"/>
                  </a:lnTo>
                  <a:lnTo>
                    <a:pt x="11" y="99"/>
                  </a:lnTo>
                  <a:lnTo>
                    <a:pt x="0" y="81"/>
                  </a:lnTo>
                  <a:lnTo>
                    <a:pt x="3" y="66"/>
                  </a:lnTo>
                  <a:lnTo>
                    <a:pt x="4" y="55"/>
                  </a:lnTo>
                  <a:lnTo>
                    <a:pt x="8" y="43"/>
                  </a:lnTo>
                  <a:lnTo>
                    <a:pt x="11" y="33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7" y="9"/>
                  </a:lnTo>
                  <a:lnTo>
                    <a:pt x="54" y="0"/>
                  </a:lnTo>
                  <a:lnTo>
                    <a:pt x="64" y="7"/>
                  </a:lnTo>
                  <a:lnTo>
                    <a:pt x="75" y="15"/>
                  </a:lnTo>
                  <a:lnTo>
                    <a:pt x="90" y="28"/>
                  </a:lnTo>
                  <a:lnTo>
                    <a:pt x="106" y="41"/>
                  </a:lnTo>
                  <a:lnTo>
                    <a:pt x="124" y="56"/>
                  </a:lnTo>
                  <a:lnTo>
                    <a:pt x="144" y="71"/>
                  </a:lnTo>
                  <a:lnTo>
                    <a:pt x="164" y="86"/>
                  </a:lnTo>
                  <a:lnTo>
                    <a:pt x="182" y="99"/>
                  </a:lnTo>
                  <a:lnTo>
                    <a:pt x="198" y="114"/>
                  </a:lnTo>
                  <a:lnTo>
                    <a:pt x="216" y="128"/>
                  </a:lnTo>
                  <a:lnTo>
                    <a:pt x="236" y="145"/>
                  </a:lnTo>
                  <a:lnTo>
                    <a:pt x="257" y="161"/>
                  </a:lnTo>
                  <a:lnTo>
                    <a:pt x="279" y="178"/>
                  </a:lnTo>
                  <a:lnTo>
                    <a:pt x="302" y="196"/>
                  </a:lnTo>
                  <a:lnTo>
                    <a:pt x="324" y="212"/>
                  </a:lnTo>
                  <a:lnTo>
                    <a:pt x="349" y="229"/>
                  </a:lnTo>
                  <a:lnTo>
                    <a:pt x="374" y="243"/>
                  </a:lnTo>
                  <a:lnTo>
                    <a:pt x="398" y="258"/>
                  </a:lnTo>
                  <a:lnTo>
                    <a:pt x="423" y="271"/>
                  </a:lnTo>
                  <a:lnTo>
                    <a:pt x="448" y="283"/>
                  </a:lnTo>
                  <a:lnTo>
                    <a:pt x="472" y="291"/>
                  </a:lnTo>
                  <a:lnTo>
                    <a:pt x="497" y="299"/>
                  </a:lnTo>
                  <a:lnTo>
                    <a:pt x="520" y="304"/>
                  </a:lnTo>
                  <a:lnTo>
                    <a:pt x="543" y="306"/>
                  </a:lnTo>
                  <a:lnTo>
                    <a:pt x="561" y="314"/>
                  </a:lnTo>
                  <a:lnTo>
                    <a:pt x="579" y="322"/>
                  </a:lnTo>
                  <a:lnTo>
                    <a:pt x="599" y="329"/>
                  </a:lnTo>
                  <a:lnTo>
                    <a:pt x="618" y="337"/>
                  </a:lnTo>
                  <a:lnTo>
                    <a:pt x="638" y="343"/>
                  </a:lnTo>
                  <a:lnTo>
                    <a:pt x="659" y="352"/>
                  </a:lnTo>
                  <a:lnTo>
                    <a:pt x="681" y="358"/>
                  </a:lnTo>
                  <a:lnTo>
                    <a:pt x="704" y="365"/>
                  </a:lnTo>
                  <a:lnTo>
                    <a:pt x="725" y="370"/>
                  </a:lnTo>
                  <a:lnTo>
                    <a:pt x="746" y="376"/>
                  </a:lnTo>
                  <a:lnTo>
                    <a:pt x="769" y="381"/>
                  </a:lnTo>
                  <a:lnTo>
                    <a:pt x="791" y="386"/>
                  </a:lnTo>
                  <a:lnTo>
                    <a:pt x="812" y="389"/>
                  </a:lnTo>
                  <a:lnTo>
                    <a:pt x="833" y="394"/>
                  </a:lnTo>
                  <a:lnTo>
                    <a:pt x="853" y="396"/>
                  </a:lnTo>
                  <a:lnTo>
                    <a:pt x="873" y="399"/>
                  </a:lnTo>
                  <a:lnTo>
                    <a:pt x="886" y="399"/>
                  </a:lnTo>
                  <a:lnTo>
                    <a:pt x="904" y="398"/>
                  </a:lnTo>
                  <a:lnTo>
                    <a:pt x="925" y="398"/>
                  </a:lnTo>
                  <a:lnTo>
                    <a:pt x="948" y="398"/>
                  </a:lnTo>
                  <a:lnTo>
                    <a:pt x="970" y="398"/>
                  </a:lnTo>
                  <a:lnTo>
                    <a:pt x="991" y="399"/>
                  </a:lnTo>
                  <a:lnTo>
                    <a:pt x="1009" y="402"/>
                  </a:lnTo>
                  <a:lnTo>
                    <a:pt x="1020" y="407"/>
                  </a:lnTo>
                  <a:lnTo>
                    <a:pt x="1019" y="416"/>
                  </a:lnTo>
                  <a:lnTo>
                    <a:pt x="1015" y="421"/>
                  </a:lnTo>
                  <a:lnTo>
                    <a:pt x="1012" y="425"/>
                  </a:lnTo>
                  <a:lnTo>
                    <a:pt x="1006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3541713" y="4060825"/>
              <a:ext cx="711200" cy="1365250"/>
            </a:xfrm>
            <a:custGeom>
              <a:avLst/>
              <a:gdLst>
                <a:gd name="T0" fmla="*/ 389 w 448"/>
                <a:gd name="T1" fmla="*/ 846 h 860"/>
                <a:gd name="T2" fmla="*/ 398 w 448"/>
                <a:gd name="T3" fmla="*/ 790 h 860"/>
                <a:gd name="T4" fmla="*/ 401 w 448"/>
                <a:gd name="T5" fmla="*/ 739 h 860"/>
                <a:gd name="T6" fmla="*/ 399 w 448"/>
                <a:gd name="T7" fmla="*/ 685 h 860"/>
                <a:gd name="T8" fmla="*/ 391 w 448"/>
                <a:gd name="T9" fmla="*/ 591 h 860"/>
                <a:gd name="T10" fmla="*/ 370 w 448"/>
                <a:gd name="T11" fmla="*/ 420 h 860"/>
                <a:gd name="T12" fmla="*/ 327 w 448"/>
                <a:gd name="T13" fmla="*/ 247 h 860"/>
                <a:gd name="T14" fmla="*/ 247 w 448"/>
                <a:gd name="T15" fmla="*/ 110 h 860"/>
                <a:gd name="T16" fmla="*/ 171 w 448"/>
                <a:gd name="T17" fmla="*/ 71 h 860"/>
                <a:gd name="T18" fmla="*/ 118 w 448"/>
                <a:gd name="T19" fmla="*/ 71 h 860"/>
                <a:gd name="T20" fmla="*/ 59 w 448"/>
                <a:gd name="T21" fmla="*/ 73 h 860"/>
                <a:gd name="T22" fmla="*/ 18 w 448"/>
                <a:gd name="T23" fmla="*/ 69 h 860"/>
                <a:gd name="T24" fmla="*/ 9 w 448"/>
                <a:gd name="T25" fmla="*/ 48 h 860"/>
                <a:gd name="T26" fmla="*/ 2 w 448"/>
                <a:gd name="T27" fmla="*/ 28 h 860"/>
                <a:gd name="T28" fmla="*/ 2 w 448"/>
                <a:gd name="T29" fmla="*/ 18 h 860"/>
                <a:gd name="T30" fmla="*/ 23 w 448"/>
                <a:gd name="T31" fmla="*/ 10 h 860"/>
                <a:gd name="T32" fmla="*/ 74 w 448"/>
                <a:gd name="T33" fmla="*/ 0 h 860"/>
                <a:gd name="T34" fmla="*/ 123 w 448"/>
                <a:gd name="T35" fmla="*/ 2 h 860"/>
                <a:gd name="T36" fmla="*/ 169 w 448"/>
                <a:gd name="T37" fmla="*/ 10 h 860"/>
                <a:gd name="T38" fmla="*/ 217 w 448"/>
                <a:gd name="T39" fmla="*/ 27 h 860"/>
                <a:gd name="T40" fmla="*/ 251 w 448"/>
                <a:gd name="T41" fmla="*/ 48 h 860"/>
                <a:gd name="T42" fmla="*/ 269 w 448"/>
                <a:gd name="T43" fmla="*/ 68 h 860"/>
                <a:gd name="T44" fmla="*/ 315 w 448"/>
                <a:gd name="T45" fmla="*/ 140 h 860"/>
                <a:gd name="T46" fmla="*/ 373 w 448"/>
                <a:gd name="T47" fmla="*/ 263 h 860"/>
                <a:gd name="T48" fmla="*/ 414 w 448"/>
                <a:gd name="T49" fmla="*/ 388 h 860"/>
                <a:gd name="T50" fmla="*/ 437 w 448"/>
                <a:gd name="T51" fmla="*/ 521 h 860"/>
                <a:gd name="T52" fmla="*/ 445 w 448"/>
                <a:gd name="T53" fmla="*/ 619 h 860"/>
                <a:gd name="T54" fmla="*/ 448 w 448"/>
                <a:gd name="T55" fmla="*/ 690 h 860"/>
                <a:gd name="T56" fmla="*/ 447 w 448"/>
                <a:gd name="T57" fmla="*/ 765 h 860"/>
                <a:gd name="T58" fmla="*/ 430 w 448"/>
                <a:gd name="T59" fmla="*/ 827 h 860"/>
                <a:gd name="T60" fmla="*/ 412 w 448"/>
                <a:gd name="T61" fmla="*/ 852 h 860"/>
                <a:gd name="T62" fmla="*/ 407 w 448"/>
                <a:gd name="T63" fmla="*/ 85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860">
                  <a:moveTo>
                    <a:pt x="402" y="860"/>
                  </a:moveTo>
                  <a:lnTo>
                    <a:pt x="389" y="846"/>
                  </a:lnTo>
                  <a:lnTo>
                    <a:pt x="391" y="818"/>
                  </a:lnTo>
                  <a:lnTo>
                    <a:pt x="398" y="790"/>
                  </a:lnTo>
                  <a:lnTo>
                    <a:pt x="402" y="767"/>
                  </a:lnTo>
                  <a:lnTo>
                    <a:pt x="401" y="739"/>
                  </a:lnTo>
                  <a:lnTo>
                    <a:pt x="401" y="713"/>
                  </a:lnTo>
                  <a:lnTo>
                    <a:pt x="399" y="685"/>
                  </a:lnTo>
                  <a:lnTo>
                    <a:pt x="399" y="658"/>
                  </a:lnTo>
                  <a:lnTo>
                    <a:pt x="391" y="591"/>
                  </a:lnTo>
                  <a:lnTo>
                    <a:pt x="381" y="509"/>
                  </a:lnTo>
                  <a:lnTo>
                    <a:pt x="370" y="420"/>
                  </a:lnTo>
                  <a:lnTo>
                    <a:pt x="352" y="332"/>
                  </a:lnTo>
                  <a:lnTo>
                    <a:pt x="327" y="247"/>
                  </a:lnTo>
                  <a:lnTo>
                    <a:pt x="292" y="171"/>
                  </a:lnTo>
                  <a:lnTo>
                    <a:pt x="247" y="110"/>
                  </a:lnTo>
                  <a:lnTo>
                    <a:pt x="189" y="73"/>
                  </a:lnTo>
                  <a:lnTo>
                    <a:pt x="171" y="71"/>
                  </a:lnTo>
                  <a:lnTo>
                    <a:pt x="146" y="71"/>
                  </a:lnTo>
                  <a:lnTo>
                    <a:pt x="118" y="71"/>
                  </a:lnTo>
                  <a:lnTo>
                    <a:pt x="89" y="73"/>
                  </a:lnTo>
                  <a:lnTo>
                    <a:pt x="59" y="73"/>
                  </a:lnTo>
                  <a:lnTo>
                    <a:pt x="35" y="71"/>
                  </a:lnTo>
                  <a:lnTo>
                    <a:pt x="18" y="69"/>
                  </a:lnTo>
                  <a:lnTo>
                    <a:pt x="9" y="64"/>
                  </a:lnTo>
                  <a:lnTo>
                    <a:pt x="9" y="48"/>
                  </a:lnTo>
                  <a:lnTo>
                    <a:pt x="5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3" y="10"/>
                  </a:lnTo>
                  <a:lnTo>
                    <a:pt x="48" y="4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3" y="2"/>
                  </a:lnTo>
                  <a:lnTo>
                    <a:pt x="146" y="5"/>
                  </a:lnTo>
                  <a:lnTo>
                    <a:pt x="169" y="10"/>
                  </a:lnTo>
                  <a:lnTo>
                    <a:pt x="192" y="17"/>
                  </a:lnTo>
                  <a:lnTo>
                    <a:pt x="217" y="27"/>
                  </a:lnTo>
                  <a:lnTo>
                    <a:pt x="243" y="38"/>
                  </a:lnTo>
                  <a:lnTo>
                    <a:pt x="251" y="48"/>
                  </a:lnTo>
                  <a:lnTo>
                    <a:pt x="261" y="58"/>
                  </a:lnTo>
                  <a:lnTo>
                    <a:pt x="269" y="68"/>
                  </a:lnTo>
                  <a:lnTo>
                    <a:pt x="279" y="79"/>
                  </a:lnTo>
                  <a:lnTo>
                    <a:pt x="315" y="140"/>
                  </a:lnTo>
                  <a:lnTo>
                    <a:pt x="347" y="201"/>
                  </a:lnTo>
                  <a:lnTo>
                    <a:pt x="373" y="263"/>
                  </a:lnTo>
                  <a:lnTo>
                    <a:pt x="396" y="324"/>
                  </a:lnTo>
                  <a:lnTo>
                    <a:pt x="414" y="388"/>
                  </a:lnTo>
                  <a:lnTo>
                    <a:pt x="427" y="453"/>
                  </a:lnTo>
                  <a:lnTo>
                    <a:pt x="437" y="521"/>
                  </a:lnTo>
                  <a:lnTo>
                    <a:pt x="443" y="591"/>
                  </a:lnTo>
                  <a:lnTo>
                    <a:pt x="445" y="619"/>
                  </a:lnTo>
                  <a:lnTo>
                    <a:pt x="447" y="652"/>
                  </a:lnTo>
                  <a:lnTo>
                    <a:pt x="448" y="690"/>
                  </a:lnTo>
                  <a:lnTo>
                    <a:pt x="448" y="727"/>
                  </a:lnTo>
                  <a:lnTo>
                    <a:pt x="447" y="765"/>
                  </a:lnTo>
                  <a:lnTo>
                    <a:pt x="440" y="800"/>
                  </a:lnTo>
                  <a:lnTo>
                    <a:pt x="430" y="827"/>
                  </a:lnTo>
                  <a:lnTo>
                    <a:pt x="412" y="847"/>
                  </a:lnTo>
                  <a:lnTo>
                    <a:pt x="412" y="852"/>
                  </a:lnTo>
                  <a:lnTo>
                    <a:pt x="411" y="855"/>
                  </a:lnTo>
                  <a:lnTo>
                    <a:pt x="407" y="857"/>
                  </a:lnTo>
                  <a:lnTo>
                    <a:pt x="402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484438" y="3994150"/>
              <a:ext cx="1239838" cy="692150"/>
            </a:xfrm>
            <a:custGeom>
              <a:avLst/>
              <a:gdLst>
                <a:gd name="T0" fmla="*/ 735 w 781"/>
                <a:gd name="T1" fmla="*/ 435 h 436"/>
                <a:gd name="T2" fmla="*/ 681 w 781"/>
                <a:gd name="T3" fmla="*/ 418 h 436"/>
                <a:gd name="T4" fmla="*/ 632 w 781"/>
                <a:gd name="T5" fmla="*/ 390 h 436"/>
                <a:gd name="T6" fmla="*/ 586 w 781"/>
                <a:gd name="T7" fmla="*/ 356 h 436"/>
                <a:gd name="T8" fmla="*/ 535 w 781"/>
                <a:gd name="T9" fmla="*/ 318 h 436"/>
                <a:gd name="T10" fmla="*/ 479 w 781"/>
                <a:gd name="T11" fmla="*/ 275 h 436"/>
                <a:gd name="T12" fmla="*/ 420 w 781"/>
                <a:gd name="T13" fmla="*/ 234 h 436"/>
                <a:gd name="T14" fmla="*/ 359 w 781"/>
                <a:gd name="T15" fmla="*/ 195 h 436"/>
                <a:gd name="T16" fmla="*/ 297 w 781"/>
                <a:gd name="T17" fmla="*/ 159 h 436"/>
                <a:gd name="T18" fmla="*/ 235 w 781"/>
                <a:gd name="T19" fmla="*/ 124 h 436"/>
                <a:gd name="T20" fmla="*/ 171 w 781"/>
                <a:gd name="T21" fmla="*/ 93 h 436"/>
                <a:gd name="T22" fmla="*/ 108 w 781"/>
                <a:gd name="T23" fmla="*/ 64 h 436"/>
                <a:gd name="T24" fmla="*/ 67 w 781"/>
                <a:gd name="T25" fmla="*/ 49 h 436"/>
                <a:gd name="T26" fmla="*/ 44 w 781"/>
                <a:gd name="T27" fmla="*/ 44 h 436"/>
                <a:gd name="T28" fmla="*/ 23 w 781"/>
                <a:gd name="T29" fmla="*/ 41 h 436"/>
                <a:gd name="T30" fmla="*/ 5 w 781"/>
                <a:gd name="T31" fmla="*/ 33 h 436"/>
                <a:gd name="T32" fmla="*/ 6 w 781"/>
                <a:gd name="T33" fmla="*/ 19 h 436"/>
                <a:gd name="T34" fmla="*/ 21 w 781"/>
                <a:gd name="T35" fmla="*/ 6 h 436"/>
                <a:gd name="T36" fmla="*/ 43 w 781"/>
                <a:gd name="T37" fmla="*/ 1 h 436"/>
                <a:gd name="T38" fmla="*/ 69 w 781"/>
                <a:gd name="T39" fmla="*/ 6 h 436"/>
                <a:gd name="T40" fmla="*/ 92 w 781"/>
                <a:gd name="T41" fmla="*/ 11 h 436"/>
                <a:gd name="T42" fmla="*/ 118 w 781"/>
                <a:gd name="T43" fmla="*/ 16 h 436"/>
                <a:gd name="T44" fmla="*/ 143 w 781"/>
                <a:gd name="T45" fmla="*/ 18 h 436"/>
                <a:gd name="T46" fmla="*/ 176 w 781"/>
                <a:gd name="T47" fmla="*/ 29 h 436"/>
                <a:gd name="T48" fmla="*/ 220 w 781"/>
                <a:gd name="T49" fmla="*/ 52 h 436"/>
                <a:gd name="T50" fmla="*/ 269 w 781"/>
                <a:gd name="T51" fmla="*/ 82 h 436"/>
                <a:gd name="T52" fmla="*/ 322 w 781"/>
                <a:gd name="T53" fmla="*/ 116 h 436"/>
                <a:gd name="T54" fmla="*/ 373 w 781"/>
                <a:gd name="T55" fmla="*/ 151 h 436"/>
                <a:gd name="T56" fmla="*/ 417 w 781"/>
                <a:gd name="T57" fmla="*/ 183 h 436"/>
                <a:gd name="T58" fmla="*/ 451 w 781"/>
                <a:gd name="T59" fmla="*/ 208 h 436"/>
                <a:gd name="T60" fmla="*/ 481 w 781"/>
                <a:gd name="T61" fmla="*/ 228 h 436"/>
                <a:gd name="T62" fmla="*/ 515 w 781"/>
                <a:gd name="T63" fmla="*/ 246 h 436"/>
                <a:gd name="T64" fmla="*/ 551 w 781"/>
                <a:gd name="T65" fmla="*/ 262 h 436"/>
                <a:gd name="T66" fmla="*/ 589 w 781"/>
                <a:gd name="T67" fmla="*/ 277 h 436"/>
                <a:gd name="T68" fmla="*/ 604 w 781"/>
                <a:gd name="T69" fmla="*/ 261 h 436"/>
                <a:gd name="T70" fmla="*/ 574 w 781"/>
                <a:gd name="T71" fmla="*/ 197 h 436"/>
                <a:gd name="T72" fmla="*/ 543 w 781"/>
                <a:gd name="T73" fmla="*/ 133 h 436"/>
                <a:gd name="T74" fmla="*/ 550 w 781"/>
                <a:gd name="T75" fmla="*/ 85 h 436"/>
                <a:gd name="T76" fmla="*/ 589 w 781"/>
                <a:gd name="T77" fmla="*/ 83 h 436"/>
                <a:gd name="T78" fmla="*/ 615 w 781"/>
                <a:gd name="T79" fmla="*/ 138 h 436"/>
                <a:gd name="T80" fmla="*/ 635 w 781"/>
                <a:gd name="T81" fmla="*/ 211 h 436"/>
                <a:gd name="T82" fmla="*/ 637 w 781"/>
                <a:gd name="T83" fmla="*/ 274 h 436"/>
                <a:gd name="T84" fmla="*/ 638 w 781"/>
                <a:gd name="T85" fmla="*/ 303 h 436"/>
                <a:gd name="T86" fmla="*/ 670 w 781"/>
                <a:gd name="T87" fmla="*/ 321 h 436"/>
                <a:gd name="T88" fmla="*/ 706 w 781"/>
                <a:gd name="T89" fmla="*/ 336 h 436"/>
                <a:gd name="T90" fmla="*/ 742 w 781"/>
                <a:gd name="T91" fmla="*/ 349 h 436"/>
                <a:gd name="T92" fmla="*/ 770 w 781"/>
                <a:gd name="T93" fmla="*/ 374 h 436"/>
                <a:gd name="T94" fmla="*/ 781 w 781"/>
                <a:gd name="T95" fmla="*/ 4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36">
                  <a:moveTo>
                    <a:pt x="765" y="436"/>
                  </a:moveTo>
                  <a:lnTo>
                    <a:pt x="735" y="435"/>
                  </a:lnTo>
                  <a:lnTo>
                    <a:pt x="707" y="428"/>
                  </a:lnTo>
                  <a:lnTo>
                    <a:pt x="681" y="418"/>
                  </a:lnTo>
                  <a:lnTo>
                    <a:pt x="656" y="405"/>
                  </a:lnTo>
                  <a:lnTo>
                    <a:pt x="632" y="390"/>
                  </a:lnTo>
                  <a:lnTo>
                    <a:pt x="609" y="372"/>
                  </a:lnTo>
                  <a:lnTo>
                    <a:pt x="586" y="356"/>
                  </a:lnTo>
                  <a:lnTo>
                    <a:pt x="563" y="339"/>
                  </a:lnTo>
                  <a:lnTo>
                    <a:pt x="535" y="318"/>
                  </a:lnTo>
                  <a:lnTo>
                    <a:pt x="507" y="297"/>
                  </a:lnTo>
                  <a:lnTo>
                    <a:pt x="479" y="275"/>
                  </a:lnTo>
                  <a:lnTo>
                    <a:pt x="450" y="254"/>
                  </a:lnTo>
                  <a:lnTo>
                    <a:pt x="420" y="234"/>
                  </a:lnTo>
                  <a:lnTo>
                    <a:pt x="389" y="215"/>
                  </a:lnTo>
                  <a:lnTo>
                    <a:pt x="359" y="195"/>
                  </a:lnTo>
                  <a:lnTo>
                    <a:pt x="328" y="177"/>
                  </a:lnTo>
                  <a:lnTo>
                    <a:pt x="297" y="159"/>
                  </a:lnTo>
                  <a:lnTo>
                    <a:pt x="266" y="141"/>
                  </a:lnTo>
                  <a:lnTo>
                    <a:pt x="235" y="124"/>
                  </a:lnTo>
                  <a:lnTo>
                    <a:pt x="202" y="108"/>
                  </a:lnTo>
                  <a:lnTo>
                    <a:pt x="171" y="93"/>
                  </a:lnTo>
                  <a:lnTo>
                    <a:pt x="139" y="78"/>
                  </a:lnTo>
                  <a:lnTo>
                    <a:pt x="108" y="64"/>
                  </a:lnTo>
                  <a:lnTo>
                    <a:pt x="77" y="51"/>
                  </a:lnTo>
                  <a:lnTo>
                    <a:pt x="67" y="49"/>
                  </a:lnTo>
                  <a:lnTo>
                    <a:pt x="56" y="47"/>
                  </a:lnTo>
                  <a:lnTo>
                    <a:pt x="44" y="44"/>
                  </a:lnTo>
                  <a:lnTo>
                    <a:pt x="33" y="42"/>
                  </a:lnTo>
                  <a:lnTo>
                    <a:pt x="23" y="41"/>
                  </a:lnTo>
                  <a:lnTo>
                    <a:pt x="13" y="36"/>
                  </a:lnTo>
                  <a:lnTo>
                    <a:pt x="5" y="33"/>
                  </a:lnTo>
                  <a:lnTo>
                    <a:pt x="0" y="26"/>
                  </a:lnTo>
                  <a:lnTo>
                    <a:pt x="6" y="19"/>
                  </a:lnTo>
                  <a:lnTo>
                    <a:pt x="13" y="13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43" y="1"/>
                  </a:lnTo>
                  <a:lnTo>
                    <a:pt x="56" y="5"/>
                  </a:lnTo>
                  <a:lnTo>
                    <a:pt x="69" y="6"/>
                  </a:lnTo>
                  <a:lnTo>
                    <a:pt x="80" y="8"/>
                  </a:lnTo>
                  <a:lnTo>
                    <a:pt x="92" y="11"/>
                  </a:lnTo>
                  <a:lnTo>
                    <a:pt x="105" y="13"/>
                  </a:lnTo>
                  <a:lnTo>
                    <a:pt x="118" y="16"/>
                  </a:lnTo>
                  <a:lnTo>
                    <a:pt x="131" y="18"/>
                  </a:lnTo>
                  <a:lnTo>
                    <a:pt x="143" y="18"/>
                  </a:lnTo>
                  <a:lnTo>
                    <a:pt x="158" y="21"/>
                  </a:lnTo>
                  <a:lnTo>
                    <a:pt x="176" y="29"/>
                  </a:lnTo>
                  <a:lnTo>
                    <a:pt x="197" y="39"/>
                  </a:lnTo>
                  <a:lnTo>
                    <a:pt x="220" y="52"/>
                  </a:lnTo>
                  <a:lnTo>
                    <a:pt x="244" y="65"/>
                  </a:lnTo>
                  <a:lnTo>
                    <a:pt x="269" y="82"/>
                  </a:lnTo>
                  <a:lnTo>
                    <a:pt x="295" y="98"/>
                  </a:lnTo>
                  <a:lnTo>
                    <a:pt x="322" y="116"/>
                  </a:lnTo>
                  <a:lnTo>
                    <a:pt x="348" y="134"/>
                  </a:lnTo>
                  <a:lnTo>
                    <a:pt x="373" y="151"/>
                  </a:lnTo>
                  <a:lnTo>
                    <a:pt x="395" y="169"/>
                  </a:lnTo>
                  <a:lnTo>
                    <a:pt x="417" y="183"/>
                  </a:lnTo>
                  <a:lnTo>
                    <a:pt x="435" y="197"/>
                  </a:lnTo>
                  <a:lnTo>
                    <a:pt x="451" y="208"/>
                  </a:lnTo>
                  <a:lnTo>
                    <a:pt x="463" y="218"/>
                  </a:lnTo>
                  <a:lnTo>
                    <a:pt x="481" y="228"/>
                  </a:lnTo>
                  <a:lnTo>
                    <a:pt x="499" y="236"/>
                  </a:lnTo>
                  <a:lnTo>
                    <a:pt x="515" y="246"/>
                  </a:lnTo>
                  <a:lnTo>
                    <a:pt x="533" y="254"/>
                  </a:lnTo>
                  <a:lnTo>
                    <a:pt x="551" y="262"/>
                  </a:lnTo>
                  <a:lnTo>
                    <a:pt x="569" y="270"/>
                  </a:lnTo>
                  <a:lnTo>
                    <a:pt x="589" y="277"/>
                  </a:lnTo>
                  <a:lnTo>
                    <a:pt x="609" y="285"/>
                  </a:lnTo>
                  <a:lnTo>
                    <a:pt x="604" y="261"/>
                  </a:lnTo>
                  <a:lnTo>
                    <a:pt x="591" y="229"/>
                  </a:lnTo>
                  <a:lnTo>
                    <a:pt x="574" y="197"/>
                  </a:lnTo>
                  <a:lnTo>
                    <a:pt x="556" y="164"/>
                  </a:lnTo>
                  <a:lnTo>
                    <a:pt x="543" y="133"/>
                  </a:lnTo>
                  <a:lnTo>
                    <a:pt x="540" y="105"/>
                  </a:lnTo>
                  <a:lnTo>
                    <a:pt x="550" y="85"/>
                  </a:lnTo>
                  <a:lnTo>
                    <a:pt x="578" y="74"/>
                  </a:lnTo>
                  <a:lnTo>
                    <a:pt x="589" y="83"/>
                  </a:lnTo>
                  <a:lnTo>
                    <a:pt x="602" y="106"/>
                  </a:lnTo>
                  <a:lnTo>
                    <a:pt x="615" y="138"/>
                  </a:lnTo>
                  <a:lnTo>
                    <a:pt x="627" y="174"/>
                  </a:lnTo>
                  <a:lnTo>
                    <a:pt x="635" y="211"/>
                  </a:lnTo>
                  <a:lnTo>
                    <a:pt x="638" y="246"/>
                  </a:lnTo>
                  <a:lnTo>
                    <a:pt x="637" y="274"/>
                  </a:lnTo>
                  <a:lnTo>
                    <a:pt x="629" y="292"/>
                  </a:lnTo>
                  <a:lnTo>
                    <a:pt x="638" y="303"/>
                  </a:lnTo>
                  <a:lnTo>
                    <a:pt x="653" y="313"/>
                  </a:lnTo>
                  <a:lnTo>
                    <a:pt x="670" y="321"/>
                  </a:lnTo>
                  <a:lnTo>
                    <a:pt x="686" y="330"/>
                  </a:lnTo>
                  <a:lnTo>
                    <a:pt x="706" y="336"/>
                  </a:lnTo>
                  <a:lnTo>
                    <a:pt x="724" y="343"/>
                  </a:lnTo>
                  <a:lnTo>
                    <a:pt x="742" y="349"/>
                  </a:lnTo>
                  <a:lnTo>
                    <a:pt x="758" y="356"/>
                  </a:lnTo>
                  <a:lnTo>
                    <a:pt x="770" y="374"/>
                  </a:lnTo>
                  <a:lnTo>
                    <a:pt x="780" y="395"/>
                  </a:lnTo>
                  <a:lnTo>
                    <a:pt x="781" y="418"/>
                  </a:lnTo>
                  <a:lnTo>
                    <a:pt x="765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4138613" y="3438525"/>
              <a:ext cx="609600" cy="463550"/>
            </a:xfrm>
            <a:custGeom>
              <a:avLst/>
              <a:gdLst>
                <a:gd name="T0" fmla="*/ 133 w 384"/>
                <a:gd name="T1" fmla="*/ 277 h 292"/>
                <a:gd name="T2" fmla="*/ 90 w 384"/>
                <a:gd name="T3" fmla="*/ 287 h 292"/>
                <a:gd name="T4" fmla="*/ 43 w 384"/>
                <a:gd name="T5" fmla="*/ 292 h 292"/>
                <a:gd name="T6" fmla="*/ 8 w 384"/>
                <a:gd name="T7" fmla="*/ 284 h 292"/>
                <a:gd name="T8" fmla="*/ 2 w 384"/>
                <a:gd name="T9" fmla="*/ 269 h 292"/>
                <a:gd name="T10" fmla="*/ 7 w 384"/>
                <a:gd name="T11" fmla="*/ 264 h 292"/>
                <a:gd name="T12" fmla="*/ 30 w 384"/>
                <a:gd name="T13" fmla="*/ 261 h 292"/>
                <a:gd name="T14" fmla="*/ 71 w 384"/>
                <a:gd name="T15" fmla="*/ 256 h 292"/>
                <a:gd name="T16" fmla="*/ 107 w 384"/>
                <a:gd name="T17" fmla="*/ 245 h 292"/>
                <a:gd name="T18" fmla="*/ 141 w 384"/>
                <a:gd name="T19" fmla="*/ 232 h 292"/>
                <a:gd name="T20" fmla="*/ 174 w 384"/>
                <a:gd name="T21" fmla="*/ 213 h 292"/>
                <a:gd name="T22" fmla="*/ 204 w 384"/>
                <a:gd name="T23" fmla="*/ 190 h 292"/>
                <a:gd name="T24" fmla="*/ 233 w 384"/>
                <a:gd name="T25" fmla="*/ 163 h 292"/>
                <a:gd name="T26" fmla="*/ 261 w 384"/>
                <a:gd name="T27" fmla="*/ 131 h 292"/>
                <a:gd name="T28" fmla="*/ 281 w 384"/>
                <a:gd name="T29" fmla="*/ 107 h 292"/>
                <a:gd name="T30" fmla="*/ 294 w 384"/>
                <a:gd name="T31" fmla="*/ 94 h 292"/>
                <a:gd name="T32" fmla="*/ 309 w 384"/>
                <a:gd name="T33" fmla="*/ 81 h 292"/>
                <a:gd name="T34" fmla="*/ 322 w 384"/>
                <a:gd name="T35" fmla="*/ 67 h 292"/>
                <a:gd name="T36" fmla="*/ 314 w 384"/>
                <a:gd name="T37" fmla="*/ 44 h 292"/>
                <a:gd name="T38" fmla="*/ 274 w 384"/>
                <a:gd name="T39" fmla="*/ 38 h 292"/>
                <a:gd name="T40" fmla="*/ 230 w 384"/>
                <a:gd name="T41" fmla="*/ 54 h 292"/>
                <a:gd name="T42" fmla="*/ 189 w 384"/>
                <a:gd name="T43" fmla="*/ 76 h 292"/>
                <a:gd name="T44" fmla="*/ 168 w 384"/>
                <a:gd name="T45" fmla="*/ 84 h 292"/>
                <a:gd name="T46" fmla="*/ 151 w 384"/>
                <a:gd name="T47" fmla="*/ 85 h 292"/>
                <a:gd name="T48" fmla="*/ 156 w 384"/>
                <a:gd name="T49" fmla="*/ 56 h 292"/>
                <a:gd name="T50" fmla="*/ 204 w 384"/>
                <a:gd name="T51" fmla="*/ 20 h 292"/>
                <a:gd name="T52" fmla="*/ 268 w 384"/>
                <a:gd name="T53" fmla="*/ 3 h 292"/>
                <a:gd name="T54" fmla="*/ 333 w 384"/>
                <a:gd name="T55" fmla="*/ 0 h 292"/>
                <a:gd name="T56" fmla="*/ 376 w 384"/>
                <a:gd name="T57" fmla="*/ 26 h 292"/>
                <a:gd name="T58" fmla="*/ 384 w 384"/>
                <a:gd name="T59" fmla="*/ 72 h 292"/>
                <a:gd name="T60" fmla="*/ 347 w 384"/>
                <a:gd name="T61" fmla="*/ 122 h 292"/>
                <a:gd name="T62" fmla="*/ 291 w 384"/>
                <a:gd name="T63" fmla="*/ 169 h 292"/>
                <a:gd name="T64" fmla="*/ 233 w 384"/>
                <a:gd name="T65" fmla="*/ 213 h 292"/>
                <a:gd name="T66" fmla="*/ 174 w 384"/>
                <a:gd name="T67" fmla="*/ 25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292">
                  <a:moveTo>
                    <a:pt x="146" y="273"/>
                  </a:moveTo>
                  <a:lnTo>
                    <a:pt x="133" y="277"/>
                  </a:lnTo>
                  <a:lnTo>
                    <a:pt x="113" y="282"/>
                  </a:lnTo>
                  <a:lnTo>
                    <a:pt x="90" y="287"/>
                  </a:lnTo>
                  <a:lnTo>
                    <a:pt x="66" y="291"/>
                  </a:lnTo>
                  <a:lnTo>
                    <a:pt x="43" y="292"/>
                  </a:lnTo>
                  <a:lnTo>
                    <a:pt x="23" y="291"/>
                  </a:lnTo>
                  <a:lnTo>
                    <a:pt x="8" y="284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3" y="268"/>
                  </a:lnTo>
                  <a:lnTo>
                    <a:pt x="7" y="264"/>
                  </a:lnTo>
                  <a:lnTo>
                    <a:pt x="8" y="263"/>
                  </a:lnTo>
                  <a:lnTo>
                    <a:pt x="30" y="261"/>
                  </a:lnTo>
                  <a:lnTo>
                    <a:pt x="51" y="259"/>
                  </a:lnTo>
                  <a:lnTo>
                    <a:pt x="71" y="256"/>
                  </a:lnTo>
                  <a:lnTo>
                    <a:pt x="89" y="251"/>
                  </a:lnTo>
                  <a:lnTo>
                    <a:pt x="107" y="245"/>
                  </a:lnTo>
                  <a:lnTo>
                    <a:pt x="125" y="238"/>
                  </a:lnTo>
                  <a:lnTo>
                    <a:pt x="141" y="232"/>
                  </a:lnTo>
                  <a:lnTo>
                    <a:pt x="158" y="222"/>
                  </a:lnTo>
                  <a:lnTo>
                    <a:pt x="174" y="213"/>
                  </a:lnTo>
                  <a:lnTo>
                    <a:pt x="189" y="202"/>
                  </a:lnTo>
                  <a:lnTo>
                    <a:pt x="204" y="190"/>
                  </a:lnTo>
                  <a:lnTo>
                    <a:pt x="218" y="177"/>
                  </a:lnTo>
                  <a:lnTo>
                    <a:pt x="233" y="163"/>
                  </a:lnTo>
                  <a:lnTo>
                    <a:pt x="246" y="148"/>
                  </a:lnTo>
                  <a:lnTo>
                    <a:pt x="261" y="131"/>
                  </a:lnTo>
                  <a:lnTo>
                    <a:pt x="274" y="113"/>
                  </a:lnTo>
                  <a:lnTo>
                    <a:pt x="281" y="107"/>
                  </a:lnTo>
                  <a:lnTo>
                    <a:pt x="287" y="100"/>
                  </a:lnTo>
                  <a:lnTo>
                    <a:pt x="294" y="94"/>
                  </a:lnTo>
                  <a:lnTo>
                    <a:pt x="302" y="87"/>
                  </a:lnTo>
                  <a:lnTo>
                    <a:pt x="309" y="81"/>
                  </a:lnTo>
                  <a:lnTo>
                    <a:pt x="315" y="74"/>
                  </a:lnTo>
                  <a:lnTo>
                    <a:pt x="322" y="67"/>
                  </a:lnTo>
                  <a:lnTo>
                    <a:pt x="328" y="61"/>
                  </a:lnTo>
                  <a:lnTo>
                    <a:pt x="314" y="44"/>
                  </a:lnTo>
                  <a:lnTo>
                    <a:pt x="296" y="38"/>
                  </a:lnTo>
                  <a:lnTo>
                    <a:pt x="274" y="38"/>
                  </a:lnTo>
                  <a:lnTo>
                    <a:pt x="251" y="44"/>
                  </a:lnTo>
                  <a:lnTo>
                    <a:pt x="230" y="54"/>
                  </a:lnTo>
                  <a:lnTo>
                    <a:pt x="209" y="66"/>
                  </a:lnTo>
                  <a:lnTo>
                    <a:pt x="189" y="76"/>
                  </a:lnTo>
                  <a:lnTo>
                    <a:pt x="174" y="85"/>
                  </a:lnTo>
                  <a:lnTo>
                    <a:pt x="168" y="84"/>
                  </a:lnTo>
                  <a:lnTo>
                    <a:pt x="159" y="84"/>
                  </a:lnTo>
                  <a:lnTo>
                    <a:pt x="151" y="85"/>
                  </a:lnTo>
                  <a:lnTo>
                    <a:pt x="143" y="84"/>
                  </a:lnTo>
                  <a:lnTo>
                    <a:pt x="156" y="56"/>
                  </a:lnTo>
                  <a:lnTo>
                    <a:pt x="176" y="35"/>
                  </a:lnTo>
                  <a:lnTo>
                    <a:pt x="204" y="20"/>
                  </a:lnTo>
                  <a:lnTo>
                    <a:pt x="233" y="8"/>
                  </a:lnTo>
                  <a:lnTo>
                    <a:pt x="268" y="3"/>
                  </a:lnTo>
                  <a:lnTo>
                    <a:pt x="301" y="0"/>
                  </a:lnTo>
                  <a:lnTo>
                    <a:pt x="333" y="0"/>
                  </a:lnTo>
                  <a:lnTo>
                    <a:pt x="363" y="2"/>
                  </a:lnTo>
                  <a:lnTo>
                    <a:pt x="376" y="26"/>
                  </a:lnTo>
                  <a:lnTo>
                    <a:pt x="384" y="48"/>
                  </a:lnTo>
                  <a:lnTo>
                    <a:pt x="384" y="72"/>
                  </a:lnTo>
                  <a:lnTo>
                    <a:pt x="374" y="99"/>
                  </a:lnTo>
                  <a:lnTo>
                    <a:pt x="347" y="122"/>
                  </a:lnTo>
                  <a:lnTo>
                    <a:pt x="319" y="146"/>
                  </a:lnTo>
                  <a:lnTo>
                    <a:pt x="291" y="169"/>
                  </a:lnTo>
                  <a:lnTo>
                    <a:pt x="261" y="190"/>
                  </a:lnTo>
                  <a:lnTo>
                    <a:pt x="233" y="213"/>
                  </a:lnTo>
                  <a:lnTo>
                    <a:pt x="204" y="235"/>
                  </a:lnTo>
                  <a:lnTo>
                    <a:pt x="174" y="254"/>
                  </a:lnTo>
                  <a:lnTo>
                    <a:pt x="146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25751" y="3043238"/>
              <a:ext cx="2378075" cy="987425"/>
            </a:xfrm>
            <a:custGeom>
              <a:avLst/>
              <a:gdLst>
                <a:gd name="T0" fmla="*/ 1443 w 1498"/>
                <a:gd name="T1" fmla="*/ 128 h 622"/>
                <a:gd name="T2" fmla="*/ 1331 w 1498"/>
                <a:gd name="T3" fmla="*/ 159 h 622"/>
                <a:gd name="T4" fmla="*/ 1260 w 1498"/>
                <a:gd name="T5" fmla="*/ 162 h 622"/>
                <a:gd name="T6" fmla="*/ 1302 w 1498"/>
                <a:gd name="T7" fmla="*/ 133 h 622"/>
                <a:gd name="T8" fmla="*/ 1367 w 1498"/>
                <a:gd name="T9" fmla="*/ 108 h 622"/>
                <a:gd name="T10" fmla="*/ 1405 w 1498"/>
                <a:gd name="T11" fmla="*/ 77 h 622"/>
                <a:gd name="T12" fmla="*/ 1372 w 1498"/>
                <a:gd name="T13" fmla="*/ 65 h 622"/>
                <a:gd name="T14" fmla="*/ 1246 w 1498"/>
                <a:gd name="T15" fmla="*/ 100 h 622"/>
                <a:gd name="T16" fmla="*/ 1119 w 1498"/>
                <a:gd name="T17" fmla="*/ 131 h 622"/>
                <a:gd name="T18" fmla="*/ 993 w 1498"/>
                <a:gd name="T19" fmla="*/ 162 h 622"/>
                <a:gd name="T20" fmla="*/ 867 w 1498"/>
                <a:gd name="T21" fmla="*/ 193 h 622"/>
                <a:gd name="T22" fmla="*/ 740 w 1498"/>
                <a:gd name="T23" fmla="*/ 225 h 622"/>
                <a:gd name="T24" fmla="*/ 635 w 1498"/>
                <a:gd name="T25" fmla="*/ 261 h 622"/>
                <a:gd name="T26" fmla="*/ 551 w 1498"/>
                <a:gd name="T27" fmla="*/ 307 h 622"/>
                <a:gd name="T28" fmla="*/ 497 w 1498"/>
                <a:gd name="T29" fmla="*/ 384 h 622"/>
                <a:gd name="T30" fmla="*/ 553 w 1498"/>
                <a:gd name="T31" fmla="*/ 464 h 622"/>
                <a:gd name="T32" fmla="*/ 586 w 1498"/>
                <a:gd name="T33" fmla="*/ 553 h 622"/>
                <a:gd name="T34" fmla="*/ 547 w 1498"/>
                <a:gd name="T35" fmla="*/ 617 h 622"/>
                <a:gd name="T36" fmla="*/ 525 w 1498"/>
                <a:gd name="T37" fmla="*/ 622 h 622"/>
                <a:gd name="T38" fmla="*/ 517 w 1498"/>
                <a:gd name="T39" fmla="*/ 587 h 622"/>
                <a:gd name="T40" fmla="*/ 496 w 1498"/>
                <a:gd name="T41" fmla="*/ 503 h 622"/>
                <a:gd name="T42" fmla="*/ 441 w 1498"/>
                <a:gd name="T43" fmla="*/ 430 h 622"/>
                <a:gd name="T44" fmla="*/ 338 w 1498"/>
                <a:gd name="T45" fmla="*/ 402 h 622"/>
                <a:gd name="T46" fmla="*/ 318 w 1498"/>
                <a:gd name="T47" fmla="*/ 407 h 622"/>
                <a:gd name="T48" fmla="*/ 289 w 1498"/>
                <a:gd name="T49" fmla="*/ 497 h 622"/>
                <a:gd name="T50" fmla="*/ 218 w 1498"/>
                <a:gd name="T51" fmla="*/ 579 h 622"/>
                <a:gd name="T52" fmla="*/ 90 w 1498"/>
                <a:gd name="T53" fmla="*/ 605 h 622"/>
                <a:gd name="T54" fmla="*/ 34 w 1498"/>
                <a:gd name="T55" fmla="*/ 595 h 622"/>
                <a:gd name="T56" fmla="*/ 15 w 1498"/>
                <a:gd name="T57" fmla="*/ 589 h 622"/>
                <a:gd name="T58" fmla="*/ 2 w 1498"/>
                <a:gd name="T59" fmla="*/ 563 h 622"/>
                <a:gd name="T60" fmla="*/ 25 w 1498"/>
                <a:gd name="T61" fmla="*/ 512 h 622"/>
                <a:gd name="T62" fmla="*/ 97 w 1498"/>
                <a:gd name="T63" fmla="*/ 540 h 622"/>
                <a:gd name="T64" fmla="*/ 151 w 1498"/>
                <a:gd name="T65" fmla="*/ 540 h 622"/>
                <a:gd name="T66" fmla="*/ 230 w 1498"/>
                <a:gd name="T67" fmla="*/ 482 h 622"/>
                <a:gd name="T68" fmla="*/ 259 w 1498"/>
                <a:gd name="T69" fmla="*/ 377 h 622"/>
                <a:gd name="T70" fmla="*/ 264 w 1498"/>
                <a:gd name="T71" fmla="*/ 269 h 622"/>
                <a:gd name="T72" fmla="*/ 279 w 1498"/>
                <a:gd name="T73" fmla="*/ 228 h 622"/>
                <a:gd name="T74" fmla="*/ 305 w 1498"/>
                <a:gd name="T75" fmla="*/ 244 h 622"/>
                <a:gd name="T76" fmla="*/ 325 w 1498"/>
                <a:gd name="T77" fmla="*/ 361 h 622"/>
                <a:gd name="T78" fmla="*/ 363 w 1498"/>
                <a:gd name="T79" fmla="*/ 343 h 622"/>
                <a:gd name="T80" fmla="*/ 394 w 1498"/>
                <a:gd name="T81" fmla="*/ 311 h 622"/>
                <a:gd name="T82" fmla="*/ 433 w 1498"/>
                <a:gd name="T83" fmla="*/ 280 h 622"/>
                <a:gd name="T84" fmla="*/ 492 w 1498"/>
                <a:gd name="T85" fmla="*/ 252 h 622"/>
                <a:gd name="T86" fmla="*/ 551 w 1498"/>
                <a:gd name="T87" fmla="*/ 233 h 622"/>
                <a:gd name="T88" fmla="*/ 596 w 1498"/>
                <a:gd name="T89" fmla="*/ 185 h 622"/>
                <a:gd name="T90" fmla="*/ 629 w 1498"/>
                <a:gd name="T91" fmla="*/ 156 h 622"/>
                <a:gd name="T92" fmla="*/ 655 w 1498"/>
                <a:gd name="T93" fmla="*/ 200 h 622"/>
                <a:gd name="T94" fmla="*/ 796 w 1498"/>
                <a:gd name="T95" fmla="*/ 170 h 622"/>
                <a:gd name="T96" fmla="*/ 936 w 1498"/>
                <a:gd name="T97" fmla="*/ 136 h 622"/>
                <a:gd name="T98" fmla="*/ 1077 w 1498"/>
                <a:gd name="T99" fmla="*/ 98 h 622"/>
                <a:gd name="T100" fmla="*/ 1218 w 1498"/>
                <a:gd name="T101" fmla="*/ 60 h 622"/>
                <a:gd name="T102" fmla="*/ 1357 w 1498"/>
                <a:gd name="T103" fmla="*/ 26 h 622"/>
                <a:gd name="T104" fmla="*/ 1438 w 1498"/>
                <a:gd name="T105" fmla="*/ 1 h 622"/>
                <a:gd name="T106" fmla="*/ 1464 w 1498"/>
                <a:gd name="T107" fmla="*/ 8 h 622"/>
                <a:gd name="T108" fmla="*/ 1494 w 1498"/>
                <a:gd name="T109" fmla="*/ 54 h 622"/>
                <a:gd name="T110" fmla="*/ 1495 w 1498"/>
                <a:gd name="T111" fmla="*/ 10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8" h="622">
                  <a:moveTo>
                    <a:pt x="1484" y="115"/>
                  </a:moveTo>
                  <a:lnTo>
                    <a:pt x="1469" y="119"/>
                  </a:lnTo>
                  <a:lnTo>
                    <a:pt x="1443" y="128"/>
                  </a:lnTo>
                  <a:lnTo>
                    <a:pt x="1408" y="138"/>
                  </a:lnTo>
                  <a:lnTo>
                    <a:pt x="1369" y="149"/>
                  </a:lnTo>
                  <a:lnTo>
                    <a:pt x="1331" y="159"/>
                  </a:lnTo>
                  <a:lnTo>
                    <a:pt x="1298" y="165"/>
                  </a:lnTo>
                  <a:lnTo>
                    <a:pt x="1272" y="167"/>
                  </a:lnTo>
                  <a:lnTo>
                    <a:pt x="1260" y="162"/>
                  </a:lnTo>
                  <a:lnTo>
                    <a:pt x="1269" y="151"/>
                  </a:lnTo>
                  <a:lnTo>
                    <a:pt x="1283" y="141"/>
                  </a:lnTo>
                  <a:lnTo>
                    <a:pt x="1302" y="133"/>
                  </a:lnTo>
                  <a:lnTo>
                    <a:pt x="1323" y="124"/>
                  </a:lnTo>
                  <a:lnTo>
                    <a:pt x="1346" y="116"/>
                  </a:lnTo>
                  <a:lnTo>
                    <a:pt x="1367" y="108"/>
                  </a:lnTo>
                  <a:lnTo>
                    <a:pt x="1389" y="100"/>
                  </a:lnTo>
                  <a:lnTo>
                    <a:pt x="1405" y="92"/>
                  </a:lnTo>
                  <a:lnTo>
                    <a:pt x="1405" y="77"/>
                  </a:lnTo>
                  <a:lnTo>
                    <a:pt x="1397" y="69"/>
                  </a:lnTo>
                  <a:lnTo>
                    <a:pt x="1384" y="65"/>
                  </a:lnTo>
                  <a:lnTo>
                    <a:pt x="1372" y="65"/>
                  </a:lnTo>
                  <a:lnTo>
                    <a:pt x="1329" y="77"/>
                  </a:lnTo>
                  <a:lnTo>
                    <a:pt x="1288" y="88"/>
                  </a:lnTo>
                  <a:lnTo>
                    <a:pt x="1246" y="100"/>
                  </a:lnTo>
                  <a:lnTo>
                    <a:pt x="1205" y="110"/>
                  </a:lnTo>
                  <a:lnTo>
                    <a:pt x="1162" y="121"/>
                  </a:lnTo>
                  <a:lnTo>
                    <a:pt x="1119" y="131"/>
                  </a:lnTo>
                  <a:lnTo>
                    <a:pt x="1077" y="142"/>
                  </a:lnTo>
                  <a:lnTo>
                    <a:pt x="1036" y="152"/>
                  </a:lnTo>
                  <a:lnTo>
                    <a:pt x="993" y="162"/>
                  </a:lnTo>
                  <a:lnTo>
                    <a:pt x="950" y="172"/>
                  </a:lnTo>
                  <a:lnTo>
                    <a:pt x="909" y="183"/>
                  </a:lnTo>
                  <a:lnTo>
                    <a:pt x="867" y="193"/>
                  </a:lnTo>
                  <a:lnTo>
                    <a:pt x="824" y="203"/>
                  </a:lnTo>
                  <a:lnTo>
                    <a:pt x="783" y="213"/>
                  </a:lnTo>
                  <a:lnTo>
                    <a:pt x="740" y="225"/>
                  </a:lnTo>
                  <a:lnTo>
                    <a:pt x="699" y="234"/>
                  </a:lnTo>
                  <a:lnTo>
                    <a:pt x="668" y="247"/>
                  </a:lnTo>
                  <a:lnTo>
                    <a:pt x="635" y="261"/>
                  </a:lnTo>
                  <a:lnTo>
                    <a:pt x="606" y="274"/>
                  </a:lnTo>
                  <a:lnTo>
                    <a:pt x="578" y="289"/>
                  </a:lnTo>
                  <a:lnTo>
                    <a:pt x="551" y="307"/>
                  </a:lnTo>
                  <a:lnTo>
                    <a:pt x="530" y="328"/>
                  </a:lnTo>
                  <a:lnTo>
                    <a:pt x="510" y="353"/>
                  </a:lnTo>
                  <a:lnTo>
                    <a:pt x="497" y="384"/>
                  </a:lnTo>
                  <a:lnTo>
                    <a:pt x="514" y="408"/>
                  </a:lnTo>
                  <a:lnTo>
                    <a:pt x="533" y="436"/>
                  </a:lnTo>
                  <a:lnTo>
                    <a:pt x="553" y="464"/>
                  </a:lnTo>
                  <a:lnTo>
                    <a:pt x="571" y="494"/>
                  </a:lnTo>
                  <a:lnTo>
                    <a:pt x="583" y="523"/>
                  </a:lnTo>
                  <a:lnTo>
                    <a:pt x="586" y="553"/>
                  </a:lnTo>
                  <a:lnTo>
                    <a:pt x="579" y="582"/>
                  </a:lnTo>
                  <a:lnTo>
                    <a:pt x="560" y="610"/>
                  </a:lnTo>
                  <a:lnTo>
                    <a:pt x="547" y="617"/>
                  </a:lnTo>
                  <a:lnTo>
                    <a:pt x="540" y="620"/>
                  </a:lnTo>
                  <a:lnTo>
                    <a:pt x="533" y="622"/>
                  </a:lnTo>
                  <a:lnTo>
                    <a:pt x="525" y="622"/>
                  </a:lnTo>
                  <a:lnTo>
                    <a:pt x="520" y="609"/>
                  </a:lnTo>
                  <a:lnTo>
                    <a:pt x="517" y="599"/>
                  </a:lnTo>
                  <a:lnTo>
                    <a:pt x="517" y="587"/>
                  </a:lnTo>
                  <a:lnTo>
                    <a:pt x="519" y="577"/>
                  </a:lnTo>
                  <a:lnTo>
                    <a:pt x="507" y="538"/>
                  </a:lnTo>
                  <a:lnTo>
                    <a:pt x="496" y="503"/>
                  </a:lnTo>
                  <a:lnTo>
                    <a:pt x="481" y="474"/>
                  </a:lnTo>
                  <a:lnTo>
                    <a:pt x="463" y="449"/>
                  </a:lnTo>
                  <a:lnTo>
                    <a:pt x="441" y="430"/>
                  </a:lnTo>
                  <a:lnTo>
                    <a:pt x="414" y="415"/>
                  </a:lnTo>
                  <a:lnTo>
                    <a:pt x="379" y="407"/>
                  </a:lnTo>
                  <a:lnTo>
                    <a:pt x="338" y="402"/>
                  </a:lnTo>
                  <a:lnTo>
                    <a:pt x="328" y="403"/>
                  </a:lnTo>
                  <a:lnTo>
                    <a:pt x="323" y="405"/>
                  </a:lnTo>
                  <a:lnTo>
                    <a:pt x="318" y="407"/>
                  </a:lnTo>
                  <a:lnTo>
                    <a:pt x="312" y="410"/>
                  </a:lnTo>
                  <a:lnTo>
                    <a:pt x="302" y="458"/>
                  </a:lnTo>
                  <a:lnTo>
                    <a:pt x="289" y="497"/>
                  </a:lnTo>
                  <a:lnTo>
                    <a:pt x="271" y="531"/>
                  </a:lnTo>
                  <a:lnTo>
                    <a:pt x="248" y="558"/>
                  </a:lnTo>
                  <a:lnTo>
                    <a:pt x="218" y="579"/>
                  </a:lnTo>
                  <a:lnTo>
                    <a:pt x="182" y="594"/>
                  </a:lnTo>
                  <a:lnTo>
                    <a:pt x="141" y="602"/>
                  </a:lnTo>
                  <a:lnTo>
                    <a:pt x="90" y="605"/>
                  </a:lnTo>
                  <a:lnTo>
                    <a:pt x="66" y="600"/>
                  </a:lnTo>
                  <a:lnTo>
                    <a:pt x="48" y="597"/>
                  </a:lnTo>
                  <a:lnTo>
                    <a:pt x="34" y="595"/>
                  </a:lnTo>
                  <a:lnTo>
                    <a:pt x="26" y="592"/>
                  </a:lnTo>
                  <a:lnTo>
                    <a:pt x="20" y="590"/>
                  </a:lnTo>
                  <a:lnTo>
                    <a:pt x="15" y="589"/>
                  </a:lnTo>
                  <a:lnTo>
                    <a:pt x="11" y="587"/>
                  </a:lnTo>
                  <a:lnTo>
                    <a:pt x="8" y="586"/>
                  </a:lnTo>
                  <a:lnTo>
                    <a:pt x="2" y="563"/>
                  </a:lnTo>
                  <a:lnTo>
                    <a:pt x="0" y="543"/>
                  </a:lnTo>
                  <a:lnTo>
                    <a:pt x="7" y="526"/>
                  </a:lnTo>
                  <a:lnTo>
                    <a:pt x="25" y="512"/>
                  </a:lnTo>
                  <a:lnTo>
                    <a:pt x="54" y="523"/>
                  </a:lnTo>
                  <a:lnTo>
                    <a:pt x="77" y="531"/>
                  </a:lnTo>
                  <a:lnTo>
                    <a:pt x="97" y="540"/>
                  </a:lnTo>
                  <a:lnTo>
                    <a:pt x="115" y="543"/>
                  </a:lnTo>
                  <a:lnTo>
                    <a:pt x="131" y="545"/>
                  </a:lnTo>
                  <a:lnTo>
                    <a:pt x="151" y="540"/>
                  </a:lnTo>
                  <a:lnTo>
                    <a:pt x="177" y="531"/>
                  </a:lnTo>
                  <a:lnTo>
                    <a:pt x="208" y="515"/>
                  </a:lnTo>
                  <a:lnTo>
                    <a:pt x="230" y="482"/>
                  </a:lnTo>
                  <a:lnTo>
                    <a:pt x="245" y="448"/>
                  </a:lnTo>
                  <a:lnTo>
                    <a:pt x="254" y="413"/>
                  </a:lnTo>
                  <a:lnTo>
                    <a:pt x="259" y="377"/>
                  </a:lnTo>
                  <a:lnTo>
                    <a:pt x="261" y="341"/>
                  </a:lnTo>
                  <a:lnTo>
                    <a:pt x="263" y="305"/>
                  </a:lnTo>
                  <a:lnTo>
                    <a:pt x="264" y="269"/>
                  </a:lnTo>
                  <a:lnTo>
                    <a:pt x="269" y="233"/>
                  </a:lnTo>
                  <a:lnTo>
                    <a:pt x="274" y="229"/>
                  </a:lnTo>
                  <a:lnTo>
                    <a:pt x="279" y="228"/>
                  </a:lnTo>
                  <a:lnTo>
                    <a:pt x="282" y="225"/>
                  </a:lnTo>
                  <a:lnTo>
                    <a:pt x="287" y="221"/>
                  </a:lnTo>
                  <a:lnTo>
                    <a:pt x="305" y="244"/>
                  </a:lnTo>
                  <a:lnTo>
                    <a:pt x="312" y="284"/>
                  </a:lnTo>
                  <a:lnTo>
                    <a:pt x="315" y="326"/>
                  </a:lnTo>
                  <a:lnTo>
                    <a:pt x="325" y="361"/>
                  </a:lnTo>
                  <a:lnTo>
                    <a:pt x="338" y="357"/>
                  </a:lnTo>
                  <a:lnTo>
                    <a:pt x="351" y="351"/>
                  </a:lnTo>
                  <a:lnTo>
                    <a:pt x="363" y="343"/>
                  </a:lnTo>
                  <a:lnTo>
                    <a:pt x="373" y="333"/>
                  </a:lnTo>
                  <a:lnTo>
                    <a:pt x="382" y="321"/>
                  </a:lnTo>
                  <a:lnTo>
                    <a:pt x="394" y="311"/>
                  </a:lnTo>
                  <a:lnTo>
                    <a:pt x="404" y="300"/>
                  </a:lnTo>
                  <a:lnTo>
                    <a:pt x="415" y="290"/>
                  </a:lnTo>
                  <a:lnTo>
                    <a:pt x="433" y="280"/>
                  </a:lnTo>
                  <a:lnTo>
                    <a:pt x="453" y="270"/>
                  </a:lnTo>
                  <a:lnTo>
                    <a:pt x="473" y="262"/>
                  </a:lnTo>
                  <a:lnTo>
                    <a:pt x="492" y="252"/>
                  </a:lnTo>
                  <a:lnTo>
                    <a:pt x="512" y="246"/>
                  </a:lnTo>
                  <a:lnTo>
                    <a:pt x="532" y="238"/>
                  </a:lnTo>
                  <a:lnTo>
                    <a:pt x="551" y="233"/>
                  </a:lnTo>
                  <a:lnTo>
                    <a:pt x="573" y="226"/>
                  </a:lnTo>
                  <a:lnTo>
                    <a:pt x="589" y="208"/>
                  </a:lnTo>
                  <a:lnTo>
                    <a:pt x="596" y="185"/>
                  </a:lnTo>
                  <a:lnTo>
                    <a:pt x="604" y="164"/>
                  </a:lnTo>
                  <a:lnTo>
                    <a:pt x="620" y="146"/>
                  </a:lnTo>
                  <a:lnTo>
                    <a:pt x="629" y="156"/>
                  </a:lnTo>
                  <a:lnTo>
                    <a:pt x="638" y="170"/>
                  </a:lnTo>
                  <a:lnTo>
                    <a:pt x="647" y="185"/>
                  </a:lnTo>
                  <a:lnTo>
                    <a:pt x="655" y="200"/>
                  </a:lnTo>
                  <a:lnTo>
                    <a:pt x="702" y="190"/>
                  </a:lnTo>
                  <a:lnTo>
                    <a:pt x="748" y="182"/>
                  </a:lnTo>
                  <a:lnTo>
                    <a:pt x="796" y="170"/>
                  </a:lnTo>
                  <a:lnTo>
                    <a:pt x="842" y="159"/>
                  </a:lnTo>
                  <a:lnTo>
                    <a:pt x="890" y="147"/>
                  </a:lnTo>
                  <a:lnTo>
                    <a:pt x="936" y="136"/>
                  </a:lnTo>
                  <a:lnTo>
                    <a:pt x="983" y="123"/>
                  </a:lnTo>
                  <a:lnTo>
                    <a:pt x="1031" y="111"/>
                  </a:lnTo>
                  <a:lnTo>
                    <a:pt x="1077" y="98"/>
                  </a:lnTo>
                  <a:lnTo>
                    <a:pt x="1124" y="87"/>
                  </a:lnTo>
                  <a:lnTo>
                    <a:pt x="1170" y="74"/>
                  </a:lnTo>
                  <a:lnTo>
                    <a:pt x="1218" y="60"/>
                  </a:lnTo>
                  <a:lnTo>
                    <a:pt x="1264" y="49"/>
                  </a:lnTo>
                  <a:lnTo>
                    <a:pt x="1311" y="37"/>
                  </a:lnTo>
                  <a:lnTo>
                    <a:pt x="1357" y="26"/>
                  </a:lnTo>
                  <a:lnTo>
                    <a:pt x="1405" y="16"/>
                  </a:lnTo>
                  <a:lnTo>
                    <a:pt x="1426" y="6"/>
                  </a:lnTo>
                  <a:lnTo>
                    <a:pt x="1438" y="1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64" y="8"/>
                  </a:lnTo>
                  <a:lnTo>
                    <a:pt x="1476" y="19"/>
                  </a:lnTo>
                  <a:lnTo>
                    <a:pt x="1485" y="36"/>
                  </a:lnTo>
                  <a:lnTo>
                    <a:pt x="1494" y="54"/>
                  </a:lnTo>
                  <a:lnTo>
                    <a:pt x="1498" y="72"/>
                  </a:lnTo>
                  <a:lnTo>
                    <a:pt x="1498" y="88"/>
                  </a:lnTo>
                  <a:lnTo>
                    <a:pt x="1495" y="103"/>
                  </a:lnTo>
                  <a:lnTo>
                    <a:pt x="148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789363" y="3581400"/>
              <a:ext cx="284163" cy="393700"/>
            </a:xfrm>
            <a:custGeom>
              <a:avLst/>
              <a:gdLst>
                <a:gd name="T0" fmla="*/ 36 w 179"/>
                <a:gd name="T1" fmla="*/ 245 h 248"/>
                <a:gd name="T2" fmla="*/ 30 w 179"/>
                <a:gd name="T3" fmla="*/ 245 h 248"/>
                <a:gd name="T4" fmla="*/ 25 w 179"/>
                <a:gd name="T5" fmla="*/ 247 h 248"/>
                <a:gd name="T6" fmla="*/ 18 w 179"/>
                <a:gd name="T7" fmla="*/ 247 h 248"/>
                <a:gd name="T8" fmla="*/ 13 w 179"/>
                <a:gd name="T9" fmla="*/ 248 h 248"/>
                <a:gd name="T10" fmla="*/ 4 w 179"/>
                <a:gd name="T11" fmla="*/ 212 h 248"/>
                <a:gd name="T12" fmla="*/ 0 w 179"/>
                <a:gd name="T13" fmla="*/ 160 h 248"/>
                <a:gd name="T14" fmla="*/ 0 w 179"/>
                <a:gd name="T15" fmla="*/ 105 h 248"/>
                <a:gd name="T16" fmla="*/ 5 w 179"/>
                <a:gd name="T17" fmla="*/ 66 h 248"/>
                <a:gd name="T18" fmla="*/ 12 w 179"/>
                <a:gd name="T19" fmla="*/ 56 h 248"/>
                <a:gd name="T20" fmla="*/ 22 w 179"/>
                <a:gd name="T21" fmla="*/ 45 h 248"/>
                <a:gd name="T22" fmla="*/ 30 w 179"/>
                <a:gd name="T23" fmla="*/ 35 h 248"/>
                <a:gd name="T24" fmla="*/ 41 w 179"/>
                <a:gd name="T25" fmla="*/ 27 h 248"/>
                <a:gd name="T26" fmla="*/ 53 w 179"/>
                <a:gd name="T27" fmla="*/ 18 h 248"/>
                <a:gd name="T28" fmla="*/ 66 w 179"/>
                <a:gd name="T29" fmla="*/ 12 h 248"/>
                <a:gd name="T30" fmla="*/ 79 w 179"/>
                <a:gd name="T31" fmla="*/ 7 h 248"/>
                <a:gd name="T32" fmla="*/ 94 w 179"/>
                <a:gd name="T33" fmla="*/ 5 h 248"/>
                <a:gd name="T34" fmla="*/ 95 w 179"/>
                <a:gd name="T35" fmla="*/ 9 h 248"/>
                <a:gd name="T36" fmla="*/ 97 w 179"/>
                <a:gd name="T37" fmla="*/ 12 h 248"/>
                <a:gd name="T38" fmla="*/ 100 w 179"/>
                <a:gd name="T39" fmla="*/ 17 h 248"/>
                <a:gd name="T40" fmla="*/ 104 w 179"/>
                <a:gd name="T41" fmla="*/ 20 h 248"/>
                <a:gd name="T42" fmla="*/ 97 w 179"/>
                <a:gd name="T43" fmla="*/ 28 h 248"/>
                <a:gd name="T44" fmla="*/ 86 w 179"/>
                <a:gd name="T45" fmla="*/ 38 h 248"/>
                <a:gd name="T46" fmla="*/ 71 w 179"/>
                <a:gd name="T47" fmla="*/ 48 h 248"/>
                <a:gd name="T48" fmla="*/ 61 w 179"/>
                <a:gd name="T49" fmla="*/ 55 h 248"/>
                <a:gd name="T50" fmla="*/ 58 w 179"/>
                <a:gd name="T51" fmla="*/ 74 h 248"/>
                <a:gd name="T52" fmla="*/ 54 w 179"/>
                <a:gd name="T53" fmla="*/ 91 h 248"/>
                <a:gd name="T54" fmla="*/ 53 w 179"/>
                <a:gd name="T55" fmla="*/ 107 h 248"/>
                <a:gd name="T56" fmla="*/ 58 w 179"/>
                <a:gd name="T57" fmla="*/ 127 h 248"/>
                <a:gd name="T58" fmla="*/ 71 w 179"/>
                <a:gd name="T59" fmla="*/ 119 h 248"/>
                <a:gd name="T60" fmla="*/ 86 w 179"/>
                <a:gd name="T61" fmla="*/ 107 h 248"/>
                <a:gd name="T62" fmla="*/ 99 w 179"/>
                <a:gd name="T63" fmla="*/ 96 h 248"/>
                <a:gd name="T64" fmla="*/ 112 w 179"/>
                <a:gd name="T65" fmla="*/ 81 h 248"/>
                <a:gd name="T66" fmla="*/ 123 w 179"/>
                <a:gd name="T67" fmla="*/ 66 h 248"/>
                <a:gd name="T68" fmla="*/ 132 w 179"/>
                <a:gd name="T69" fmla="*/ 50 h 248"/>
                <a:gd name="T70" fmla="*/ 133 w 179"/>
                <a:gd name="T71" fmla="*/ 33 h 248"/>
                <a:gd name="T72" fmla="*/ 132 w 179"/>
                <a:gd name="T73" fmla="*/ 17 h 248"/>
                <a:gd name="T74" fmla="*/ 138 w 179"/>
                <a:gd name="T75" fmla="*/ 12 h 248"/>
                <a:gd name="T76" fmla="*/ 146 w 179"/>
                <a:gd name="T77" fmla="*/ 9 h 248"/>
                <a:gd name="T78" fmla="*/ 153 w 179"/>
                <a:gd name="T79" fmla="*/ 4 h 248"/>
                <a:gd name="T80" fmla="*/ 161 w 179"/>
                <a:gd name="T81" fmla="*/ 0 h 248"/>
                <a:gd name="T82" fmla="*/ 178 w 179"/>
                <a:gd name="T83" fmla="*/ 22 h 248"/>
                <a:gd name="T84" fmla="*/ 179 w 179"/>
                <a:gd name="T85" fmla="*/ 58 h 248"/>
                <a:gd name="T86" fmla="*/ 173 w 179"/>
                <a:gd name="T87" fmla="*/ 97 h 248"/>
                <a:gd name="T88" fmla="*/ 164 w 179"/>
                <a:gd name="T89" fmla="*/ 125 h 248"/>
                <a:gd name="T90" fmla="*/ 151 w 179"/>
                <a:gd name="T91" fmla="*/ 137 h 248"/>
                <a:gd name="T92" fmla="*/ 140 w 179"/>
                <a:gd name="T93" fmla="*/ 148 h 248"/>
                <a:gd name="T94" fmla="*/ 127 w 179"/>
                <a:gd name="T95" fmla="*/ 158 h 248"/>
                <a:gd name="T96" fmla="*/ 113 w 179"/>
                <a:gd name="T97" fmla="*/ 168 h 248"/>
                <a:gd name="T98" fmla="*/ 100 w 179"/>
                <a:gd name="T99" fmla="*/ 178 h 248"/>
                <a:gd name="T100" fmla="*/ 86 w 179"/>
                <a:gd name="T101" fmla="*/ 187 h 248"/>
                <a:gd name="T102" fmla="*/ 72 w 179"/>
                <a:gd name="T103" fmla="*/ 196 h 248"/>
                <a:gd name="T104" fmla="*/ 59 w 179"/>
                <a:gd name="T105" fmla="*/ 206 h 248"/>
                <a:gd name="T106" fmla="*/ 56 w 179"/>
                <a:gd name="T107" fmla="*/ 219 h 248"/>
                <a:gd name="T108" fmla="*/ 53 w 179"/>
                <a:gd name="T109" fmla="*/ 230 h 248"/>
                <a:gd name="T110" fmla="*/ 46 w 179"/>
                <a:gd name="T111" fmla="*/ 238 h 248"/>
                <a:gd name="T112" fmla="*/ 36 w 179"/>
                <a:gd name="T113" fmla="*/ 24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48">
                  <a:moveTo>
                    <a:pt x="36" y="245"/>
                  </a:moveTo>
                  <a:lnTo>
                    <a:pt x="30" y="245"/>
                  </a:lnTo>
                  <a:lnTo>
                    <a:pt x="25" y="247"/>
                  </a:lnTo>
                  <a:lnTo>
                    <a:pt x="18" y="247"/>
                  </a:lnTo>
                  <a:lnTo>
                    <a:pt x="13" y="248"/>
                  </a:lnTo>
                  <a:lnTo>
                    <a:pt x="4" y="212"/>
                  </a:lnTo>
                  <a:lnTo>
                    <a:pt x="0" y="160"/>
                  </a:lnTo>
                  <a:lnTo>
                    <a:pt x="0" y="105"/>
                  </a:lnTo>
                  <a:lnTo>
                    <a:pt x="5" y="66"/>
                  </a:lnTo>
                  <a:lnTo>
                    <a:pt x="12" y="56"/>
                  </a:lnTo>
                  <a:lnTo>
                    <a:pt x="22" y="45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3" y="18"/>
                  </a:lnTo>
                  <a:lnTo>
                    <a:pt x="66" y="12"/>
                  </a:lnTo>
                  <a:lnTo>
                    <a:pt x="79" y="7"/>
                  </a:lnTo>
                  <a:lnTo>
                    <a:pt x="94" y="5"/>
                  </a:lnTo>
                  <a:lnTo>
                    <a:pt x="95" y="9"/>
                  </a:lnTo>
                  <a:lnTo>
                    <a:pt x="97" y="12"/>
                  </a:lnTo>
                  <a:lnTo>
                    <a:pt x="100" y="17"/>
                  </a:lnTo>
                  <a:lnTo>
                    <a:pt x="104" y="20"/>
                  </a:lnTo>
                  <a:lnTo>
                    <a:pt x="97" y="28"/>
                  </a:lnTo>
                  <a:lnTo>
                    <a:pt x="86" y="38"/>
                  </a:lnTo>
                  <a:lnTo>
                    <a:pt x="71" y="48"/>
                  </a:lnTo>
                  <a:lnTo>
                    <a:pt x="61" y="55"/>
                  </a:lnTo>
                  <a:lnTo>
                    <a:pt x="58" y="74"/>
                  </a:lnTo>
                  <a:lnTo>
                    <a:pt x="54" y="91"/>
                  </a:lnTo>
                  <a:lnTo>
                    <a:pt x="53" y="107"/>
                  </a:lnTo>
                  <a:lnTo>
                    <a:pt x="58" y="127"/>
                  </a:lnTo>
                  <a:lnTo>
                    <a:pt x="71" y="119"/>
                  </a:lnTo>
                  <a:lnTo>
                    <a:pt x="86" y="107"/>
                  </a:lnTo>
                  <a:lnTo>
                    <a:pt x="99" y="96"/>
                  </a:lnTo>
                  <a:lnTo>
                    <a:pt x="112" y="81"/>
                  </a:lnTo>
                  <a:lnTo>
                    <a:pt x="123" y="66"/>
                  </a:lnTo>
                  <a:lnTo>
                    <a:pt x="132" y="50"/>
                  </a:lnTo>
                  <a:lnTo>
                    <a:pt x="133" y="33"/>
                  </a:lnTo>
                  <a:lnTo>
                    <a:pt x="132" y="17"/>
                  </a:lnTo>
                  <a:lnTo>
                    <a:pt x="138" y="12"/>
                  </a:lnTo>
                  <a:lnTo>
                    <a:pt x="146" y="9"/>
                  </a:lnTo>
                  <a:lnTo>
                    <a:pt x="153" y="4"/>
                  </a:lnTo>
                  <a:lnTo>
                    <a:pt x="161" y="0"/>
                  </a:lnTo>
                  <a:lnTo>
                    <a:pt x="178" y="22"/>
                  </a:lnTo>
                  <a:lnTo>
                    <a:pt x="179" y="58"/>
                  </a:lnTo>
                  <a:lnTo>
                    <a:pt x="173" y="97"/>
                  </a:lnTo>
                  <a:lnTo>
                    <a:pt x="164" y="125"/>
                  </a:lnTo>
                  <a:lnTo>
                    <a:pt x="151" y="137"/>
                  </a:lnTo>
                  <a:lnTo>
                    <a:pt x="140" y="148"/>
                  </a:lnTo>
                  <a:lnTo>
                    <a:pt x="127" y="158"/>
                  </a:lnTo>
                  <a:lnTo>
                    <a:pt x="113" y="168"/>
                  </a:lnTo>
                  <a:lnTo>
                    <a:pt x="100" y="178"/>
                  </a:lnTo>
                  <a:lnTo>
                    <a:pt x="86" y="187"/>
                  </a:lnTo>
                  <a:lnTo>
                    <a:pt x="72" y="196"/>
                  </a:lnTo>
                  <a:lnTo>
                    <a:pt x="59" y="206"/>
                  </a:lnTo>
                  <a:lnTo>
                    <a:pt x="56" y="219"/>
                  </a:lnTo>
                  <a:lnTo>
                    <a:pt x="53" y="230"/>
                  </a:lnTo>
                  <a:lnTo>
                    <a:pt x="46" y="238"/>
                  </a:lnTo>
                  <a:lnTo>
                    <a:pt x="36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4052888" y="3332163"/>
              <a:ext cx="515938" cy="192087"/>
            </a:xfrm>
            <a:custGeom>
              <a:avLst/>
              <a:gdLst>
                <a:gd name="T0" fmla="*/ 315 w 325"/>
                <a:gd name="T1" fmla="*/ 46 h 121"/>
                <a:gd name="T2" fmla="*/ 297 w 325"/>
                <a:gd name="T3" fmla="*/ 51 h 121"/>
                <a:gd name="T4" fmla="*/ 279 w 325"/>
                <a:gd name="T5" fmla="*/ 56 h 121"/>
                <a:gd name="T6" fmla="*/ 261 w 325"/>
                <a:gd name="T7" fmla="*/ 61 h 121"/>
                <a:gd name="T8" fmla="*/ 243 w 325"/>
                <a:gd name="T9" fmla="*/ 65 h 121"/>
                <a:gd name="T10" fmla="*/ 225 w 325"/>
                <a:gd name="T11" fmla="*/ 70 h 121"/>
                <a:gd name="T12" fmla="*/ 205 w 325"/>
                <a:gd name="T13" fmla="*/ 75 h 121"/>
                <a:gd name="T14" fmla="*/ 187 w 325"/>
                <a:gd name="T15" fmla="*/ 80 h 121"/>
                <a:gd name="T16" fmla="*/ 169 w 325"/>
                <a:gd name="T17" fmla="*/ 84 h 121"/>
                <a:gd name="T18" fmla="*/ 151 w 325"/>
                <a:gd name="T19" fmla="*/ 88 h 121"/>
                <a:gd name="T20" fmla="*/ 133 w 325"/>
                <a:gd name="T21" fmla="*/ 93 h 121"/>
                <a:gd name="T22" fmla="*/ 115 w 325"/>
                <a:gd name="T23" fmla="*/ 98 h 121"/>
                <a:gd name="T24" fmla="*/ 97 w 325"/>
                <a:gd name="T25" fmla="*/ 102 h 121"/>
                <a:gd name="T26" fmla="*/ 79 w 325"/>
                <a:gd name="T27" fmla="*/ 107 h 121"/>
                <a:gd name="T28" fmla="*/ 62 w 325"/>
                <a:gd name="T29" fmla="*/ 111 h 121"/>
                <a:gd name="T30" fmla="*/ 44 w 325"/>
                <a:gd name="T31" fmla="*/ 116 h 121"/>
                <a:gd name="T32" fmla="*/ 26 w 325"/>
                <a:gd name="T33" fmla="*/ 121 h 121"/>
                <a:gd name="T34" fmla="*/ 20 w 325"/>
                <a:gd name="T35" fmla="*/ 121 h 121"/>
                <a:gd name="T36" fmla="*/ 15 w 325"/>
                <a:gd name="T37" fmla="*/ 121 h 121"/>
                <a:gd name="T38" fmla="*/ 10 w 325"/>
                <a:gd name="T39" fmla="*/ 121 h 121"/>
                <a:gd name="T40" fmla="*/ 7 w 325"/>
                <a:gd name="T41" fmla="*/ 121 h 121"/>
                <a:gd name="T42" fmla="*/ 3 w 325"/>
                <a:gd name="T43" fmla="*/ 116 h 121"/>
                <a:gd name="T44" fmla="*/ 3 w 325"/>
                <a:gd name="T45" fmla="*/ 111 h 121"/>
                <a:gd name="T46" fmla="*/ 2 w 325"/>
                <a:gd name="T47" fmla="*/ 105 h 121"/>
                <a:gd name="T48" fmla="*/ 0 w 325"/>
                <a:gd name="T49" fmla="*/ 95 h 121"/>
                <a:gd name="T50" fmla="*/ 15 w 325"/>
                <a:gd name="T51" fmla="*/ 87 h 121"/>
                <a:gd name="T52" fmla="*/ 31 w 325"/>
                <a:gd name="T53" fmla="*/ 79 h 121"/>
                <a:gd name="T54" fmla="*/ 49 w 325"/>
                <a:gd name="T55" fmla="*/ 72 h 121"/>
                <a:gd name="T56" fmla="*/ 67 w 325"/>
                <a:gd name="T57" fmla="*/ 65 h 121"/>
                <a:gd name="T58" fmla="*/ 87 w 325"/>
                <a:gd name="T59" fmla="*/ 59 h 121"/>
                <a:gd name="T60" fmla="*/ 107 w 325"/>
                <a:gd name="T61" fmla="*/ 52 h 121"/>
                <a:gd name="T62" fmla="*/ 126 w 325"/>
                <a:gd name="T63" fmla="*/ 46 h 121"/>
                <a:gd name="T64" fmla="*/ 148 w 325"/>
                <a:gd name="T65" fmla="*/ 41 h 121"/>
                <a:gd name="T66" fmla="*/ 167 w 325"/>
                <a:gd name="T67" fmla="*/ 36 h 121"/>
                <a:gd name="T68" fmla="*/ 189 w 325"/>
                <a:gd name="T69" fmla="*/ 29 h 121"/>
                <a:gd name="T70" fmla="*/ 210 w 325"/>
                <a:gd name="T71" fmla="*/ 24 h 121"/>
                <a:gd name="T72" fmla="*/ 230 w 325"/>
                <a:gd name="T73" fmla="*/ 20 h 121"/>
                <a:gd name="T74" fmla="*/ 250 w 325"/>
                <a:gd name="T75" fmla="*/ 15 h 121"/>
                <a:gd name="T76" fmla="*/ 268 w 325"/>
                <a:gd name="T77" fmla="*/ 10 h 121"/>
                <a:gd name="T78" fmla="*/ 286 w 325"/>
                <a:gd name="T79" fmla="*/ 5 h 121"/>
                <a:gd name="T80" fmla="*/ 302 w 325"/>
                <a:gd name="T81" fmla="*/ 0 h 121"/>
                <a:gd name="T82" fmla="*/ 317 w 325"/>
                <a:gd name="T83" fmla="*/ 11 h 121"/>
                <a:gd name="T84" fmla="*/ 325 w 325"/>
                <a:gd name="T85" fmla="*/ 23 h 121"/>
                <a:gd name="T86" fmla="*/ 325 w 325"/>
                <a:gd name="T87" fmla="*/ 34 h 121"/>
                <a:gd name="T88" fmla="*/ 315 w 325"/>
                <a:gd name="T89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" h="121">
                  <a:moveTo>
                    <a:pt x="315" y="46"/>
                  </a:moveTo>
                  <a:lnTo>
                    <a:pt x="297" y="51"/>
                  </a:lnTo>
                  <a:lnTo>
                    <a:pt x="279" y="56"/>
                  </a:lnTo>
                  <a:lnTo>
                    <a:pt x="261" y="61"/>
                  </a:lnTo>
                  <a:lnTo>
                    <a:pt x="243" y="65"/>
                  </a:lnTo>
                  <a:lnTo>
                    <a:pt x="225" y="70"/>
                  </a:lnTo>
                  <a:lnTo>
                    <a:pt x="205" y="75"/>
                  </a:lnTo>
                  <a:lnTo>
                    <a:pt x="187" y="80"/>
                  </a:lnTo>
                  <a:lnTo>
                    <a:pt x="169" y="84"/>
                  </a:lnTo>
                  <a:lnTo>
                    <a:pt x="151" y="88"/>
                  </a:lnTo>
                  <a:lnTo>
                    <a:pt x="133" y="93"/>
                  </a:lnTo>
                  <a:lnTo>
                    <a:pt x="115" y="98"/>
                  </a:lnTo>
                  <a:lnTo>
                    <a:pt x="97" y="102"/>
                  </a:lnTo>
                  <a:lnTo>
                    <a:pt x="79" y="107"/>
                  </a:lnTo>
                  <a:lnTo>
                    <a:pt x="62" y="111"/>
                  </a:lnTo>
                  <a:lnTo>
                    <a:pt x="44" y="116"/>
                  </a:lnTo>
                  <a:lnTo>
                    <a:pt x="26" y="121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0" y="121"/>
                  </a:lnTo>
                  <a:lnTo>
                    <a:pt x="7" y="121"/>
                  </a:lnTo>
                  <a:lnTo>
                    <a:pt x="3" y="116"/>
                  </a:lnTo>
                  <a:lnTo>
                    <a:pt x="3" y="111"/>
                  </a:lnTo>
                  <a:lnTo>
                    <a:pt x="2" y="105"/>
                  </a:lnTo>
                  <a:lnTo>
                    <a:pt x="0" y="95"/>
                  </a:lnTo>
                  <a:lnTo>
                    <a:pt x="15" y="87"/>
                  </a:lnTo>
                  <a:lnTo>
                    <a:pt x="31" y="79"/>
                  </a:lnTo>
                  <a:lnTo>
                    <a:pt x="49" y="72"/>
                  </a:lnTo>
                  <a:lnTo>
                    <a:pt x="67" y="65"/>
                  </a:lnTo>
                  <a:lnTo>
                    <a:pt x="87" y="59"/>
                  </a:lnTo>
                  <a:lnTo>
                    <a:pt x="107" y="52"/>
                  </a:lnTo>
                  <a:lnTo>
                    <a:pt x="126" y="46"/>
                  </a:lnTo>
                  <a:lnTo>
                    <a:pt x="148" y="41"/>
                  </a:lnTo>
                  <a:lnTo>
                    <a:pt x="167" y="36"/>
                  </a:lnTo>
                  <a:lnTo>
                    <a:pt x="189" y="29"/>
                  </a:lnTo>
                  <a:lnTo>
                    <a:pt x="210" y="24"/>
                  </a:lnTo>
                  <a:lnTo>
                    <a:pt x="230" y="20"/>
                  </a:lnTo>
                  <a:lnTo>
                    <a:pt x="250" y="15"/>
                  </a:lnTo>
                  <a:lnTo>
                    <a:pt x="268" y="10"/>
                  </a:lnTo>
                  <a:lnTo>
                    <a:pt x="286" y="5"/>
                  </a:lnTo>
                  <a:lnTo>
                    <a:pt x="302" y="0"/>
                  </a:lnTo>
                  <a:lnTo>
                    <a:pt x="317" y="11"/>
                  </a:lnTo>
                  <a:lnTo>
                    <a:pt x="325" y="23"/>
                  </a:lnTo>
                  <a:lnTo>
                    <a:pt x="325" y="34"/>
                  </a:lnTo>
                  <a:lnTo>
                    <a:pt x="31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931863" y="3813175"/>
              <a:ext cx="1446213" cy="1295400"/>
            </a:xfrm>
            <a:custGeom>
              <a:avLst/>
              <a:gdLst>
                <a:gd name="T0" fmla="*/ 49 w 911"/>
                <a:gd name="T1" fmla="*/ 814 h 816"/>
                <a:gd name="T2" fmla="*/ 36 w 911"/>
                <a:gd name="T3" fmla="*/ 813 h 816"/>
                <a:gd name="T4" fmla="*/ 24 w 911"/>
                <a:gd name="T5" fmla="*/ 811 h 816"/>
                <a:gd name="T6" fmla="*/ 13 w 911"/>
                <a:gd name="T7" fmla="*/ 811 h 816"/>
                <a:gd name="T8" fmla="*/ 0 w 911"/>
                <a:gd name="T9" fmla="*/ 764 h 816"/>
                <a:gd name="T10" fmla="*/ 3 w 911"/>
                <a:gd name="T11" fmla="*/ 662 h 816"/>
                <a:gd name="T12" fmla="*/ 19 w 911"/>
                <a:gd name="T13" fmla="*/ 558 h 816"/>
                <a:gd name="T14" fmla="*/ 37 w 911"/>
                <a:gd name="T15" fmla="*/ 457 h 816"/>
                <a:gd name="T16" fmla="*/ 52 w 911"/>
                <a:gd name="T17" fmla="*/ 380 h 816"/>
                <a:gd name="T18" fmla="*/ 77 w 911"/>
                <a:gd name="T19" fmla="*/ 317 h 816"/>
                <a:gd name="T20" fmla="*/ 108 w 911"/>
                <a:gd name="T21" fmla="*/ 255 h 816"/>
                <a:gd name="T22" fmla="*/ 149 w 911"/>
                <a:gd name="T23" fmla="*/ 192 h 816"/>
                <a:gd name="T24" fmla="*/ 195 w 911"/>
                <a:gd name="T25" fmla="*/ 135 h 816"/>
                <a:gd name="T26" fmla="*/ 246 w 911"/>
                <a:gd name="T27" fmla="*/ 84 h 816"/>
                <a:gd name="T28" fmla="*/ 303 w 911"/>
                <a:gd name="T29" fmla="*/ 41 h 816"/>
                <a:gd name="T30" fmla="*/ 362 w 911"/>
                <a:gd name="T31" fmla="*/ 10 h 816"/>
                <a:gd name="T32" fmla="*/ 410 w 911"/>
                <a:gd name="T33" fmla="*/ 2 h 816"/>
                <a:gd name="T34" fmla="*/ 443 w 911"/>
                <a:gd name="T35" fmla="*/ 2 h 816"/>
                <a:gd name="T36" fmla="*/ 479 w 911"/>
                <a:gd name="T37" fmla="*/ 5 h 816"/>
                <a:gd name="T38" fmla="*/ 513 w 911"/>
                <a:gd name="T39" fmla="*/ 12 h 816"/>
                <a:gd name="T40" fmla="*/ 561 w 911"/>
                <a:gd name="T41" fmla="*/ 23 h 816"/>
                <a:gd name="T42" fmla="*/ 625 w 911"/>
                <a:gd name="T43" fmla="*/ 40 h 816"/>
                <a:gd name="T44" fmla="*/ 689 w 911"/>
                <a:gd name="T45" fmla="*/ 58 h 816"/>
                <a:gd name="T46" fmla="*/ 755 w 911"/>
                <a:gd name="T47" fmla="*/ 69 h 816"/>
                <a:gd name="T48" fmla="*/ 799 w 911"/>
                <a:gd name="T49" fmla="*/ 73 h 816"/>
                <a:gd name="T50" fmla="*/ 833 w 911"/>
                <a:gd name="T51" fmla="*/ 79 h 816"/>
                <a:gd name="T52" fmla="*/ 875 w 911"/>
                <a:gd name="T53" fmla="*/ 89 h 816"/>
                <a:gd name="T54" fmla="*/ 904 w 911"/>
                <a:gd name="T55" fmla="*/ 105 h 816"/>
                <a:gd name="T56" fmla="*/ 894 w 911"/>
                <a:gd name="T57" fmla="*/ 125 h 816"/>
                <a:gd name="T58" fmla="*/ 852 w 911"/>
                <a:gd name="T59" fmla="*/ 132 h 816"/>
                <a:gd name="T60" fmla="*/ 802 w 911"/>
                <a:gd name="T61" fmla="*/ 127 h 816"/>
                <a:gd name="T62" fmla="*/ 758 w 911"/>
                <a:gd name="T63" fmla="*/ 117 h 816"/>
                <a:gd name="T64" fmla="*/ 717 w 911"/>
                <a:gd name="T65" fmla="*/ 112 h 816"/>
                <a:gd name="T66" fmla="*/ 664 w 911"/>
                <a:gd name="T67" fmla="*/ 107 h 816"/>
                <a:gd name="T68" fmla="*/ 609 w 911"/>
                <a:gd name="T69" fmla="*/ 104 h 816"/>
                <a:gd name="T70" fmla="*/ 553 w 911"/>
                <a:gd name="T71" fmla="*/ 104 h 816"/>
                <a:gd name="T72" fmla="*/ 497 w 911"/>
                <a:gd name="T73" fmla="*/ 105 h 816"/>
                <a:gd name="T74" fmla="*/ 443 w 911"/>
                <a:gd name="T75" fmla="*/ 112 h 816"/>
                <a:gd name="T76" fmla="*/ 390 w 911"/>
                <a:gd name="T77" fmla="*/ 124 h 816"/>
                <a:gd name="T78" fmla="*/ 343 w 911"/>
                <a:gd name="T79" fmla="*/ 142 h 816"/>
                <a:gd name="T80" fmla="*/ 259 w 911"/>
                <a:gd name="T81" fmla="*/ 220 h 816"/>
                <a:gd name="T82" fmla="*/ 169 w 911"/>
                <a:gd name="T83" fmla="*/ 375 h 816"/>
                <a:gd name="T84" fmla="*/ 111 w 911"/>
                <a:gd name="T85" fmla="*/ 545 h 816"/>
                <a:gd name="T86" fmla="*/ 75 w 911"/>
                <a:gd name="T87" fmla="*/ 723 h 816"/>
                <a:gd name="T88" fmla="*/ 60 w 911"/>
                <a:gd name="T89" fmla="*/ 814 h 816"/>
                <a:gd name="T90" fmla="*/ 59 w 911"/>
                <a:gd name="T91" fmla="*/ 81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816">
                  <a:moveTo>
                    <a:pt x="57" y="816"/>
                  </a:moveTo>
                  <a:lnTo>
                    <a:pt x="49" y="814"/>
                  </a:lnTo>
                  <a:lnTo>
                    <a:pt x="42" y="813"/>
                  </a:lnTo>
                  <a:lnTo>
                    <a:pt x="36" y="813"/>
                  </a:lnTo>
                  <a:lnTo>
                    <a:pt x="31" y="811"/>
                  </a:lnTo>
                  <a:lnTo>
                    <a:pt x="24" y="811"/>
                  </a:lnTo>
                  <a:lnTo>
                    <a:pt x="19" y="811"/>
                  </a:lnTo>
                  <a:lnTo>
                    <a:pt x="13" y="811"/>
                  </a:lnTo>
                  <a:lnTo>
                    <a:pt x="6" y="813"/>
                  </a:lnTo>
                  <a:lnTo>
                    <a:pt x="0" y="764"/>
                  </a:lnTo>
                  <a:lnTo>
                    <a:pt x="0" y="714"/>
                  </a:lnTo>
                  <a:lnTo>
                    <a:pt x="3" y="662"/>
                  </a:lnTo>
                  <a:lnTo>
                    <a:pt x="11" y="611"/>
                  </a:lnTo>
                  <a:lnTo>
                    <a:pt x="19" y="558"/>
                  </a:lnTo>
                  <a:lnTo>
                    <a:pt x="29" y="508"/>
                  </a:lnTo>
                  <a:lnTo>
                    <a:pt x="37" y="457"/>
                  </a:lnTo>
                  <a:lnTo>
                    <a:pt x="44" y="409"/>
                  </a:lnTo>
                  <a:lnTo>
                    <a:pt x="52" y="380"/>
                  </a:lnTo>
                  <a:lnTo>
                    <a:pt x="64" y="348"/>
                  </a:lnTo>
                  <a:lnTo>
                    <a:pt x="77" y="317"/>
                  </a:lnTo>
                  <a:lnTo>
                    <a:pt x="92" y="286"/>
                  </a:lnTo>
                  <a:lnTo>
                    <a:pt x="108" y="255"/>
                  </a:lnTo>
                  <a:lnTo>
                    <a:pt x="128" y="224"/>
                  </a:lnTo>
                  <a:lnTo>
                    <a:pt x="149" y="192"/>
                  </a:lnTo>
                  <a:lnTo>
                    <a:pt x="170" y="163"/>
                  </a:lnTo>
                  <a:lnTo>
                    <a:pt x="195" y="135"/>
                  </a:lnTo>
                  <a:lnTo>
                    <a:pt x="220" y="109"/>
                  </a:lnTo>
                  <a:lnTo>
                    <a:pt x="246" y="84"/>
                  </a:lnTo>
                  <a:lnTo>
                    <a:pt x="274" y="61"/>
                  </a:lnTo>
                  <a:lnTo>
                    <a:pt x="303" y="41"/>
                  </a:lnTo>
                  <a:lnTo>
                    <a:pt x="333" y="25"/>
                  </a:lnTo>
                  <a:lnTo>
                    <a:pt x="362" y="10"/>
                  </a:lnTo>
                  <a:lnTo>
                    <a:pt x="394" y="0"/>
                  </a:lnTo>
                  <a:lnTo>
                    <a:pt x="410" y="2"/>
                  </a:lnTo>
                  <a:lnTo>
                    <a:pt x="426" y="2"/>
                  </a:lnTo>
                  <a:lnTo>
                    <a:pt x="443" y="2"/>
                  </a:lnTo>
                  <a:lnTo>
                    <a:pt x="461" y="4"/>
                  </a:lnTo>
                  <a:lnTo>
                    <a:pt x="479" y="5"/>
                  </a:lnTo>
                  <a:lnTo>
                    <a:pt x="497" y="7"/>
                  </a:lnTo>
                  <a:lnTo>
                    <a:pt x="513" y="12"/>
                  </a:lnTo>
                  <a:lnTo>
                    <a:pt x="531" y="17"/>
                  </a:lnTo>
                  <a:lnTo>
                    <a:pt x="561" y="23"/>
                  </a:lnTo>
                  <a:lnTo>
                    <a:pt x="592" y="32"/>
                  </a:lnTo>
                  <a:lnTo>
                    <a:pt x="625" y="40"/>
                  </a:lnTo>
                  <a:lnTo>
                    <a:pt x="658" y="48"/>
                  </a:lnTo>
                  <a:lnTo>
                    <a:pt x="689" y="58"/>
                  </a:lnTo>
                  <a:lnTo>
                    <a:pt x="722" y="64"/>
                  </a:lnTo>
                  <a:lnTo>
                    <a:pt x="755" y="69"/>
                  </a:lnTo>
                  <a:lnTo>
                    <a:pt x="788" y="71"/>
                  </a:lnTo>
                  <a:lnTo>
                    <a:pt x="799" y="73"/>
                  </a:lnTo>
                  <a:lnTo>
                    <a:pt x="815" y="76"/>
                  </a:lnTo>
                  <a:lnTo>
                    <a:pt x="833" y="79"/>
                  </a:lnTo>
                  <a:lnTo>
                    <a:pt x="855" y="84"/>
                  </a:lnTo>
                  <a:lnTo>
                    <a:pt x="875" y="89"/>
                  </a:lnTo>
                  <a:lnTo>
                    <a:pt x="891" y="97"/>
                  </a:lnTo>
                  <a:lnTo>
                    <a:pt x="904" y="105"/>
                  </a:lnTo>
                  <a:lnTo>
                    <a:pt x="911" y="115"/>
                  </a:lnTo>
                  <a:lnTo>
                    <a:pt x="894" y="125"/>
                  </a:lnTo>
                  <a:lnTo>
                    <a:pt x="875" y="130"/>
                  </a:lnTo>
                  <a:lnTo>
                    <a:pt x="852" y="132"/>
                  </a:lnTo>
                  <a:lnTo>
                    <a:pt x="827" y="130"/>
                  </a:lnTo>
                  <a:lnTo>
                    <a:pt x="802" y="127"/>
                  </a:lnTo>
                  <a:lnTo>
                    <a:pt x="779" y="122"/>
                  </a:lnTo>
                  <a:lnTo>
                    <a:pt x="758" y="117"/>
                  </a:lnTo>
                  <a:lnTo>
                    <a:pt x="742" y="114"/>
                  </a:lnTo>
                  <a:lnTo>
                    <a:pt x="717" y="112"/>
                  </a:lnTo>
                  <a:lnTo>
                    <a:pt x="691" y="110"/>
                  </a:lnTo>
                  <a:lnTo>
                    <a:pt x="664" y="107"/>
                  </a:lnTo>
                  <a:lnTo>
                    <a:pt x="637" y="105"/>
                  </a:lnTo>
                  <a:lnTo>
                    <a:pt x="609" y="104"/>
                  </a:lnTo>
                  <a:lnTo>
                    <a:pt x="581" y="104"/>
                  </a:lnTo>
                  <a:lnTo>
                    <a:pt x="553" y="104"/>
                  </a:lnTo>
                  <a:lnTo>
                    <a:pt x="525" y="104"/>
                  </a:lnTo>
                  <a:lnTo>
                    <a:pt x="497" y="105"/>
                  </a:lnTo>
                  <a:lnTo>
                    <a:pt x="469" y="107"/>
                  </a:lnTo>
                  <a:lnTo>
                    <a:pt x="443" y="112"/>
                  </a:lnTo>
                  <a:lnTo>
                    <a:pt x="415" y="117"/>
                  </a:lnTo>
                  <a:lnTo>
                    <a:pt x="390" y="124"/>
                  </a:lnTo>
                  <a:lnTo>
                    <a:pt x="366" y="132"/>
                  </a:lnTo>
                  <a:lnTo>
                    <a:pt x="343" y="142"/>
                  </a:lnTo>
                  <a:lnTo>
                    <a:pt x="320" y="153"/>
                  </a:lnTo>
                  <a:lnTo>
                    <a:pt x="259" y="220"/>
                  </a:lnTo>
                  <a:lnTo>
                    <a:pt x="208" y="296"/>
                  </a:lnTo>
                  <a:lnTo>
                    <a:pt x="169" y="375"/>
                  </a:lnTo>
                  <a:lnTo>
                    <a:pt x="138" y="458"/>
                  </a:lnTo>
                  <a:lnTo>
                    <a:pt x="111" y="545"/>
                  </a:lnTo>
                  <a:lnTo>
                    <a:pt x="92" y="634"/>
                  </a:lnTo>
                  <a:lnTo>
                    <a:pt x="75" y="723"/>
                  </a:lnTo>
                  <a:lnTo>
                    <a:pt x="62" y="813"/>
                  </a:lnTo>
                  <a:lnTo>
                    <a:pt x="60" y="814"/>
                  </a:lnTo>
                  <a:lnTo>
                    <a:pt x="60" y="814"/>
                  </a:lnTo>
                  <a:lnTo>
                    <a:pt x="59" y="814"/>
                  </a:lnTo>
                  <a:lnTo>
                    <a:pt x="57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001838" y="2430463"/>
              <a:ext cx="1644650" cy="962025"/>
            </a:xfrm>
            <a:custGeom>
              <a:avLst/>
              <a:gdLst>
                <a:gd name="T0" fmla="*/ 977 w 1036"/>
                <a:gd name="T1" fmla="*/ 556 h 606"/>
                <a:gd name="T2" fmla="*/ 901 w 1036"/>
                <a:gd name="T3" fmla="*/ 537 h 606"/>
                <a:gd name="T4" fmla="*/ 854 w 1036"/>
                <a:gd name="T5" fmla="*/ 509 h 606"/>
                <a:gd name="T6" fmla="*/ 832 w 1036"/>
                <a:gd name="T7" fmla="*/ 386 h 606"/>
                <a:gd name="T8" fmla="*/ 805 w 1036"/>
                <a:gd name="T9" fmla="*/ 295 h 606"/>
                <a:gd name="T10" fmla="*/ 765 w 1036"/>
                <a:gd name="T11" fmla="*/ 226 h 606"/>
                <a:gd name="T12" fmla="*/ 716 w 1036"/>
                <a:gd name="T13" fmla="*/ 166 h 606"/>
                <a:gd name="T14" fmla="*/ 631 w 1036"/>
                <a:gd name="T15" fmla="*/ 126 h 606"/>
                <a:gd name="T16" fmla="*/ 555 w 1036"/>
                <a:gd name="T17" fmla="*/ 95 h 606"/>
                <a:gd name="T18" fmla="*/ 481 w 1036"/>
                <a:gd name="T19" fmla="*/ 74 h 606"/>
                <a:gd name="T20" fmla="*/ 404 w 1036"/>
                <a:gd name="T21" fmla="*/ 66 h 606"/>
                <a:gd name="T22" fmla="*/ 317 w 1036"/>
                <a:gd name="T23" fmla="*/ 71 h 606"/>
                <a:gd name="T24" fmla="*/ 179 w 1036"/>
                <a:gd name="T25" fmla="*/ 158 h 606"/>
                <a:gd name="T26" fmla="*/ 100 w 1036"/>
                <a:gd name="T27" fmla="*/ 305 h 606"/>
                <a:gd name="T28" fmla="*/ 100 w 1036"/>
                <a:gd name="T29" fmla="*/ 499 h 606"/>
                <a:gd name="T30" fmla="*/ 166 w 1036"/>
                <a:gd name="T31" fmla="*/ 525 h 606"/>
                <a:gd name="T32" fmla="*/ 297 w 1036"/>
                <a:gd name="T33" fmla="*/ 538 h 606"/>
                <a:gd name="T34" fmla="*/ 457 w 1036"/>
                <a:gd name="T35" fmla="*/ 542 h 606"/>
                <a:gd name="T36" fmla="*/ 609 w 1036"/>
                <a:gd name="T37" fmla="*/ 538 h 606"/>
                <a:gd name="T38" fmla="*/ 716 w 1036"/>
                <a:gd name="T39" fmla="*/ 533 h 606"/>
                <a:gd name="T40" fmla="*/ 754 w 1036"/>
                <a:gd name="T41" fmla="*/ 522 h 606"/>
                <a:gd name="T42" fmla="*/ 785 w 1036"/>
                <a:gd name="T43" fmla="*/ 512 h 606"/>
                <a:gd name="T44" fmla="*/ 814 w 1036"/>
                <a:gd name="T45" fmla="*/ 514 h 606"/>
                <a:gd name="T46" fmla="*/ 811 w 1036"/>
                <a:gd name="T47" fmla="*/ 524 h 606"/>
                <a:gd name="T48" fmla="*/ 742 w 1036"/>
                <a:gd name="T49" fmla="*/ 561 h 606"/>
                <a:gd name="T50" fmla="*/ 632 w 1036"/>
                <a:gd name="T51" fmla="*/ 589 h 606"/>
                <a:gd name="T52" fmla="*/ 514 w 1036"/>
                <a:gd name="T53" fmla="*/ 601 h 606"/>
                <a:gd name="T54" fmla="*/ 396 w 1036"/>
                <a:gd name="T55" fmla="*/ 602 h 606"/>
                <a:gd name="T56" fmla="*/ 279 w 1036"/>
                <a:gd name="T57" fmla="*/ 602 h 606"/>
                <a:gd name="T58" fmla="*/ 189 w 1036"/>
                <a:gd name="T59" fmla="*/ 602 h 606"/>
                <a:gd name="T60" fmla="*/ 140 w 1036"/>
                <a:gd name="T61" fmla="*/ 597 h 606"/>
                <a:gd name="T62" fmla="*/ 91 w 1036"/>
                <a:gd name="T63" fmla="*/ 589 h 606"/>
                <a:gd name="T64" fmla="*/ 53 w 1036"/>
                <a:gd name="T65" fmla="*/ 589 h 606"/>
                <a:gd name="T66" fmla="*/ 30 w 1036"/>
                <a:gd name="T67" fmla="*/ 589 h 606"/>
                <a:gd name="T68" fmla="*/ 13 w 1036"/>
                <a:gd name="T69" fmla="*/ 573 h 606"/>
                <a:gd name="T70" fmla="*/ 4 w 1036"/>
                <a:gd name="T71" fmla="*/ 359 h 606"/>
                <a:gd name="T72" fmla="*/ 35 w 1036"/>
                <a:gd name="T73" fmla="*/ 233 h 606"/>
                <a:gd name="T74" fmla="*/ 71 w 1036"/>
                <a:gd name="T75" fmla="*/ 159 h 606"/>
                <a:gd name="T76" fmla="*/ 118 w 1036"/>
                <a:gd name="T77" fmla="*/ 98 h 606"/>
                <a:gd name="T78" fmla="*/ 178 w 1036"/>
                <a:gd name="T79" fmla="*/ 51 h 606"/>
                <a:gd name="T80" fmla="*/ 255 w 1036"/>
                <a:gd name="T81" fmla="*/ 16 h 606"/>
                <a:gd name="T82" fmla="*/ 345 w 1036"/>
                <a:gd name="T83" fmla="*/ 2 h 606"/>
                <a:gd name="T84" fmla="*/ 432 w 1036"/>
                <a:gd name="T85" fmla="*/ 8 h 606"/>
                <a:gd name="T86" fmla="*/ 524 w 1036"/>
                <a:gd name="T87" fmla="*/ 23 h 606"/>
                <a:gd name="T88" fmla="*/ 611 w 1036"/>
                <a:gd name="T89" fmla="*/ 49 h 606"/>
                <a:gd name="T90" fmla="*/ 693 w 1036"/>
                <a:gd name="T91" fmla="*/ 89 h 606"/>
                <a:gd name="T92" fmla="*/ 762 w 1036"/>
                <a:gd name="T93" fmla="*/ 146 h 606"/>
                <a:gd name="T94" fmla="*/ 821 w 1036"/>
                <a:gd name="T95" fmla="*/ 246 h 606"/>
                <a:gd name="T96" fmla="*/ 859 w 1036"/>
                <a:gd name="T97" fmla="*/ 350 h 606"/>
                <a:gd name="T98" fmla="*/ 887 w 1036"/>
                <a:gd name="T99" fmla="*/ 446 h 606"/>
                <a:gd name="T100" fmla="*/ 956 w 1036"/>
                <a:gd name="T101" fmla="*/ 482 h 606"/>
                <a:gd name="T102" fmla="*/ 1023 w 1036"/>
                <a:gd name="T103" fmla="*/ 525 h 606"/>
                <a:gd name="T104" fmla="*/ 1026 w 1036"/>
                <a:gd name="T105" fmla="*/ 5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6" h="606">
                  <a:moveTo>
                    <a:pt x="1018" y="560"/>
                  </a:moveTo>
                  <a:lnTo>
                    <a:pt x="1000" y="560"/>
                  </a:lnTo>
                  <a:lnTo>
                    <a:pt x="977" y="556"/>
                  </a:lnTo>
                  <a:lnTo>
                    <a:pt x="951" y="551"/>
                  </a:lnTo>
                  <a:lnTo>
                    <a:pt x="926" y="543"/>
                  </a:lnTo>
                  <a:lnTo>
                    <a:pt x="901" y="537"/>
                  </a:lnTo>
                  <a:lnTo>
                    <a:pt x="878" y="527"/>
                  </a:lnTo>
                  <a:lnTo>
                    <a:pt x="864" y="519"/>
                  </a:lnTo>
                  <a:lnTo>
                    <a:pt x="854" y="509"/>
                  </a:lnTo>
                  <a:lnTo>
                    <a:pt x="847" y="468"/>
                  </a:lnTo>
                  <a:lnTo>
                    <a:pt x="839" y="427"/>
                  </a:lnTo>
                  <a:lnTo>
                    <a:pt x="832" y="386"/>
                  </a:lnTo>
                  <a:lnTo>
                    <a:pt x="826" y="345"/>
                  </a:lnTo>
                  <a:lnTo>
                    <a:pt x="816" y="320"/>
                  </a:lnTo>
                  <a:lnTo>
                    <a:pt x="805" y="295"/>
                  </a:lnTo>
                  <a:lnTo>
                    <a:pt x="793" y="272"/>
                  </a:lnTo>
                  <a:lnTo>
                    <a:pt x="780" y="248"/>
                  </a:lnTo>
                  <a:lnTo>
                    <a:pt x="765" y="226"/>
                  </a:lnTo>
                  <a:lnTo>
                    <a:pt x="750" y="205"/>
                  </a:lnTo>
                  <a:lnTo>
                    <a:pt x="734" y="184"/>
                  </a:lnTo>
                  <a:lnTo>
                    <a:pt x="716" y="166"/>
                  </a:lnTo>
                  <a:lnTo>
                    <a:pt x="686" y="153"/>
                  </a:lnTo>
                  <a:lnTo>
                    <a:pt x="658" y="139"/>
                  </a:lnTo>
                  <a:lnTo>
                    <a:pt x="631" y="126"/>
                  </a:lnTo>
                  <a:lnTo>
                    <a:pt x="604" y="115"/>
                  </a:lnTo>
                  <a:lnTo>
                    <a:pt x="580" y="105"/>
                  </a:lnTo>
                  <a:lnTo>
                    <a:pt x="555" y="95"/>
                  </a:lnTo>
                  <a:lnTo>
                    <a:pt x="530" y="87"/>
                  </a:lnTo>
                  <a:lnTo>
                    <a:pt x="506" y="80"/>
                  </a:lnTo>
                  <a:lnTo>
                    <a:pt x="481" y="74"/>
                  </a:lnTo>
                  <a:lnTo>
                    <a:pt x="457" y="71"/>
                  </a:lnTo>
                  <a:lnTo>
                    <a:pt x="430" y="67"/>
                  </a:lnTo>
                  <a:lnTo>
                    <a:pt x="404" y="66"/>
                  </a:lnTo>
                  <a:lnTo>
                    <a:pt x="376" y="66"/>
                  </a:lnTo>
                  <a:lnTo>
                    <a:pt x="348" y="67"/>
                  </a:lnTo>
                  <a:lnTo>
                    <a:pt x="317" y="71"/>
                  </a:lnTo>
                  <a:lnTo>
                    <a:pt x="286" y="77"/>
                  </a:lnTo>
                  <a:lnTo>
                    <a:pt x="227" y="117"/>
                  </a:lnTo>
                  <a:lnTo>
                    <a:pt x="179" y="158"/>
                  </a:lnTo>
                  <a:lnTo>
                    <a:pt x="143" y="202"/>
                  </a:lnTo>
                  <a:lnTo>
                    <a:pt x="117" y="251"/>
                  </a:lnTo>
                  <a:lnTo>
                    <a:pt x="100" y="305"/>
                  </a:lnTo>
                  <a:lnTo>
                    <a:pt x="94" y="364"/>
                  </a:lnTo>
                  <a:lnTo>
                    <a:pt x="94" y="428"/>
                  </a:lnTo>
                  <a:lnTo>
                    <a:pt x="100" y="499"/>
                  </a:lnTo>
                  <a:lnTo>
                    <a:pt x="114" y="509"/>
                  </a:lnTo>
                  <a:lnTo>
                    <a:pt x="135" y="519"/>
                  </a:lnTo>
                  <a:lnTo>
                    <a:pt x="166" y="525"/>
                  </a:lnTo>
                  <a:lnTo>
                    <a:pt x="204" y="530"/>
                  </a:lnTo>
                  <a:lnTo>
                    <a:pt x="248" y="535"/>
                  </a:lnTo>
                  <a:lnTo>
                    <a:pt x="297" y="538"/>
                  </a:lnTo>
                  <a:lnTo>
                    <a:pt x="348" y="540"/>
                  </a:lnTo>
                  <a:lnTo>
                    <a:pt x="402" y="542"/>
                  </a:lnTo>
                  <a:lnTo>
                    <a:pt x="457" y="542"/>
                  </a:lnTo>
                  <a:lnTo>
                    <a:pt x="511" y="542"/>
                  </a:lnTo>
                  <a:lnTo>
                    <a:pt x="562" y="540"/>
                  </a:lnTo>
                  <a:lnTo>
                    <a:pt x="609" y="538"/>
                  </a:lnTo>
                  <a:lnTo>
                    <a:pt x="650" y="537"/>
                  </a:lnTo>
                  <a:lnTo>
                    <a:pt x="688" y="535"/>
                  </a:lnTo>
                  <a:lnTo>
                    <a:pt x="716" y="533"/>
                  </a:lnTo>
                  <a:lnTo>
                    <a:pt x="736" y="532"/>
                  </a:lnTo>
                  <a:lnTo>
                    <a:pt x="744" y="527"/>
                  </a:lnTo>
                  <a:lnTo>
                    <a:pt x="754" y="522"/>
                  </a:lnTo>
                  <a:lnTo>
                    <a:pt x="764" y="519"/>
                  </a:lnTo>
                  <a:lnTo>
                    <a:pt x="773" y="515"/>
                  </a:lnTo>
                  <a:lnTo>
                    <a:pt x="785" y="512"/>
                  </a:lnTo>
                  <a:lnTo>
                    <a:pt x="795" y="510"/>
                  </a:lnTo>
                  <a:lnTo>
                    <a:pt x="805" y="510"/>
                  </a:lnTo>
                  <a:lnTo>
                    <a:pt x="814" y="514"/>
                  </a:lnTo>
                  <a:lnTo>
                    <a:pt x="813" y="517"/>
                  </a:lnTo>
                  <a:lnTo>
                    <a:pt x="813" y="520"/>
                  </a:lnTo>
                  <a:lnTo>
                    <a:pt x="811" y="524"/>
                  </a:lnTo>
                  <a:lnTo>
                    <a:pt x="811" y="528"/>
                  </a:lnTo>
                  <a:lnTo>
                    <a:pt x="778" y="546"/>
                  </a:lnTo>
                  <a:lnTo>
                    <a:pt x="742" y="561"/>
                  </a:lnTo>
                  <a:lnTo>
                    <a:pt x="706" y="573"/>
                  </a:lnTo>
                  <a:lnTo>
                    <a:pt x="670" y="583"/>
                  </a:lnTo>
                  <a:lnTo>
                    <a:pt x="632" y="589"/>
                  </a:lnTo>
                  <a:lnTo>
                    <a:pt x="593" y="594"/>
                  </a:lnTo>
                  <a:lnTo>
                    <a:pt x="553" y="597"/>
                  </a:lnTo>
                  <a:lnTo>
                    <a:pt x="514" y="601"/>
                  </a:lnTo>
                  <a:lnTo>
                    <a:pt x="475" y="601"/>
                  </a:lnTo>
                  <a:lnTo>
                    <a:pt x="435" y="602"/>
                  </a:lnTo>
                  <a:lnTo>
                    <a:pt x="396" y="602"/>
                  </a:lnTo>
                  <a:lnTo>
                    <a:pt x="356" y="602"/>
                  </a:lnTo>
                  <a:lnTo>
                    <a:pt x="317" y="602"/>
                  </a:lnTo>
                  <a:lnTo>
                    <a:pt x="279" y="602"/>
                  </a:lnTo>
                  <a:lnTo>
                    <a:pt x="242" y="604"/>
                  </a:lnTo>
                  <a:lnTo>
                    <a:pt x="205" y="606"/>
                  </a:lnTo>
                  <a:lnTo>
                    <a:pt x="189" y="602"/>
                  </a:lnTo>
                  <a:lnTo>
                    <a:pt x="173" y="601"/>
                  </a:lnTo>
                  <a:lnTo>
                    <a:pt x="156" y="599"/>
                  </a:lnTo>
                  <a:lnTo>
                    <a:pt x="140" y="597"/>
                  </a:lnTo>
                  <a:lnTo>
                    <a:pt x="123" y="596"/>
                  </a:lnTo>
                  <a:lnTo>
                    <a:pt x="107" y="592"/>
                  </a:lnTo>
                  <a:lnTo>
                    <a:pt x="91" y="589"/>
                  </a:lnTo>
                  <a:lnTo>
                    <a:pt x="76" y="586"/>
                  </a:lnTo>
                  <a:lnTo>
                    <a:pt x="63" y="588"/>
                  </a:lnTo>
                  <a:lnTo>
                    <a:pt x="53" y="589"/>
                  </a:lnTo>
                  <a:lnTo>
                    <a:pt x="45" y="591"/>
                  </a:lnTo>
                  <a:lnTo>
                    <a:pt x="36" y="591"/>
                  </a:lnTo>
                  <a:lnTo>
                    <a:pt x="30" y="589"/>
                  </a:lnTo>
                  <a:lnTo>
                    <a:pt x="25" y="586"/>
                  </a:lnTo>
                  <a:lnTo>
                    <a:pt x="18" y="581"/>
                  </a:lnTo>
                  <a:lnTo>
                    <a:pt x="13" y="573"/>
                  </a:lnTo>
                  <a:lnTo>
                    <a:pt x="4" y="502"/>
                  </a:lnTo>
                  <a:lnTo>
                    <a:pt x="0" y="430"/>
                  </a:lnTo>
                  <a:lnTo>
                    <a:pt x="4" y="359"/>
                  </a:lnTo>
                  <a:lnTo>
                    <a:pt x="13" y="290"/>
                  </a:lnTo>
                  <a:lnTo>
                    <a:pt x="23" y="261"/>
                  </a:lnTo>
                  <a:lnTo>
                    <a:pt x="35" y="233"/>
                  </a:lnTo>
                  <a:lnTo>
                    <a:pt x="46" y="208"/>
                  </a:lnTo>
                  <a:lnTo>
                    <a:pt x="58" y="184"/>
                  </a:lnTo>
                  <a:lnTo>
                    <a:pt x="71" y="159"/>
                  </a:lnTo>
                  <a:lnTo>
                    <a:pt x="86" y="138"/>
                  </a:lnTo>
                  <a:lnTo>
                    <a:pt x="100" y="118"/>
                  </a:lnTo>
                  <a:lnTo>
                    <a:pt x="118" y="98"/>
                  </a:lnTo>
                  <a:lnTo>
                    <a:pt x="137" y="82"/>
                  </a:lnTo>
                  <a:lnTo>
                    <a:pt x="156" y="66"/>
                  </a:lnTo>
                  <a:lnTo>
                    <a:pt x="178" y="51"/>
                  </a:lnTo>
                  <a:lnTo>
                    <a:pt x="201" y="38"/>
                  </a:lnTo>
                  <a:lnTo>
                    <a:pt x="227" y="26"/>
                  </a:lnTo>
                  <a:lnTo>
                    <a:pt x="255" y="16"/>
                  </a:lnTo>
                  <a:lnTo>
                    <a:pt x="284" y="8"/>
                  </a:lnTo>
                  <a:lnTo>
                    <a:pt x="317" y="0"/>
                  </a:lnTo>
                  <a:lnTo>
                    <a:pt x="345" y="2"/>
                  </a:lnTo>
                  <a:lnTo>
                    <a:pt x="373" y="2"/>
                  </a:lnTo>
                  <a:lnTo>
                    <a:pt x="402" y="5"/>
                  </a:lnTo>
                  <a:lnTo>
                    <a:pt x="432" y="8"/>
                  </a:lnTo>
                  <a:lnTo>
                    <a:pt x="463" y="11"/>
                  </a:lnTo>
                  <a:lnTo>
                    <a:pt x="493" y="16"/>
                  </a:lnTo>
                  <a:lnTo>
                    <a:pt x="524" y="23"/>
                  </a:lnTo>
                  <a:lnTo>
                    <a:pt x="553" y="30"/>
                  </a:lnTo>
                  <a:lnTo>
                    <a:pt x="583" y="39"/>
                  </a:lnTo>
                  <a:lnTo>
                    <a:pt x="611" y="49"/>
                  </a:lnTo>
                  <a:lnTo>
                    <a:pt x="639" y="61"/>
                  </a:lnTo>
                  <a:lnTo>
                    <a:pt x="667" y="74"/>
                  </a:lnTo>
                  <a:lnTo>
                    <a:pt x="693" y="89"/>
                  </a:lnTo>
                  <a:lnTo>
                    <a:pt x="718" y="107"/>
                  </a:lnTo>
                  <a:lnTo>
                    <a:pt x="741" y="125"/>
                  </a:lnTo>
                  <a:lnTo>
                    <a:pt x="762" y="146"/>
                  </a:lnTo>
                  <a:lnTo>
                    <a:pt x="785" y="181"/>
                  </a:lnTo>
                  <a:lnTo>
                    <a:pt x="805" y="213"/>
                  </a:lnTo>
                  <a:lnTo>
                    <a:pt x="821" y="246"/>
                  </a:lnTo>
                  <a:lnTo>
                    <a:pt x="836" y="281"/>
                  </a:lnTo>
                  <a:lnTo>
                    <a:pt x="849" y="315"/>
                  </a:lnTo>
                  <a:lnTo>
                    <a:pt x="859" y="350"/>
                  </a:lnTo>
                  <a:lnTo>
                    <a:pt x="867" y="389"/>
                  </a:lnTo>
                  <a:lnTo>
                    <a:pt x="873" y="430"/>
                  </a:lnTo>
                  <a:lnTo>
                    <a:pt x="887" y="446"/>
                  </a:lnTo>
                  <a:lnTo>
                    <a:pt x="906" y="461"/>
                  </a:lnTo>
                  <a:lnTo>
                    <a:pt x="929" y="473"/>
                  </a:lnTo>
                  <a:lnTo>
                    <a:pt x="956" y="482"/>
                  </a:lnTo>
                  <a:lnTo>
                    <a:pt x="980" y="494"/>
                  </a:lnTo>
                  <a:lnTo>
                    <a:pt x="1003" y="509"/>
                  </a:lnTo>
                  <a:lnTo>
                    <a:pt x="1023" y="525"/>
                  </a:lnTo>
                  <a:lnTo>
                    <a:pt x="1036" y="548"/>
                  </a:lnTo>
                  <a:lnTo>
                    <a:pt x="1031" y="551"/>
                  </a:lnTo>
                  <a:lnTo>
                    <a:pt x="1026" y="555"/>
                  </a:lnTo>
                  <a:lnTo>
                    <a:pt x="1021" y="556"/>
                  </a:lnTo>
                  <a:lnTo>
                    <a:pt x="1018" y="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944688" y="3397250"/>
              <a:ext cx="941388" cy="361950"/>
            </a:xfrm>
            <a:custGeom>
              <a:avLst/>
              <a:gdLst>
                <a:gd name="T0" fmla="*/ 489 w 593"/>
                <a:gd name="T1" fmla="*/ 212 h 228"/>
                <a:gd name="T2" fmla="*/ 443 w 593"/>
                <a:gd name="T3" fmla="*/ 221 h 228"/>
                <a:gd name="T4" fmla="*/ 394 w 593"/>
                <a:gd name="T5" fmla="*/ 228 h 228"/>
                <a:gd name="T6" fmla="*/ 342 w 593"/>
                <a:gd name="T7" fmla="*/ 228 h 228"/>
                <a:gd name="T8" fmla="*/ 287 w 593"/>
                <a:gd name="T9" fmla="*/ 226 h 228"/>
                <a:gd name="T10" fmla="*/ 235 w 593"/>
                <a:gd name="T11" fmla="*/ 223 h 228"/>
                <a:gd name="T12" fmla="*/ 184 w 593"/>
                <a:gd name="T13" fmla="*/ 218 h 228"/>
                <a:gd name="T14" fmla="*/ 138 w 593"/>
                <a:gd name="T15" fmla="*/ 213 h 228"/>
                <a:gd name="T16" fmla="*/ 105 w 593"/>
                <a:gd name="T17" fmla="*/ 212 h 228"/>
                <a:gd name="T18" fmla="*/ 79 w 593"/>
                <a:gd name="T19" fmla="*/ 210 h 228"/>
                <a:gd name="T20" fmla="*/ 53 w 593"/>
                <a:gd name="T21" fmla="*/ 202 h 228"/>
                <a:gd name="T22" fmla="*/ 28 w 593"/>
                <a:gd name="T23" fmla="*/ 192 h 228"/>
                <a:gd name="T24" fmla="*/ 8 w 593"/>
                <a:gd name="T25" fmla="*/ 164 h 228"/>
                <a:gd name="T26" fmla="*/ 0 w 593"/>
                <a:gd name="T27" fmla="*/ 110 h 228"/>
                <a:gd name="T28" fmla="*/ 13 w 593"/>
                <a:gd name="T29" fmla="*/ 59 h 228"/>
                <a:gd name="T30" fmla="*/ 46 w 593"/>
                <a:gd name="T31" fmla="*/ 16 h 228"/>
                <a:gd name="T32" fmla="*/ 74 w 593"/>
                <a:gd name="T33" fmla="*/ 3 h 228"/>
                <a:gd name="T34" fmla="*/ 79 w 593"/>
                <a:gd name="T35" fmla="*/ 11 h 228"/>
                <a:gd name="T36" fmla="*/ 79 w 593"/>
                <a:gd name="T37" fmla="*/ 49 h 228"/>
                <a:gd name="T38" fmla="*/ 82 w 593"/>
                <a:gd name="T39" fmla="*/ 95 h 228"/>
                <a:gd name="T40" fmla="*/ 100 w 593"/>
                <a:gd name="T41" fmla="*/ 126 h 228"/>
                <a:gd name="T42" fmla="*/ 130 w 593"/>
                <a:gd name="T43" fmla="*/ 148 h 228"/>
                <a:gd name="T44" fmla="*/ 168 w 593"/>
                <a:gd name="T45" fmla="*/ 159 h 228"/>
                <a:gd name="T46" fmla="*/ 212 w 593"/>
                <a:gd name="T47" fmla="*/ 166 h 228"/>
                <a:gd name="T48" fmla="*/ 261 w 593"/>
                <a:gd name="T49" fmla="*/ 167 h 228"/>
                <a:gd name="T50" fmla="*/ 309 w 593"/>
                <a:gd name="T51" fmla="*/ 171 h 228"/>
                <a:gd name="T52" fmla="*/ 348 w 593"/>
                <a:gd name="T53" fmla="*/ 171 h 228"/>
                <a:gd name="T54" fmla="*/ 378 w 593"/>
                <a:gd name="T55" fmla="*/ 171 h 228"/>
                <a:gd name="T56" fmla="*/ 409 w 593"/>
                <a:gd name="T57" fmla="*/ 172 h 228"/>
                <a:gd name="T58" fmla="*/ 440 w 593"/>
                <a:gd name="T59" fmla="*/ 169 h 228"/>
                <a:gd name="T60" fmla="*/ 475 w 593"/>
                <a:gd name="T61" fmla="*/ 148 h 228"/>
                <a:gd name="T62" fmla="*/ 504 w 593"/>
                <a:gd name="T63" fmla="*/ 113 h 228"/>
                <a:gd name="T64" fmla="*/ 530 w 593"/>
                <a:gd name="T65" fmla="*/ 77 h 228"/>
                <a:gd name="T66" fmla="*/ 555 w 593"/>
                <a:gd name="T67" fmla="*/ 38 h 228"/>
                <a:gd name="T68" fmla="*/ 584 w 593"/>
                <a:gd name="T69" fmla="*/ 15 h 228"/>
                <a:gd name="T70" fmla="*/ 591 w 593"/>
                <a:gd name="T71" fmla="*/ 52 h 228"/>
                <a:gd name="T72" fmla="*/ 570 w 593"/>
                <a:gd name="T73" fmla="*/ 121 h 228"/>
                <a:gd name="T74" fmla="*/ 532 w 593"/>
                <a:gd name="T75" fmla="*/ 1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3" h="228">
                  <a:moveTo>
                    <a:pt x="511" y="203"/>
                  </a:moveTo>
                  <a:lnTo>
                    <a:pt x="489" y="212"/>
                  </a:lnTo>
                  <a:lnTo>
                    <a:pt x="468" y="216"/>
                  </a:lnTo>
                  <a:lnTo>
                    <a:pt x="443" y="221"/>
                  </a:lnTo>
                  <a:lnTo>
                    <a:pt x="419" y="225"/>
                  </a:lnTo>
                  <a:lnTo>
                    <a:pt x="394" y="228"/>
                  </a:lnTo>
                  <a:lnTo>
                    <a:pt x="368" y="228"/>
                  </a:lnTo>
                  <a:lnTo>
                    <a:pt x="342" y="228"/>
                  </a:lnTo>
                  <a:lnTo>
                    <a:pt x="314" y="228"/>
                  </a:lnTo>
                  <a:lnTo>
                    <a:pt x="287" y="226"/>
                  </a:lnTo>
                  <a:lnTo>
                    <a:pt x="261" y="225"/>
                  </a:lnTo>
                  <a:lnTo>
                    <a:pt x="235" y="223"/>
                  </a:lnTo>
                  <a:lnTo>
                    <a:pt x="209" y="221"/>
                  </a:lnTo>
                  <a:lnTo>
                    <a:pt x="184" y="218"/>
                  </a:lnTo>
                  <a:lnTo>
                    <a:pt x="161" y="215"/>
                  </a:lnTo>
                  <a:lnTo>
                    <a:pt x="138" y="213"/>
                  </a:lnTo>
                  <a:lnTo>
                    <a:pt x="117" y="210"/>
                  </a:lnTo>
                  <a:lnTo>
                    <a:pt x="105" y="212"/>
                  </a:lnTo>
                  <a:lnTo>
                    <a:pt x="92" y="212"/>
                  </a:lnTo>
                  <a:lnTo>
                    <a:pt x="79" y="210"/>
                  </a:lnTo>
                  <a:lnTo>
                    <a:pt x="66" y="207"/>
                  </a:lnTo>
                  <a:lnTo>
                    <a:pt x="53" y="202"/>
                  </a:lnTo>
                  <a:lnTo>
                    <a:pt x="41" y="197"/>
                  </a:lnTo>
                  <a:lnTo>
                    <a:pt x="28" y="192"/>
                  </a:lnTo>
                  <a:lnTo>
                    <a:pt x="18" y="189"/>
                  </a:lnTo>
                  <a:lnTo>
                    <a:pt x="8" y="164"/>
                  </a:lnTo>
                  <a:lnTo>
                    <a:pt x="2" y="138"/>
                  </a:lnTo>
                  <a:lnTo>
                    <a:pt x="0" y="110"/>
                  </a:lnTo>
                  <a:lnTo>
                    <a:pt x="5" y="84"/>
                  </a:lnTo>
                  <a:lnTo>
                    <a:pt x="13" y="59"/>
                  </a:lnTo>
                  <a:lnTo>
                    <a:pt x="26" y="36"/>
                  </a:lnTo>
                  <a:lnTo>
                    <a:pt x="46" y="16"/>
                  </a:lnTo>
                  <a:lnTo>
                    <a:pt x="71" y="0"/>
                  </a:lnTo>
                  <a:lnTo>
                    <a:pt x="74" y="3"/>
                  </a:lnTo>
                  <a:lnTo>
                    <a:pt x="77" y="6"/>
                  </a:lnTo>
                  <a:lnTo>
                    <a:pt x="79" y="11"/>
                  </a:lnTo>
                  <a:lnTo>
                    <a:pt x="82" y="20"/>
                  </a:lnTo>
                  <a:lnTo>
                    <a:pt x="79" y="49"/>
                  </a:lnTo>
                  <a:lnTo>
                    <a:pt x="79" y="74"/>
                  </a:lnTo>
                  <a:lnTo>
                    <a:pt x="82" y="95"/>
                  </a:lnTo>
                  <a:lnTo>
                    <a:pt x="90" y="113"/>
                  </a:lnTo>
                  <a:lnTo>
                    <a:pt x="100" y="126"/>
                  </a:lnTo>
                  <a:lnTo>
                    <a:pt x="113" y="138"/>
                  </a:lnTo>
                  <a:lnTo>
                    <a:pt x="130" y="148"/>
                  </a:lnTo>
                  <a:lnTo>
                    <a:pt x="148" y="154"/>
                  </a:lnTo>
                  <a:lnTo>
                    <a:pt x="168" y="159"/>
                  </a:lnTo>
                  <a:lnTo>
                    <a:pt x="189" y="162"/>
                  </a:lnTo>
                  <a:lnTo>
                    <a:pt x="212" y="166"/>
                  </a:lnTo>
                  <a:lnTo>
                    <a:pt x="237" y="167"/>
                  </a:lnTo>
                  <a:lnTo>
                    <a:pt x="261" y="167"/>
                  </a:lnTo>
                  <a:lnTo>
                    <a:pt x="284" y="169"/>
                  </a:lnTo>
                  <a:lnTo>
                    <a:pt x="309" y="171"/>
                  </a:lnTo>
                  <a:lnTo>
                    <a:pt x="333" y="174"/>
                  </a:lnTo>
                  <a:lnTo>
                    <a:pt x="348" y="171"/>
                  </a:lnTo>
                  <a:lnTo>
                    <a:pt x="363" y="171"/>
                  </a:lnTo>
                  <a:lnTo>
                    <a:pt x="378" y="171"/>
                  </a:lnTo>
                  <a:lnTo>
                    <a:pt x="394" y="172"/>
                  </a:lnTo>
                  <a:lnTo>
                    <a:pt x="409" y="172"/>
                  </a:lnTo>
                  <a:lnTo>
                    <a:pt x="424" y="172"/>
                  </a:lnTo>
                  <a:lnTo>
                    <a:pt x="440" y="169"/>
                  </a:lnTo>
                  <a:lnTo>
                    <a:pt x="458" y="162"/>
                  </a:lnTo>
                  <a:lnTo>
                    <a:pt x="475" y="148"/>
                  </a:lnTo>
                  <a:lnTo>
                    <a:pt x="489" y="131"/>
                  </a:lnTo>
                  <a:lnTo>
                    <a:pt x="504" y="113"/>
                  </a:lnTo>
                  <a:lnTo>
                    <a:pt x="517" y="95"/>
                  </a:lnTo>
                  <a:lnTo>
                    <a:pt x="530" y="77"/>
                  </a:lnTo>
                  <a:lnTo>
                    <a:pt x="543" y="57"/>
                  </a:lnTo>
                  <a:lnTo>
                    <a:pt x="555" y="38"/>
                  </a:lnTo>
                  <a:lnTo>
                    <a:pt x="566" y="20"/>
                  </a:lnTo>
                  <a:lnTo>
                    <a:pt x="584" y="15"/>
                  </a:lnTo>
                  <a:lnTo>
                    <a:pt x="593" y="28"/>
                  </a:lnTo>
                  <a:lnTo>
                    <a:pt x="591" y="52"/>
                  </a:lnTo>
                  <a:lnTo>
                    <a:pt x="583" y="85"/>
                  </a:lnTo>
                  <a:lnTo>
                    <a:pt x="570" y="121"/>
                  </a:lnTo>
                  <a:lnTo>
                    <a:pt x="552" y="156"/>
                  </a:lnTo>
                  <a:lnTo>
                    <a:pt x="532" y="185"/>
                  </a:lnTo>
                  <a:lnTo>
                    <a:pt x="511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8" name="Freeform 13"/>
          <p:cNvSpPr>
            <a:spLocks/>
          </p:cNvSpPr>
          <p:nvPr/>
        </p:nvSpPr>
        <p:spPr bwMode="auto">
          <a:xfrm>
            <a:off x="9180512" y="3471987"/>
            <a:ext cx="366713" cy="192087"/>
          </a:xfrm>
          <a:custGeom>
            <a:avLst/>
            <a:gdLst>
              <a:gd name="T0" fmla="*/ 215 w 231"/>
              <a:gd name="T1" fmla="*/ 121 h 121"/>
              <a:gd name="T2" fmla="*/ 213 w 231"/>
              <a:gd name="T3" fmla="*/ 121 h 121"/>
              <a:gd name="T4" fmla="*/ 210 w 231"/>
              <a:gd name="T5" fmla="*/ 121 h 121"/>
              <a:gd name="T6" fmla="*/ 208 w 231"/>
              <a:gd name="T7" fmla="*/ 121 h 121"/>
              <a:gd name="T8" fmla="*/ 205 w 231"/>
              <a:gd name="T9" fmla="*/ 121 h 121"/>
              <a:gd name="T10" fmla="*/ 201 w 231"/>
              <a:gd name="T11" fmla="*/ 120 h 121"/>
              <a:gd name="T12" fmla="*/ 190 w 231"/>
              <a:gd name="T13" fmla="*/ 116 h 121"/>
              <a:gd name="T14" fmla="*/ 175 w 231"/>
              <a:gd name="T15" fmla="*/ 113 h 121"/>
              <a:gd name="T16" fmla="*/ 155 w 231"/>
              <a:gd name="T17" fmla="*/ 106 h 121"/>
              <a:gd name="T18" fmla="*/ 133 w 231"/>
              <a:gd name="T19" fmla="*/ 100 h 121"/>
              <a:gd name="T20" fmla="*/ 110 w 231"/>
              <a:gd name="T21" fmla="*/ 92 h 121"/>
              <a:gd name="T22" fmla="*/ 85 w 231"/>
              <a:gd name="T23" fmla="*/ 83 h 121"/>
              <a:gd name="T24" fmla="*/ 62 w 231"/>
              <a:gd name="T25" fmla="*/ 74 h 121"/>
              <a:gd name="T26" fmla="*/ 41 w 231"/>
              <a:gd name="T27" fmla="*/ 64 h 121"/>
              <a:gd name="T28" fmla="*/ 23 w 231"/>
              <a:gd name="T29" fmla="*/ 54 h 121"/>
              <a:gd name="T30" fmla="*/ 8 w 231"/>
              <a:gd name="T31" fmla="*/ 44 h 121"/>
              <a:gd name="T32" fmla="*/ 0 w 231"/>
              <a:gd name="T33" fmla="*/ 34 h 121"/>
              <a:gd name="T34" fmla="*/ 0 w 231"/>
              <a:gd name="T35" fmla="*/ 24 h 121"/>
              <a:gd name="T36" fmla="*/ 6 w 231"/>
              <a:gd name="T37" fmla="*/ 16 h 121"/>
              <a:gd name="T38" fmla="*/ 23 w 231"/>
              <a:gd name="T39" fmla="*/ 8 h 121"/>
              <a:gd name="T40" fmla="*/ 49 w 231"/>
              <a:gd name="T41" fmla="*/ 0 h 121"/>
              <a:gd name="T42" fmla="*/ 73 w 231"/>
              <a:gd name="T43" fmla="*/ 1 h 121"/>
              <a:gd name="T44" fmla="*/ 101 w 231"/>
              <a:gd name="T45" fmla="*/ 5 h 121"/>
              <a:gd name="T46" fmla="*/ 129 w 231"/>
              <a:gd name="T47" fmla="*/ 10 h 121"/>
              <a:gd name="T48" fmla="*/ 157 w 231"/>
              <a:gd name="T49" fmla="*/ 16 h 121"/>
              <a:gd name="T50" fmla="*/ 183 w 231"/>
              <a:gd name="T51" fmla="*/ 28 h 121"/>
              <a:gd name="T52" fmla="*/ 205 w 231"/>
              <a:gd name="T53" fmla="*/ 44 h 121"/>
              <a:gd name="T54" fmla="*/ 221 w 231"/>
              <a:gd name="T55" fmla="*/ 65 h 121"/>
              <a:gd name="T56" fmla="*/ 231 w 231"/>
              <a:gd name="T57" fmla="*/ 95 h 121"/>
              <a:gd name="T58" fmla="*/ 226 w 231"/>
              <a:gd name="T59" fmla="*/ 106 h 121"/>
              <a:gd name="T60" fmla="*/ 223 w 231"/>
              <a:gd name="T61" fmla="*/ 113 h 121"/>
              <a:gd name="T62" fmla="*/ 220 w 231"/>
              <a:gd name="T63" fmla="*/ 116 h 121"/>
              <a:gd name="T64" fmla="*/ 215 w 231"/>
              <a:gd name="T6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1" h="121">
                <a:moveTo>
                  <a:pt x="215" y="121"/>
                </a:moveTo>
                <a:lnTo>
                  <a:pt x="213" y="121"/>
                </a:lnTo>
                <a:lnTo>
                  <a:pt x="210" y="121"/>
                </a:lnTo>
                <a:lnTo>
                  <a:pt x="208" y="121"/>
                </a:lnTo>
                <a:lnTo>
                  <a:pt x="205" y="121"/>
                </a:lnTo>
                <a:lnTo>
                  <a:pt x="201" y="120"/>
                </a:lnTo>
                <a:lnTo>
                  <a:pt x="190" y="116"/>
                </a:lnTo>
                <a:lnTo>
                  <a:pt x="175" y="113"/>
                </a:lnTo>
                <a:lnTo>
                  <a:pt x="155" y="106"/>
                </a:lnTo>
                <a:lnTo>
                  <a:pt x="133" y="100"/>
                </a:lnTo>
                <a:lnTo>
                  <a:pt x="110" y="92"/>
                </a:lnTo>
                <a:lnTo>
                  <a:pt x="85" y="83"/>
                </a:lnTo>
                <a:lnTo>
                  <a:pt x="62" y="74"/>
                </a:lnTo>
                <a:lnTo>
                  <a:pt x="41" y="64"/>
                </a:lnTo>
                <a:lnTo>
                  <a:pt x="23" y="54"/>
                </a:lnTo>
                <a:lnTo>
                  <a:pt x="8" y="44"/>
                </a:lnTo>
                <a:lnTo>
                  <a:pt x="0" y="34"/>
                </a:lnTo>
                <a:lnTo>
                  <a:pt x="0" y="24"/>
                </a:lnTo>
                <a:lnTo>
                  <a:pt x="6" y="16"/>
                </a:lnTo>
                <a:lnTo>
                  <a:pt x="23" y="8"/>
                </a:lnTo>
                <a:lnTo>
                  <a:pt x="49" y="0"/>
                </a:lnTo>
                <a:lnTo>
                  <a:pt x="73" y="1"/>
                </a:lnTo>
                <a:lnTo>
                  <a:pt x="101" y="5"/>
                </a:lnTo>
                <a:lnTo>
                  <a:pt x="129" y="10"/>
                </a:lnTo>
                <a:lnTo>
                  <a:pt x="157" y="16"/>
                </a:lnTo>
                <a:lnTo>
                  <a:pt x="183" y="28"/>
                </a:lnTo>
                <a:lnTo>
                  <a:pt x="205" y="44"/>
                </a:lnTo>
                <a:lnTo>
                  <a:pt x="221" y="65"/>
                </a:lnTo>
                <a:lnTo>
                  <a:pt x="231" y="95"/>
                </a:lnTo>
                <a:lnTo>
                  <a:pt x="226" y="106"/>
                </a:lnTo>
                <a:lnTo>
                  <a:pt x="223" y="113"/>
                </a:lnTo>
                <a:lnTo>
                  <a:pt x="220" y="116"/>
                </a:lnTo>
                <a:lnTo>
                  <a:pt x="215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820583">
            <a:off x="587980" y="2762502"/>
            <a:ext cx="4271963" cy="3197225"/>
            <a:chOff x="931863" y="2430463"/>
            <a:chExt cx="4271963" cy="3197225"/>
          </a:xfrm>
        </p:grpSpPr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2357438" y="4938713"/>
              <a:ext cx="1619250" cy="688975"/>
            </a:xfrm>
            <a:custGeom>
              <a:avLst/>
              <a:gdLst>
                <a:gd name="T0" fmla="*/ 973 w 1020"/>
                <a:gd name="T1" fmla="*/ 432 h 434"/>
                <a:gd name="T2" fmla="*/ 909 w 1020"/>
                <a:gd name="T3" fmla="*/ 434 h 434"/>
                <a:gd name="T4" fmla="*/ 846 w 1020"/>
                <a:gd name="T5" fmla="*/ 429 h 434"/>
                <a:gd name="T6" fmla="*/ 784 w 1020"/>
                <a:gd name="T7" fmla="*/ 419 h 434"/>
                <a:gd name="T8" fmla="*/ 722 w 1020"/>
                <a:gd name="T9" fmla="*/ 406 h 434"/>
                <a:gd name="T10" fmla="*/ 659 w 1020"/>
                <a:gd name="T11" fmla="*/ 391 h 434"/>
                <a:gd name="T12" fmla="*/ 597 w 1020"/>
                <a:gd name="T13" fmla="*/ 378 h 434"/>
                <a:gd name="T14" fmla="*/ 536 w 1020"/>
                <a:gd name="T15" fmla="*/ 368 h 434"/>
                <a:gd name="T16" fmla="*/ 494 w 1020"/>
                <a:gd name="T17" fmla="*/ 361 h 434"/>
                <a:gd name="T18" fmla="*/ 472 w 1020"/>
                <a:gd name="T19" fmla="*/ 353 h 434"/>
                <a:gd name="T20" fmla="*/ 449 w 1020"/>
                <a:gd name="T21" fmla="*/ 347 h 434"/>
                <a:gd name="T22" fmla="*/ 428 w 1020"/>
                <a:gd name="T23" fmla="*/ 338 h 434"/>
                <a:gd name="T24" fmla="*/ 408 w 1020"/>
                <a:gd name="T25" fmla="*/ 350 h 434"/>
                <a:gd name="T26" fmla="*/ 400 w 1020"/>
                <a:gd name="T27" fmla="*/ 402 h 434"/>
                <a:gd name="T28" fmla="*/ 384 w 1020"/>
                <a:gd name="T29" fmla="*/ 427 h 434"/>
                <a:gd name="T30" fmla="*/ 377 w 1020"/>
                <a:gd name="T31" fmla="*/ 401 h 434"/>
                <a:gd name="T32" fmla="*/ 370 w 1020"/>
                <a:gd name="T33" fmla="*/ 391 h 434"/>
                <a:gd name="T34" fmla="*/ 362 w 1020"/>
                <a:gd name="T35" fmla="*/ 399 h 434"/>
                <a:gd name="T36" fmla="*/ 352 w 1020"/>
                <a:gd name="T37" fmla="*/ 402 h 434"/>
                <a:gd name="T38" fmla="*/ 349 w 1020"/>
                <a:gd name="T39" fmla="*/ 401 h 434"/>
                <a:gd name="T40" fmla="*/ 346 w 1020"/>
                <a:gd name="T41" fmla="*/ 376 h 434"/>
                <a:gd name="T42" fmla="*/ 343 w 1020"/>
                <a:gd name="T43" fmla="*/ 322 h 434"/>
                <a:gd name="T44" fmla="*/ 316 w 1020"/>
                <a:gd name="T45" fmla="*/ 294 h 434"/>
                <a:gd name="T46" fmla="*/ 274 w 1020"/>
                <a:gd name="T47" fmla="*/ 274 h 434"/>
                <a:gd name="T48" fmla="*/ 226 w 1020"/>
                <a:gd name="T49" fmla="*/ 252 h 434"/>
                <a:gd name="T50" fmla="*/ 177 w 1020"/>
                <a:gd name="T51" fmla="*/ 225 h 434"/>
                <a:gd name="T52" fmla="*/ 128 w 1020"/>
                <a:gd name="T53" fmla="*/ 197 h 434"/>
                <a:gd name="T54" fmla="*/ 83 w 1020"/>
                <a:gd name="T55" fmla="*/ 166 h 434"/>
                <a:gd name="T56" fmla="*/ 42 w 1020"/>
                <a:gd name="T57" fmla="*/ 132 h 434"/>
                <a:gd name="T58" fmla="*/ 11 w 1020"/>
                <a:gd name="T59" fmla="*/ 99 h 434"/>
                <a:gd name="T60" fmla="*/ 3 w 1020"/>
                <a:gd name="T61" fmla="*/ 66 h 434"/>
                <a:gd name="T62" fmla="*/ 8 w 1020"/>
                <a:gd name="T63" fmla="*/ 43 h 434"/>
                <a:gd name="T64" fmla="*/ 16 w 1020"/>
                <a:gd name="T65" fmla="*/ 23 h 434"/>
                <a:gd name="T66" fmla="*/ 37 w 1020"/>
                <a:gd name="T67" fmla="*/ 9 h 434"/>
                <a:gd name="T68" fmla="*/ 64 w 1020"/>
                <a:gd name="T69" fmla="*/ 7 h 434"/>
                <a:gd name="T70" fmla="*/ 90 w 1020"/>
                <a:gd name="T71" fmla="*/ 28 h 434"/>
                <a:gd name="T72" fmla="*/ 124 w 1020"/>
                <a:gd name="T73" fmla="*/ 56 h 434"/>
                <a:gd name="T74" fmla="*/ 164 w 1020"/>
                <a:gd name="T75" fmla="*/ 86 h 434"/>
                <a:gd name="T76" fmla="*/ 198 w 1020"/>
                <a:gd name="T77" fmla="*/ 114 h 434"/>
                <a:gd name="T78" fmla="*/ 236 w 1020"/>
                <a:gd name="T79" fmla="*/ 145 h 434"/>
                <a:gd name="T80" fmla="*/ 279 w 1020"/>
                <a:gd name="T81" fmla="*/ 178 h 434"/>
                <a:gd name="T82" fmla="*/ 324 w 1020"/>
                <a:gd name="T83" fmla="*/ 212 h 434"/>
                <a:gd name="T84" fmla="*/ 374 w 1020"/>
                <a:gd name="T85" fmla="*/ 243 h 434"/>
                <a:gd name="T86" fmla="*/ 423 w 1020"/>
                <a:gd name="T87" fmla="*/ 271 h 434"/>
                <a:gd name="T88" fmla="*/ 472 w 1020"/>
                <a:gd name="T89" fmla="*/ 291 h 434"/>
                <a:gd name="T90" fmla="*/ 520 w 1020"/>
                <a:gd name="T91" fmla="*/ 304 h 434"/>
                <a:gd name="T92" fmla="*/ 561 w 1020"/>
                <a:gd name="T93" fmla="*/ 314 h 434"/>
                <a:gd name="T94" fmla="*/ 599 w 1020"/>
                <a:gd name="T95" fmla="*/ 329 h 434"/>
                <a:gd name="T96" fmla="*/ 638 w 1020"/>
                <a:gd name="T97" fmla="*/ 343 h 434"/>
                <a:gd name="T98" fmla="*/ 681 w 1020"/>
                <a:gd name="T99" fmla="*/ 358 h 434"/>
                <a:gd name="T100" fmla="*/ 725 w 1020"/>
                <a:gd name="T101" fmla="*/ 370 h 434"/>
                <a:gd name="T102" fmla="*/ 769 w 1020"/>
                <a:gd name="T103" fmla="*/ 381 h 434"/>
                <a:gd name="T104" fmla="*/ 812 w 1020"/>
                <a:gd name="T105" fmla="*/ 389 h 434"/>
                <a:gd name="T106" fmla="*/ 853 w 1020"/>
                <a:gd name="T107" fmla="*/ 396 h 434"/>
                <a:gd name="T108" fmla="*/ 886 w 1020"/>
                <a:gd name="T109" fmla="*/ 399 h 434"/>
                <a:gd name="T110" fmla="*/ 925 w 1020"/>
                <a:gd name="T111" fmla="*/ 398 h 434"/>
                <a:gd name="T112" fmla="*/ 970 w 1020"/>
                <a:gd name="T113" fmla="*/ 398 h 434"/>
                <a:gd name="T114" fmla="*/ 1009 w 1020"/>
                <a:gd name="T115" fmla="*/ 402 h 434"/>
                <a:gd name="T116" fmla="*/ 1019 w 1020"/>
                <a:gd name="T117" fmla="*/ 416 h 434"/>
                <a:gd name="T118" fmla="*/ 1012 w 1020"/>
                <a:gd name="T119" fmla="*/ 42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0" h="434">
                  <a:moveTo>
                    <a:pt x="1006" y="429"/>
                  </a:moveTo>
                  <a:lnTo>
                    <a:pt x="973" y="432"/>
                  </a:lnTo>
                  <a:lnTo>
                    <a:pt x="942" y="434"/>
                  </a:lnTo>
                  <a:lnTo>
                    <a:pt x="909" y="434"/>
                  </a:lnTo>
                  <a:lnTo>
                    <a:pt x="878" y="432"/>
                  </a:lnTo>
                  <a:lnTo>
                    <a:pt x="846" y="429"/>
                  </a:lnTo>
                  <a:lnTo>
                    <a:pt x="815" y="424"/>
                  </a:lnTo>
                  <a:lnTo>
                    <a:pt x="784" y="419"/>
                  </a:lnTo>
                  <a:lnTo>
                    <a:pt x="753" y="412"/>
                  </a:lnTo>
                  <a:lnTo>
                    <a:pt x="722" y="406"/>
                  </a:lnTo>
                  <a:lnTo>
                    <a:pt x="691" y="399"/>
                  </a:lnTo>
                  <a:lnTo>
                    <a:pt x="659" y="391"/>
                  </a:lnTo>
                  <a:lnTo>
                    <a:pt x="628" y="384"/>
                  </a:lnTo>
                  <a:lnTo>
                    <a:pt x="597" y="378"/>
                  </a:lnTo>
                  <a:lnTo>
                    <a:pt x="567" y="373"/>
                  </a:lnTo>
                  <a:lnTo>
                    <a:pt x="536" y="368"/>
                  </a:lnTo>
                  <a:lnTo>
                    <a:pt x="505" y="365"/>
                  </a:lnTo>
                  <a:lnTo>
                    <a:pt x="494" y="361"/>
                  </a:lnTo>
                  <a:lnTo>
                    <a:pt x="484" y="357"/>
                  </a:lnTo>
                  <a:lnTo>
                    <a:pt x="472" y="353"/>
                  </a:lnTo>
                  <a:lnTo>
                    <a:pt x="461" y="350"/>
                  </a:lnTo>
                  <a:lnTo>
                    <a:pt x="449" y="347"/>
                  </a:lnTo>
                  <a:lnTo>
                    <a:pt x="439" y="342"/>
                  </a:lnTo>
                  <a:lnTo>
                    <a:pt x="428" y="338"/>
                  </a:lnTo>
                  <a:lnTo>
                    <a:pt x="418" y="335"/>
                  </a:lnTo>
                  <a:lnTo>
                    <a:pt x="408" y="350"/>
                  </a:lnTo>
                  <a:lnTo>
                    <a:pt x="402" y="375"/>
                  </a:lnTo>
                  <a:lnTo>
                    <a:pt x="400" y="402"/>
                  </a:lnTo>
                  <a:lnTo>
                    <a:pt x="400" y="424"/>
                  </a:lnTo>
                  <a:lnTo>
                    <a:pt x="384" y="427"/>
                  </a:lnTo>
                  <a:lnTo>
                    <a:pt x="379" y="416"/>
                  </a:lnTo>
                  <a:lnTo>
                    <a:pt x="377" y="401"/>
                  </a:lnTo>
                  <a:lnTo>
                    <a:pt x="375" y="388"/>
                  </a:lnTo>
                  <a:lnTo>
                    <a:pt x="370" y="391"/>
                  </a:lnTo>
                  <a:lnTo>
                    <a:pt x="367" y="396"/>
                  </a:lnTo>
                  <a:lnTo>
                    <a:pt x="362" y="399"/>
                  </a:lnTo>
                  <a:lnTo>
                    <a:pt x="354" y="404"/>
                  </a:lnTo>
                  <a:lnTo>
                    <a:pt x="352" y="402"/>
                  </a:lnTo>
                  <a:lnTo>
                    <a:pt x="351" y="402"/>
                  </a:lnTo>
                  <a:lnTo>
                    <a:pt x="349" y="401"/>
                  </a:lnTo>
                  <a:lnTo>
                    <a:pt x="347" y="401"/>
                  </a:lnTo>
                  <a:lnTo>
                    <a:pt x="346" y="376"/>
                  </a:lnTo>
                  <a:lnTo>
                    <a:pt x="346" y="348"/>
                  </a:lnTo>
                  <a:lnTo>
                    <a:pt x="343" y="322"/>
                  </a:lnTo>
                  <a:lnTo>
                    <a:pt x="336" y="302"/>
                  </a:lnTo>
                  <a:lnTo>
                    <a:pt x="316" y="294"/>
                  </a:lnTo>
                  <a:lnTo>
                    <a:pt x="295" y="284"/>
                  </a:lnTo>
                  <a:lnTo>
                    <a:pt x="274" y="274"/>
                  </a:lnTo>
                  <a:lnTo>
                    <a:pt x="249" y="263"/>
                  </a:lnTo>
                  <a:lnTo>
                    <a:pt x="226" y="252"/>
                  </a:lnTo>
                  <a:lnTo>
                    <a:pt x="201" y="238"/>
                  </a:lnTo>
                  <a:lnTo>
                    <a:pt x="177" y="225"/>
                  </a:lnTo>
                  <a:lnTo>
                    <a:pt x="152" y="210"/>
                  </a:lnTo>
                  <a:lnTo>
                    <a:pt x="128" y="197"/>
                  </a:lnTo>
                  <a:lnTo>
                    <a:pt x="105" y="181"/>
                  </a:lnTo>
                  <a:lnTo>
                    <a:pt x="83" y="166"/>
                  </a:lnTo>
                  <a:lnTo>
                    <a:pt x="62" y="150"/>
                  </a:lnTo>
                  <a:lnTo>
                    <a:pt x="42" y="132"/>
                  </a:lnTo>
                  <a:lnTo>
                    <a:pt x="26" y="115"/>
                  </a:lnTo>
                  <a:lnTo>
                    <a:pt x="11" y="99"/>
                  </a:lnTo>
                  <a:lnTo>
                    <a:pt x="0" y="81"/>
                  </a:lnTo>
                  <a:lnTo>
                    <a:pt x="3" y="66"/>
                  </a:lnTo>
                  <a:lnTo>
                    <a:pt x="4" y="55"/>
                  </a:lnTo>
                  <a:lnTo>
                    <a:pt x="8" y="43"/>
                  </a:lnTo>
                  <a:lnTo>
                    <a:pt x="11" y="33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7" y="9"/>
                  </a:lnTo>
                  <a:lnTo>
                    <a:pt x="54" y="0"/>
                  </a:lnTo>
                  <a:lnTo>
                    <a:pt x="64" y="7"/>
                  </a:lnTo>
                  <a:lnTo>
                    <a:pt x="75" y="15"/>
                  </a:lnTo>
                  <a:lnTo>
                    <a:pt x="90" y="28"/>
                  </a:lnTo>
                  <a:lnTo>
                    <a:pt x="106" y="41"/>
                  </a:lnTo>
                  <a:lnTo>
                    <a:pt x="124" y="56"/>
                  </a:lnTo>
                  <a:lnTo>
                    <a:pt x="144" y="71"/>
                  </a:lnTo>
                  <a:lnTo>
                    <a:pt x="164" y="86"/>
                  </a:lnTo>
                  <a:lnTo>
                    <a:pt x="182" y="99"/>
                  </a:lnTo>
                  <a:lnTo>
                    <a:pt x="198" y="114"/>
                  </a:lnTo>
                  <a:lnTo>
                    <a:pt x="216" y="128"/>
                  </a:lnTo>
                  <a:lnTo>
                    <a:pt x="236" y="145"/>
                  </a:lnTo>
                  <a:lnTo>
                    <a:pt x="257" y="161"/>
                  </a:lnTo>
                  <a:lnTo>
                    <a:pt x="279" y="178"/>
                  </a:lnTo>
                  <a:lnTo>
                    <a:pt x="302" y="196"/>
                  </a:lnTo>
                  <a:lnTo>
                    <a:pt x="324" y="212"/>
                  </a:lnTo>
                  <a:lnTo>
                    <a:pt x="349" y="229"/>
                  </a:lnTo>
                  <a:lnTo>
                    <a:pt x="374" y="243"/>
                  </a:lnTo>
                  <a:lnTo>
                    <a:pt x="398" y="258"/>
                  </a:lnTo>
                  <a:lnTo>
                    <a:pt x="423" y="271"/>
                  </a:lnTo>
                  <a:lnTo>
                    <a:pt x="448" y="283"/>
                  </a:lnTo>
                  <a:lnTo>
                    <a:pt x="472" y="291"/>
                  </a:lnTo>
                  <a:lnTo>
                    <a:pt x="497" y="299"/>
                  </a:lnTo>
                  <a:lnTo>
                    <a:pt x="520" y="304"/>
                  </a:lnTo>
                  <a:lnTo>
                    <a:pt x="543" y="306"/>
                  </a:lnTo>
                  <a:lnTo>
                    <a:pt x="561" y="314"/>
                  </a:lnTo>
                  <a:lnTo>
                    <a:pt x="579" y="322"/>
                  </a:lnTo>
                  <a:lnTo>
                    <a:pt x="599" y="329"/>
                  </a:lnTo>
                  <a:lnTo>
                    <a:pt x="618" y="337"/>
                  </a:lnTo>
                  <a:lnTo>
                    <a:pt x="638" y="343"/>
                  </a:lnTo>
                  <a:lnTo>
                    <a:pt x="659" y="352"/>
                  </a:lnTo>
                  <a:lnTo>
                    <a:pt x="681" y="358"/>
                  </a:lnTo>
                  <a:lnTo>
                    <a:pt x="704" y="365"/>
                  </a:lnTo>
                  <a:lnTo>
                    <a:pt x="725" y="370"/>
                  </a:lnTo>
                  <a:lnTo>
                    <a:pt x="746" y="376"/>
                  </a:lnTo>
                  <a:lnTo>
                    <a:pt x="769" y="381"/>
                  </a:lnTo>
                  <a:lnTo>
                    <a:pt x="791" y="386"/>
                  </a:lnTo>
                  <a:lnTo>
                    <a:pt x="812" y="389"/>
                  </a:lnTo>
                  <a:lnTo>
                    <a:pt x="833" y="394"/>
                  </a:lnTo>
                  <a:lnTo>
                    <a:pt x="853" y="396"/>
                  </a:lnTo>
                  <a:lnTo>
                    <a:pt x="873" y="399"/>
                  </a:lnTo>
                  <a:lnTo>
                    <a:pt x="886" y="399"/>
                  </a:lnTo>
                  <a:lnTo>
                    <a:pt x="904" y="398"/>
                  </a:lnTo>
                  <a:lnTo>
                    <a:pt x="925" y="398"/>
                  </a:lnTo>
                  <a:lnTo>
                    <a:pt x="948" y="398"/>
                  </a:lnTo>
                  <a:lnTo>
                    <a:pt x="970" y="398"/>
                  </a:lnTo>
                  <a:lnTo>
                    <a:pt x="991" y="399"/>
                  </a:lnTo>
                  <a:lnTo>
                    <a:pt x="1009" y="402"/>
                  </a:lnTo>
                  <a:lnTo>
                    <a:pt x="1020" y="407"/>
                  </a:lnTo>
                  <a:lnTo>
                    <a:pt x="1019" y="416"/>
                  </a:lnTo>
                  <a:lnTo>
                    <a:pt x="1015" y="421"/>
                  </a:lnTo>
                  <a:lnTo>
                    <a:pt x="1012" y="425"/>
                  </a:lnTo>
                  <a:lnTo>
                    <a:pt x="1006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541713" y="4060825"/>
              <a:ext cx="711200" cy="1365250"/>
            </a:xfrm>
            <a:custGeom>
              <a:avLst/>
              <a:gdLst>
                <a:gd name="T0" fmla="*/ 389 w 448"/>
                <a:gd name="T1" fmla="*/ 846 h 860"/>
                <a:gd name="T2" fmla="*/ 398 w 448"/>
                <a:gd name="T3" fmla="*/ 790 h 860"/>
                <a:gd name="T4" fmla="*/ 401 w 448"/>
                <a:gd name="T5" fmla="*/ 739 h 860"/>
                <a:gd name="T6" fmla="*/ 399 w 448"/>
                <a:gd name="T7" fmla="*/ 685 h 860"/>
                <a:gd name="T8" fmla="*/ 391 w 448"/>
                <a:gd name="T9" fmla="*/ 591 h 860"/>
                <a:gd name="T10" fmla="*/ 370 w 448"/>
                <a:gd name="T11" fmla="*/ 420 h 860"/>
                <a:gd name="T12" fmla="*/ 327 w 448"/>
                <a:gd name="T13" fmla="*/ 247 h 860"/>
                <a:gd name="T14" fmla="*/ 247 w 448"/>
                <a:gd name="T15" fmla="*/ 110 h 860"/>
                <a:gd name="T16" fmla="*/ 171 w 448"/>
                <a:gd name="T17" fmla="*/ 71 h 860"/>
                <a:gd name="T18" fmla="*/ 118 w 448"/>
                <a:gd name="T19" fmla="*/ 71 h 860"/>
                <a:gd name="T20" fmla="*/ 59 w 448"/>
                <a:gd name="T21" fmla="*/ 73 h 860"/>
                <a:gd name="T22" fmla="*/ 18 w 448"/>
                <a:gd name="T23" fmla="*/ 69 h 860"/>
                <a:gd name="T24" fmla="*/ 9 w 448"/>
                <a:gd name="T25" fmla="*/ 48 h 860"/>
                <a:gd name="T26" fmla="*/ 2 w 448"/>
                <a:gd name="T27" fmla="*/ 28 h 860"/>
                <a:gd name="T28" fmla="*/ 2 w 448"/>
                <a:gd name="T29" fmla="*/ 18 h 860"/>
                <a:gd name="T30" fmla="*/ 23 w 448"/>
                <a:gd name="T31" fmla="*/ 10 h 860"/>
                <a:gd name="T32" fmla="*/ 74 w 448"/>
                <a:gd name="T33" fmla="*/ 0 h 860"/>
                <a:gd name="T34" fmla="*/ 123 w 448"/>
                <a:gd name="T35" fmla="*/ 2 h 860"/>
                <a:gd name="T36" fmla="*/ 169 w 448"/>
                <a:gd name="T37" fmla="*/ 10 h 860"/>
                <a:gd name="T38" fmla="*/ 217 w 448"/>
                <a:gd name="T39" fmla="*/ 27 h 860"/>
                <a:gd name="T40" fmla="*/ 251 w 448"/>
                <a:gd name="T41" fmla="*/ 48 h 860"/>
                <a:gd name="T42" fmla="*/ 269 w 448"/>
                <a:gd name="T43" fmla="*/ 68 h 860"/>
                <a:gd name="T44" fmla="*/ 315 w 448"/>
                <a:gd name="T45" fmla="*/ 140 h 860"/>
                <a:gd name="T46" fmla="*/ 373 w 448"/>
                <a:gd name="T47" fmla="*/ 263 h 860"/>
                <a:gd name="T48" fmla="*/ 414 w 448"/>
                <a:gd name="T49" fmla="*/ 388 h 860"/>
                <a:gd name="T50" fmla="*/ 437 w 448"/>
                <a:gd name="T51" fmla="*/ 521 h 860"/>
                <a:gd name="T52" fmla="*/ 445 w 448"/>
                <a:gd name="T53" fmla="*/ 619 h 860"/>
                <a:gd name="T54" fmla="*/ 448 w 448"/>
                <a:gd name="T55" fmla="*/ 690 h 860"/>
                <a:gd name="T56" fmla="*/ 447 w 448"/>
                <a:gd name="T57" fmla="*/ 765 h 860"/>
                <a:gd name="T58" fmla="*/ 430 w 448"/>
                <a:gd name="T59" fmla="*/ 827 h 860"/>
                <a:gd name="T60" fmla="*/ 412 w 448"/>
                <a:gd name="T61" fmla="*/ 852 h 860"/>
                <a:gd name="T62" fmla="*/ 407 w 448"/>
                <a:gd name="T63" fmla="*/ 85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860">
                  <a:moveTo>
                    <a:pt x="402" y="860"/>
                  </a:moveTo>
                  <a:lnTo>
                    <a:pt x="389" y="846"/>
                  </a:lnTo>
                  <a:lnTo>
                    <a:pt x="391" y="818"/>
                  </a:lnTo>
                  <a:lnTo>
                    <a:pt x="398" y="790"/>
                  </a:lnTo>
                  <a:lnTo>
                    <a:pt x="402" y="767"/>
                  </a:lnTo>
                  <a:lnTo>
                    <a:pt x="401" y="739"/>
                  </a:lnTo>
                  <a:lnTo>
                    <a:pt x="401" y="713"/>
                  </a:lnTo>
                  <a:lnTo>
                    <a:pt x="399" y="685"/>
                  </a:lnTo>
                  <a:lnTo>
                    <a:pt x="399" y="658"/>
                  </a:lnTo>
                  <a:lnTo>
                    <a:pt x="391" y="591"/>
                  </a:lnTo>
                  <a:lnTo>
                    <a:pt x="381" y="509"/>
                  </a:lnTo>
                  <a:lnTo>
                    <a:pt x="370" y="420"/>
                  </a:lnTo>
                  <a:lnTo>
                    <a:pt x="352" y="332"/>
                  </a:lnTo>
                  <a:lnTo>
                    <a:pt x="327" y="247"/>
                  </a:lnTo>
                  <a:lnTo>
                    <a:pt x="292" y="171"/>
                  </a:lnTo>
                  <a:lnTo>
                    <a:pt x="247" y="110"/>
                  </a:lnTo>
                  <a:lnTo>
                    <a:pt x="189" y="73"/>
                  </a:lnTo>
                  <a:lnTo>
                    <a:pt x="171" y="71"/>
                  </a:lnTo>
                  <a:lnTo>
                    <a:pt x="146" y="71"/>
                  </a:lnTo>
                  <a:lnTo>
                    <a:pt x="118" y="71"/>
                  </a:lnTo>
                  <a:lnTo>
                    <a:pt x="89" y="73"/>
                  </a:lnTo>
                  <a:lnTo>
                    <a:pt x="59" y="73"/>
                  </a:lnTo>
                  <a:lnTo>
                    <a:pt x="35" y="71"/>
                  </a:lnTo>
                  <a:lnTo>
                    <a:pt x="18" y="69"/>
                  </a:lnTo>
                  <a:lnTo>
                    <a:pt x="9" y="64"/>
                  </a:lnTo>
                  <a:lnTo>
                    <a:pt x="9" y="48"/>
                  </a:lnTo>
                  <a:lnTo>
                    <a:pt x="5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3" y="10"/>
                  </a:lnTo>
                  <a:lnTo>
                    <a:pt x="48" y="4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3" y="2"/>
                  </a:lnTo>
                  <a:lnTo>
                    <a:pt x="146" y="5"/>
                  </a:lnTo>
                  <a:lnTo>
                    <a:pt x="169" y="10"/>
                  </a:lnTo>
                  <a:lnTo>
                    <a:pt x="192" y="17"/>
                  </a:lnTo>
                  <a:lnTo>
                    <a:pt x="217" y="27"/>
                  </a:lnTo>
                  <a:lnTo>
                    <a:pt x="243" y="38"/>
                  </a:lnTo>
                  <a:lnTo>
                    <a:pt x="251" y="48"/>
                  </a:lnTo>
                  <a:lnTo>
                    <a:pt x="261" y="58"/>
                  </a:lnTo>
                  <a:lnTo>
                    <a:pt x="269" y="68"/>
                  </a:lnTo>
                  <a:lnTo>
                    <a:pt x="279" y="79"/>
                  </a:lnTo>
                  <a:lnTo>
                    <a:pt x="315" y="140"/>
                  </a:lnTo>
                  <a:lnTo>
                    <a:pt x="347" y="201"/>
                  </a:lnTo>
                  <a:lnTo>
                    <a:pt x="373" y="263"/>
                  </a:lnTo>
                  <a:lnTo>
                    <a:pt x="396" y="324"/>
                  </a:lnTo>
                  <a:lnTo>
                    <a:pt x="414" y="388"/>
                  </a:lnTo>
                  <a:lnTo>
                    <a:pt x="427" y="453"/>
                  </a:lnTo>
                  <a:lnTo>
                    <a:pt x="437" y="521"/>
                  </a:lnTo>
                  <a:lnTo>
                    <a:pt x="443" y="591"/>
                  </a:lnTo>
                  <a:lnTo>
                    <a:pt x="445" y="619"/>
                  </a:lnTo>
                  <a:lnTo>
                    <a:pt x="447" y="652"/>
                  </a:lnTo>
                  <a:lnTo>
                    <a:pt x="448" y="690"/>
                  </a:lnTo>
                  <a:lnTo>
                    <a:pt x="448" y="727"/>
                  </a:lnTo>
                  <a:lnTo>
                    <a:pt x="447" y="765"/>
                  </a:lnTo>
                  <a:lnTo>
                    <a:pt x="440" y="800"/>
                  </a:lnTo>
                  <a:lnTo>
                    <a:pt x="430" y="827"/>
                  </a:lnTo>
                  <a:lnTo>
                    <a:pt x="412" y="847"/>
                  </a:lnTo>
                  <a:lnTo>
                    <a:pt x="412" y="852"/>
                  </a:lnTo>
                  <a:lnTo>
                    <a:pt x="411" y="855"/>
                  </a:lnTo>
                  <a:lnTo>
                    <a:pt x="407" y="857"/>
                  </a:lnTo>
                  <a:lnTo>
                    <a:pt x="402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2484438" y="3994150"/>
              <a:ext cx="1239838" cy="692150"/>
            </a:xfrm>
            <a:custGeom>
              <a:avLst/>
              <a:gdLst>
                <a:gd name="T0" fmla="*/ 735 w 781"/>
                <a:gd name="T1" fmla="*/ 435 h 436"/>
                <a:gd name="T2" fmla="*/ 681 w 781"/>
                <a:gd name="T3" fmla="*/ 418 h 436"/>
                <a:gd name="T4" fmla="*/ 632 w 781"/>
                <a:gd name="T5" fmla="*/ 390 h 436"/>
                <a:gd name="T6" fmla="*/ 586 w 781"/>
                <a:gd name="T7" fmla="*/ 356 h 436"/>
                <a:gd name="T8" fmla="*/ 535 w 781"/>
                <a:gd name="T9" fmla="*/ 318 h 436"/>
                <a:gd name="T10" fmla="*/ 479 w 781"/>
                <a:gd name="T11" fmla="*/ 275 h 436"/>
                <a:gd name="T12" fmla="*/ 420 w 781"/>
                <a:gd name="T13" fmla="*/ 234 h 436"/>
                <a:gd name="T14" fmla="*/ 359 w 781"/>
                <a:gd name="T15" fmla="*/ 195 h 436"/>
                <a:gd name="T16" fmla="*/ 297 w 781"/>
                <a:gd name="T17" fmla="*/ 159 h 436"/>
                <a:gd name="T18" fmla="*/ 235 w 781"/>
                <a:gd name="T19" fmla="*/ 124 h 436"/>
                <a:gd name="T20" fmla="*/ 171 w 781"/>
                <a:gd name="T21" fmla="*/ 93 h 436"/>
                <a:gd name="T22" fmla="*/ 108 w 781"/>
                <a:gd name="T23" fmla="*/ 64 h 436"/>
                <a:gd name="T24" fmla="*/ 67 w 781"/>
                <a:gd name="T25" fmla="*/ 49 h 436"/>
                <a:gd name="T26" fmla="*/ 44 w 781"/>
                <a:gd name="T27" fmla="*/ 44 h 436"/>
                <a:gd name="T28" fmla="*/ 23 w 781"/>
                <a:gd name="T29" fmla="*/ 41 h 436"/>
                <a:gd name="T30" fmla="*/ 5 w 781"/>
                <a:gd name="T31" fmla="*/ 33 h 436"/>
                <a:gd name="T32" fmla="*/ 6 w 781"/>
                <a:gd name="T33" fmla="*/ 19 h 436"/>
                <a:gd name="T34" fmla="*/ 21 w 781"/>
                <a:gd name="T35" fmla="*/ 6 h 436"/>
                <a:gd name="T36" fmla="*/ 43 w 781"/>
                <a:gd name="T37" fmla="*/ 1 h 436"/>
                <a:gd name="T38" fmla="*/ 69 w 781"/>
                <a:gd name="T39" fmla="*/ 6 h 436"/>
                <a:gd name="T40" fmla="*/ 92 w 781"/>
                <a:gd name="T41" fmla="*/ 11 h 436"/>
                <a:gd name="T42" fmla="*/ 118 w 781"/>
                <a:gd name="T43" fmla="*/ 16 h 436"/>
                <a:gd name="T44" fmla="*/ 143 w 781"/>
                <a:gd name="T45" fmla="*/ 18 h 436"/>
                <a:gd name="T46" fmla="*/ 176 w 781"/>
                <a:gd name="T47" fmla="*/ 29 h 436"/>
                <a:gd name="T48" fmla="*/ 220 w 781"/>
                <a:gd name="T49" fmla="*/ 52 h 436"/>
                <a:gd name="T50" fmla="*/ 269 w 781"/>
                <a:gd name="T51" fmla="*/ 82 h 436"/>
                <a:gd name="T52" fmla="*/ 322 w 781"/>
                <a:gd name="T53" fmla="*/ 116 h 436"/>
                <a:gd name="T54" fmla="*/ 373 w 781"/>
                <a:gd name="T55" fmla="*/ 151 h 436"/>
                <a:gd name="T56" fmla="*/ 417 w 781"/>
                <a:gd name="T57" fmla="*/ 183 h 436"/>
                <a:gd name="T58" fmla="*/ 451 w 781"/>
                <a:gd name="T59" fmla="*/ 208 h 436"/>
                <a:gd name="T60" fmla="*/ 481 w 781"/>
                <a:gd name="T61" fmla="*/ 228 h 436"/>
                <a:gd name="T62" fmla="*/ 515 w 781"/>
                <a:gd name="T63" fmla="*/ 246 h 436"/>
                <a:gd name="T64" fmla="*/ 551 w 781"/>
                <a:gd name="T65" fmla="*/ 262 h 436"/>
                <a:gd name="T66" fmla="*/ 589 w 781"/>
                <a:gd name="T67" fmla="*/ 277 h 436"/>
                <a:gd name="T68" fmla="*/ 604 w 781"/>
                <a:gd name="T69" fmla="*/ 261 h 436"/>
                <a:gd name="T70" fmla="*/ 574 w 781"/>
                <a:gd name="T71" fmla="*/ 197 h 436"/>
                <a:gd name="T72" fmla="*/ 543 w 781"/>
                <a:gd name="T73" fmla="*/ 133 h 436"/>
                <a:gd name="T74" fmla="*/ 550 w 781"/>
                <a:gd name="T75" fmla="*/ 85 h 436"/>
                <a:gd name="T76" fmla="*/ 589 w 781"/>
                <a:gd name="T77" fmla="*/ 83 h 436"/>
                <a:gd name="T78" fmla="*/ 615 w 781"/>
                <a:gd name="T79" fmla="*/ 138 h 436"/>
                <a:gd name="T80" fmla="*/ 635 w 781"/>
                <a:gd name="T81" fmla="*/ 211 h 436"/>
                <a:gd name="T82" fmla="*/ 637 w 781"/>
                <a:gd name="T83" fmla="*/ 274 h 436"/>
                <a:gd name="T84" fmla="*/ 638 w 781"/>
                <a:gd name="T85" fmla="*/ 303 h 436"/>
                <a:gd name="T86" fmla="*/ 670 w 781"/>
                <a:gd name="T87" fmla="*/ 321 h 436"/>
                <a:gd name="T88" fmla="*/ 706 w 781"/>
                <a:gd name="T89" fmla="*/ 336 h 436"/>
                <a:gd name="T90" fmla="*/ 742 w 781"/>
                <a:gd name="T91" fmla="*/ 349 h 436"/>
                <a:gd name="T92" fmla="*/ 770 w 781"/>
                <a:gd name="T93" fmla="*/ 374 h 436"/>
                <a:gd name="T94" fmla="*/ 781 w 781"/>
                <a:gd name="T95" fmla="*/ 4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36">
                  <a:moveTo>
                    <a:pt x="765" y="436"/>
                  </a:moveTo>
                  <a:lnTo>
                    <a:pt x="735" y="435"/>
                  </a:lnTo>
                  <a:lnTo>
                    <a:pt x="707" y="428"/>
                  </a:lnTo>
                  <a:lnTo>
                    <a:pt x="681" y="418"/>
                  </a:lnTo>
                  <a:lnTo>
                    <a:pt x="656" y="405"/>
                  </a:lnTo>
                  <a:lnTo>
                    <a:pt x="632" y="390"/>
                  </a:lnTo>
                  <a:lnTo>
                    <a:pt x="609" y="372"/>
                  </a:lnTo>
                  <a:lnTo>
                    <a:pt x="586" y="356"/>
                  </a:lnTo>
                  <a:lnTo>
                    <a:pt x="563" y="339"/>
                  </a:lnTo>
                  <a:lnTo>
                    <a:pt x="535" y="318"/>
                  </a:lnTo>
                  <a:lnTo>
                    <a:pt x="507" y="297"/>
                  </a:lnTo>
                  <a:lnTo>
                    <a:pt x="479" y="275"/>
                  </a:lnTo>
                  <a:lnTo>
                    <a:pt x="450" y="254"/>
                  </a:lnTo>
                  <a:lnTo>
                    <a:pt x="420" y="234"/>
                  </a:lnTo>
                  <a:lnTo>
                    <a:pt x="389" y="215"/>
                  </a:lnTo>
                  <a:lnTo>
                    <a:pt x="359" y="195"/>
                  </a:lnTo>
                  <a:lnTo>
                    <a:pt x="328" y="177"/>
                  </a:lnTo>
                  <a:lnTo>
                    <a:pt x="297" y="159"/>
                  </a:lnTo>
                  <a:lnTo>
                    <a:pt x="266" y="141"/>
                  </a:lnTo>
                  <a:lnTo>
                    <a:pt x="235" y="124"/>
                  </a:lnTo>
                  <a:lnTo>
                    <a:pt x="202" y="108"/>
                  </a:lnTo>
                  <a:lnTo>
                    <a:pt x="171" y="93"/>
                  </a:lnTo>
                  <a:lnTo>
                    <a:pt x="139" y="78"/>
                  </a:lnTo>
                  <a:lnTo>
                    <a:pt x="108" y="64"/>
                  </a:lnTo>
                  <a:lnTo>
                    <a:pt x="77" y="51"/>
                  </a:lnTo>
                  <a:lnTo>
                    <a:pt x="67" y="49"/>
                  </a:lnTo>
                  <a:lnTo>
                    <a:pt x="56" y="47"/>
                  </a:lnTo>
                  <a:lnTo>
                    <a:pt x="44" y="44"/>
                  </a:lnTo>
                  <a:lnTo>
                    <a:pt x="33" y="42"/>
                  </a:lnTo>
                  <a:lnTo>
                    <a:pt x="23" y="41"/>
                  </a:lnTo>
                  <a:lnTo>
                    <a:pt x="13" y="36"/>
                  </a:lnTo>
                  <a:lnTo>
                    <a:pt x="5" y="33"/>
                  </a:lnTo>
                  <a:lnTo>
                    <a:pt x="0" y="26"/>
                  </a:lnTo>
                  <a:lnTo>
                    <a:pt x="6" y="19"/>
                  </a:lnTo>
                  <a:lnTo>
                    <a:pt x="13" y="13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43" y="1"/>
                  </a:lnTo>
                  <a:lnTo>
                    <a:pt x="56" y="5"/>
                  </a:lnTo>
                  <a:lnTo>
                    <a:pt x="69" y="6"/>
                  </a:lnTo>
                  <a:lnTo>
                    <a:pt x="80" y="8"/>
                  </a:lnTo>
                  <a:lnTo>
                    <a:pt x="92" y="11"/>
                  </a:lnTo>
                  <a:lnTo>
                    <a:pt x="105" y="13"/>
                  </a:lnTo>
                  <a:lnTo>
                    <a:pt x="118" y="16"/>
                  </a:lnTo>
                  <a:lnTo>
                    <a:pt x="131" y="18"/>
                  </a:lnTo>
                  <a:lnTo>
                    <a:pt x="143" y="18"/>
                  </a:lnTo>
                  <a:lnTo>
                    <a:pt x="158" y="21"/>
                  </a:lnTo>
                  <a:lnTo>
                    <a:pt x="176" y="29"/>
                  </a:lnTo>
                  <a:lnTo>
                    <a:pt x="197" y="39"/>
                  </a:lnTo>
                  <a:lnTo>
                    <a:pt x="220" y="52"/>
                  </a:lnTo>
                  <a:lnTo>
                    <a:pt x="244" y="65"/>
                  </a:lnTo>
                  <a:lnTo>
                    <a:pt x="269" y="82"/>
                  </a:lnTo>
                  <a:lnTo>
                    <a:pt x="295" y="98"/>
                  </a:lnTo>
                  <a:lnTo>
                    <a:pt x="322" y="116"/>
                  </a:lnTo>
                  <a:lnTo>
                    <a:pt x="348" y="134"/>
                  </a:lnTo>
                  <a:lnTo>
                    <a:pt x="373" y="151"/>
                  </a:lnTo>
                  <a:lnTo>
                    <a:pt x="395" y="169"/>
                  </a:lnTo>
                  <a:lnTo>
                    <a:pt x="417" y="183"/>
                  </a:lnTo>
                  <a:lnTo>
                    <a:pt x="435" y="197"/>
                  </a:lnTo>
                  <a:lnTo>
                    <a:pt x="451" y="208"/>
                  </a:lnTo>
                  <a:lnTo>
                    <a:pt x="463" y="218"/>
                  </a:lnTo>
                  <a:lnTo>
                    <a:pt x="481" y="228"/>
                  </a:lnTo>
                  <a:lnTo>
                    <a:pt x="499" y="236"/>
                  </a:lnTo>
                  <a:lnTo>
                    <a:pt x="515" y="246"/>
                  </a:lnTo>
                  <a:lnTo>
                    <a:pt x="533" y="254"/>
                  </a:lnTo>
                  <a:lnTo>
                    <a:pt x="551" y="262"/>
                  </a:lnTo>
                  <a:lnTo>
                    <a:pt x="569" y="270"/>
                  </a:lnTo>
                  <a:lnTo>
                    <a:pt x="589" y="277"/>
                  </a:lnTo>
                  <a:lnTo>
                    <a:pt x="609" y="285"/>
                  </a:lnTo>
                  <a:lnTo>
                    <a:pt x="604" y="261"/>
                  </a:lnTo>
                  <a:lnTo>
                    <a:pt x="591" y="229"/>
                  </a:lnTo>
                  <a:lnTo>
                    <a:pt x="574" y="197"/>
                  </a:lnTo>
                  <a:lnTo>
                    <a:pt x="556" y="164"/>
                  </a:lnTo>
                  <a:lnTo>
                    <a:pt x="543" y="133"/>
                  </a:lnTo>
                  <a:lnTo>
                    <a:pt x="540" y="105"/>
                  </a:lnTo>
                  <a:lnTo>
                    <a:pt x="550" y="85"/>
                  </a:lnTo>
                  <a:lnTo>
                    <a:pt x="578" y="74"/>
                  </a:lnTo>
                  <a:lnTo>
                    <a:pt x="589" y="83"/>
                  </a:lnTo>
                  <a:lnTo>
                    <a:pt x="602" y="106"/>
                  </a:lnTo>
                  <a:lnTo>
                    <a:pt x="615" y="138"/>
                  </a:lnTo>
                  <a:lnTo>
                    <a:pt x="627" y="174"/>
                  </a:lnTo>
                  <a:lnTo>
                    <a:pt x="635" y="211"/>
                  </a:lnTo>
                  <a:lnTo>
                    <a:pt x="638" y="246"/>
                  </a:lnTo>
                  <a:lnTo>
                    <a:pt x="637" y="274"/>
                  </a:lnTo>
                  <a:lnTo>
                    <a:pt x="629" y="292"/>
                  </a:lnTo>
                  <a:lnTo>
                    <a:pt x="638" y="303"/>
                  </a:lnTo>
                  <a:lnTo>
                    <a:pt x="653" y="313"/>
                  </a:lnTo>
                  <a:lnTo>
                    <a:pt x="670" y="321"/>
                  </a:lnTo>
                  <a:lnTo>
                    <a:pt x="686" y="330"/>
                  </a:lnTo>
                  <a:lnTo>
                    <a:pt x="706" y="336"/>
                  </a:lnTo>
                  <a:lnTo>
                    <a:pt x="724" y="343"/>
                  </a:lnTo>
                  <a:lnTo>
                    <a:pt x="742" y="349"/>
                  </a:lnTo>
                  <a:lnTo>
                    <a:pt x="758" y="356"/>
                  </a:lnTo>
                  <a:lnTo>
                    <a:pt x="770" y="374"/>
                  </a:lnTo>
                  <a:lnTo>
                    <a:pt x="780" y="395"/>
                  </a:lnTo>
                  <a:lnTo>
                    <a:pt x="781" y="418"/>
                  </a:lnTo>
                  <a:lnTo>
                    <a:pt x="765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138613" y="3438525"/>
              <a:ext cx="609600" cy="463550"/>
            </a:xfrm>
            <a:custGeom>
              <a:avLst/>
              <a:gdLst>
                <a:gd name="T0" fmla="*/ 133 w 384"/>
                <a:gd name="T1" fmla="*/ 277 h 292"/>
                <a:gd name="T2" fmla="*/ 90 w 384"/>
                <a:gd name="T3" fmla="*/ 287 h 292"/>
                <a:gd name="T4" fmla="*/ 43 w 384"/>
                <a:gd name="T5" fmla="*/ 292 h 292"/>
                <a:gd name="T6" fmla="*/ 8 w 384"/>
                <a:gd name="T7" fmla="*/ 284 h 292"/>
                <a:gd name="T8" fmla="*/ 2 w 384"/>
                <a:gd name="T9" fmla="*/ 269 h 292"/>
                <a:gd name="T10" fmla="*/ 7 w 384"/>
                <a:gd name="T11" fmla="*/ 264 h 292"/>
                <a:gd name="T12" fmla="*/ 30 w 384"/>
                <a:gd name="T13" fmla="*/ 261 h 292"/>
                <a:gd name="T14" fmla="*/ 71 w 384"/>
                <a:gd name="T15" fmla="*/ 256 h 292"/>
                <a:gd name="T16" fmla="*/ 107 w 384"/>
                <a:gd name="T17" fmla="*/ 245 h 292"/>
                <a:gd name="T18" fmla="*/ 141 w 384"/>
                <a:gd name="T19" fmla="*/ 232 h 292"/>
                <a:gd name="T20" fmla="*/ 174 w 384"/>
                <a:gd name="T21" fmla="*/ 213 h 292"/>
                <a:gd name="T22" fmla="*/ 204 w 384"/>
                <a:gd name="T23" fmla="*/ 190 h 292"/>
                <a:gd name="T24" fmla="*/ 233 w 384"/>
                <a:gd name="T25" fmla="*/ 163 h 292"/>
                <a:gd name="T26" fmla="*/ 261 w 384"/>
                <a:gd name="T27" fmla="*/ 131 h 292"/>
                <a:gd name="T28" fmla="*/ 281 w 384"/>
                <a:gd name="T29" fmla="*/ 107 h 292"/>
                <a:gd name="T30" fmla="*/ 294 w 384"/>
                <a:gd name="T31" fmla="*/ 94 h 292"/>
                <a:gd name="T32" fmla="*/ 309 w 384"/>
                <a:gd name="T33" fmla="*/ 81 h 292"/>
                <a:gd name="T34" fmla="*/ 322 w 384"/>
                <a:gd name="T35" fmla="*/ 67 h 292"/>
                <a:gd name="T36" fmla="*/ 314 w 384"/>
                <a:gd name="T37" fmla="*/ 44 h 292"/>
                <a:gd name="T38" fmla="*/ 274 w 384"/>
                <a:gd name="T39" fmla="*/ 38 h 292"/>
                <a:gd name="T40" fmla="*/ 230 w 384"/>
                <a:gd name="T41" fmla="*/ 54 h 292"/>
                <a:gd name="T42" fmla="*/ 189 w 384"/>
                <a:gd name="T43" fmla="*/ 76 h 292"/>
                <a:gd name="T44" fmla="*/ 168 w 384"/>
                <a:gd name="T45" fmla="*/ 84 h 292"/>
                <a:gd name="T46" fmla="*/ 151 w 384"/>
                <a:gd name="T47" fmla="*/ 85 h 292"/>
                <a:gd name="T48" fmla="*/ 156 w 384"/>
                <a:gd name="T49" fmla="*/ 56 h 292"/>
                <a:gd name="T50" fmla="*/ 204 w 384"/>
                <a:gd name="T51" fmla="*/ 20 h 292"/>
                <a:gd name="T52" fmla="*/ 268 w 384"/>
                <a:gd name="T53" fmla="*/ 3 h 292"/>
                <a:gd name="T54" fmla="*/ 333 w 384"/>
                <a:gd name="T55" fmla="*/ 0 h 292"/>
                <a:gd name="T56" fmla="*/ 376 w 384"/>
                <a:gd name="T57" fmla="*/ 26 h 292"/>
                <a:gd name="T58" fmla="*/ 384 w 384"/>
                <a:gd name="T59" fmla="*/ 72 h 292"/>
                <a:gd name="T60" fmla="*/ 347 w 384"/>
                <a:gd name="T61" fmla="*/ 122 h 292"/>
                <a:gd name="T62" fmla="*/ 291 w 384"/>
                <a:gd name="T63" fmla="*/ 169 h 292"/>
                <a:gd name="T64" fmla="*/ 233 w 384"/>
                <a:gd name="T65" fmla="*/ 213 h 292"/>
                <a:gd name="T66" fmla="*/ 174 w 384"/>
                <a:gd name="T67" fmla="*/ 25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292">
                  <a:moveTo>
                    <a:pt x="146" y="273"/>
                  </a:moveTo>
                  <a:lnTo>
                    <a:pt x="133" y="277"/>
                  </a:lnTo>
                  <a:lnTo>
                    <a:pt x="113" y="282"/>
                  </a:lnTo>
                  <a:lnTo>
                    <a:pt x="90" y="287"/>
                  </a:lnTo>
                  <a:lnTo>
                    <a:pt x="66" y="291"/>
                  </a:lnTo>
                  <a:lnTo>
                    <a:pt x="43" y="292"/>
                  </a:lnTo>
                  <a:lnTo>
                    <a:pt x="23" y="291"/>
                  </a:lnTo>
                  <a:lnTo>
                    <a:pt x="8" y="284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3" y="268"/>
                  </a:lnTo>
                  <a:lnTo>
                    <a:pt x="7" y="264"/>
                  </a:lnTo>
                  <a:lnTo>
                    <a:pt x="8" y="263"/>
                  </a:lnTo>
                  <a:lnTo>
                    <a:pt x="30" y="261"/>
                  </a:lnTo>
                  <a:lnTo>
                    <a:pt x="51" y="259"/>
                  </a:lnTo>
                  <a:lnTo>
                    <a:pt x="71" y="256"/>
                  </a:lnTo>
                  <a:lnTo>
                    <a:pt x="89" y="251"/>
                  </a:lnTo>
                  <a:lnTo>
                    <a:pt x="107" y="245"/>
                  </a:lnTo>
                  <a:lnTo>
                    <a:pt x="125" y="238"/>
                  </a:lnTo>
                  <a:lnTo>
                    <a:pt x="141" y="232"/>
                  </a:lnTo>
                  <a:lnTo>
                    <a:pt x="158" y="222"/>
                  </a:lnTo>
                  <a:lnTo>
                    <a:pt x="174" y="213"/>
                  </a:lnTo>
                  <a:lnTo>
                    <a:pt x="189" y="202"/>
                  </a:lnTo>
                  <a:lnTo>
                    <a:pt x="204" y="190"/>
                  </a:lnTo>
                  <a:lnTo>
                    <a:pt x="218" y="177"/>
                  </a:lnTo>
                  <a:lnTo>
                    <a:pt x="233" y="163"/>
                  </a:lnTo>
                  <a:lnTo>
                    <a:pt x="246" y="148"/>
                  </a:lnTo>
                  <a:lnTo>
                    <a:pt x="261" y="131"/>
                  </a:lnTo>
                  <a:lnTo>
                    <a:pt x="274" y="113"/>
                  </a:lnTo>
                  <a:lnTo>
                    <a:pt x="281" y="107"/>
                  </a:lnTo>
                  <a:lnTo>
                    <a:pt x="287" y="100"/>
                  </a:lnTo>
                  <a:lnTo>
                    <a:pt x="294" y="94"/>
                  </a:lnTo>
                  <a:lnTo>
                    <a:pt x="302" y="87"/>
                  </a:lnTo>
                  <a:lnTo>
                    <a:pt x="309" y="81"/>
                  </a:lnTo>
                  <a:lnTo>
                    <a:pt x="315" y="74"/>
                  </a:lnTo>
                  <a:lnTo>
                    <a:pt x="322" y="67"/>
                  </a:lnTo>
                  <a:lnTo>
                    <a:pt x="328" y="61"/>
                  </a:lnTo>
                  <a:lnTo>
                    <a:pt x="314" y="44"/>
                  </a:lnTo>
                  <a:lnTo>
                    <a:pt x="296" y="38"/>
                  </a:lnTo>
                  <a:lnTo>
                    <a:pt x="274" y="38"/>
                  </a:lnTo>
                  <a:lnTo>
                    <a:pt x="251" y="44"/>
                  </a:lnTo>
                  <a:lnTo>
                    <a:pt x="230" y="54"/>
                  </a:lnTo>
                  <a:lnTo>
                    <a:pt x="209" y="66"/>
                  </a:lnTo>
                  <a:lnTo>
                    <a:pt x="189" y="76"/>
                  </a:lnTo>
                  <a:lnTo>
                    <a:pt x="174" y="85"/>
                  </a:lnTo>
                  <a:lnTo>
                    <a:pt x="168" y="84"/>
                  </a:lnTo>
                  <a:lnTo>
                    <a:pt x="159" y="84"/>
                  </a:lnTo>
                  <a:lnTo>
                    <a:pt x="151" y="85"/>
                  </a:lnTo>
                  <a:lnTo>
                    <a:pt x="143" y="84"/>
                  </a:lnTo>
                  <a:lnTo>
                    <a:pt x="156" y="56"/>
                  </a:lnTo>
                  <a:lnTo>
                    <a:pt x="176" y="35"/>
                  </a:lnTo>
                  <a:lnTo>
                    <a:pt x="204" y="20"/>
                  </a:lnTo>
                  <a:lnTo>
                    <a:pt x="233" y="8"/>
                  </a:lnTo>
                  <a:lnTo>
                    <a:pt x="268" y="3"/>
                  </a:lnTo>
                  <a:lnTo>
                    <a:pt x="301" y="0"/>
                  </a:lnTo>
                  <a:lnTo>
                    <a:pt x="333" y="0"/>
                  </a:lnTo>
                  <a:lnTo>
                    <a:pt x="363" y="2"/>
                  </a:lnTo>
                  <a:lnTo>
                    <a:pt x="376" y="26"/>
                  </a:lnTo>
                  <a:lnTo>
                    <a:pt x="384" y="48"/>
                  </a:lnTo>
                  <a:lnTo>
                    <a:pt x="384" y="72"/>
                  </a:lnTo>
                  <a:lnTo>
                    <a:pt x="374" y="99"/>
                  </a:lnTo>
                  <a:lnTo>
                    <a:pt x="347" y="122"/>
                  </a:lnTo>
                  <a:lnTo>
                    <a:pt x="319" y="146"/>
                  </a:lnTo>
                  <a:lnTo>
                    <a:pt x="291" y="169"/>
                  </a:lnTo>
                  <a:lnTo>
                    <a:pt x="261" y="190"/>
                  </a:lnTo>
                  <a:lnTo>
                    <a:pt x="233" y="213"/>
                  </a:lnTo>
                  <a:lnTo>
                    <a:pt x="204" y="235"/>
                  </a:lnTo>
                  <a:lnTo>
                    <a:pt x="174" y="254"/>
                  </a:lnTo>
                  <a:lnTo>
                    <a:pt x="146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2825751" y="3043238"/>
              <a:ext cx="2378075" cy="987425"/>
            </a:xfrm>
            <a:custGeom>
              <a:avLst/>
              <a:gdLst>
                <a:gd name="T0" fmla="*/ 1443 w 1498"/>
                <a:gd name="T1" fmla="*/ 128 h 622"/>
                <a:gd name="T2" fmla="*/ 1331 w 1498"/>
                <a:gd name="T3" fmla="*/ 159 h 622"/>
                <a:gd name="T4" fmla="*/ 1260 w 1498"/>
                <a:gd name="T5" fmla="*/ 162 h 622"/>
                <a:gd name="T6" fmla="*/ 1302 w 1498"/>
                <a:gd name="T7" fmla="*/ 133 h 622"/>
                <a:gd name="T8" fmla="*/ 1367 w 1498"/>
                <a:gd name="T9" fmla="*/ 108 h 622"/>
                <a:gd name="T10" fmla="*/ 1405 w 1498"/>
                <a:gd name="T11" fmla="*/ 77 h 622"/>
                <a:gd name="T12" fmla="*/ 1372 w 1498"/>
                <a:gd name="T13" fmla="*/ 65 h 622"/>
                <a:gd name="T14" fmla="*/ 1246 w 1498"/>
                <a:gd name="T15" fmla="*/ 100 h 622"/>
                <a:gd name="T16" fmla="*/ 1119 w 1498"/>
                <a:gd name="T17" fmla="*/ 131 h 622"/>
                <a:gd name="T18" fmla="*/ 993 w 1498"/>
                <a:gd name="T19" fmla="*/ 162 h 622"/>
                <a:gd name="T20" fmla="*/ 867 w 1498"/>
                <a:gd name="T21" fmla="*/ 193 h 622"/>
                <a:gd name="T22" fmla="*/ 740 w 1498"/>
                <a:gd name="T23" fmla="*/ 225 h 622"/>
                <a:gd name="T24" fmla="*/ 635 w 1498"/>
                <a:gd name="T25" fmla="*/ 261 h 622"/>
                <a:gd name="T26" fmla="*/ 551 w 1498"/>
                <a:gd name="T27" fmla="*/ 307 h 622"/>
                <a:gd name="T28" fmla="*/ 497 w 1498"/>
                <a:gd name="T29" fmla="*/ 384 h 622"/>
                <a:gd name="T30" fmla="*/ 553 w 1498"/>
                <a:gd name="T31" fmla="*/ 464 h 622"/>
                <a:gd name="T32" fmla="*/ 586 w 1498"/>
                <a:gd name="T33" fmla="*/ 553 h 622"/>
                <a:gd name="T34" fmla="*/ 547 w 1498"/>
                <a:gd name="T35" fmla="*/ 617 h 622"/>
                <a:gd name="T36" fmla="*/ 525 w 1498"/>
                <a:gd name="T37" fmla="*/ 622 h 622"/>
                <a:gd name="T38" fmla="*/ 517 w 1498"/>
                <a:gd name="T39" fmla="*/ 587 h 622"/>
                <a:gd name="T40" fmla="*/ 496 w 1498"/>
                <a:gd name="T41" fmla="*/ 503 h 622"/>
                <a:gd name="T42" fmla="*/ 441 w 1498"/>
                <a:gd name="T43" fmla="*/ 430 h 622"/>
                <a:gd name="T44" fmla="*/ 338 w 1498"/>
                <a:gd name="T45" fmla="*/ 402 h 622"/>
                <a:gd name="T46" fmla="*/ 318 w 1498"/>
                <a:gd name="T47" fmla="*/ 407 h 622"/>
                <a:gd name="T48" fmla="*/ 289 w 1498"/>
                <a:gd name="T49" fmla="*/ 497 h 622"/>
                <a:gd name="T50" fmla="*/ 218 w 1498"/>
                <a:gd name="T51" fmla="*/ 579 h 622"/>
                <a:gd name="T52" fmla="*/ 90 w 1498"/>
                <a:gd name="T53" fmla="*/ 605 h 622"/>
                <a:gd name="T54" fmla="*/ 34 w 1498"/>
                <a:gd name="T55" fmla="*/ 595 h 622"/>
                <a:gd name="T56" fmla="*/ 15 w 1498"/>
                <a:gd name="T57" fmla="*/ 589 h 622"/>
                <a:gd name="T58" fmla="*/ 2 w 1498"/>
                <a:gd name="T59" fmla="*/ 563 h 622"/>
                <a:gd name="T60" fmla="*/ 25 w 1498"/>
                <a:gd name="T61" fmla="*/ 512 h 622"/>
                <a:gd name="T62" fmla="*/ 97 w 1498"/>
                <a:gd name="T63" fmla="*/ 540 h 622"/>
                <a:gd name="T64" fmla="*/ 151 w 1498"/>
                <a:gd name="T65" fmla="*/ 540 h 622"/>
                <a:gd name="T66" fmla="*/ 230 w 1498"/>
                <a:gd name="T67" fmla="*/ 482 h 622"/>
                <a:gd name="T68" fmla="*/ 259 w 1498"/>
                <a:gd name="T69" fmla="*/ 377 h 622"/>
                <a:gd name="T70" fmla="*/ 264 w 1498"/>
                <a:gd name="T71" fmla="*/ 269 h 622"/>
                <a:gd name="T72" fmla="*/ 279 w 1498"/>
                <a:gd name="T73" fmla="*/ 228 h 622"/>
                <a:gd name="T74" fmla="*/ 305 w 1498"/>
                <a:gd name="T75" fmla="*/ 244 h 622"/>
                <a:gd name="T76" fmla="*/ 325 w 1498"/>
                <a:gd name="T77" fmla="*/ 361 h 622"/>
                <a:gd name="T78" fmla="*/ 363 w 1498"/>
                <a:gd name="T79" fmla="*/ 343 h 622"/>
                <a:gd name="T80" fmla="*/ 394 w 1498"/>
                <a:gd name="T81" fmla="*/ 311 h 622"/>
                <a:gd name="T82" fmla="*/ 433 w 1498"/>
                <a:gd name="T83" fmla="*/ 280 h 622"/>
                <a:gd name="T84" fmla="*/ 492 w 1498"/>
                <a:gd name="T85" fmla="*/ 252 h 622"/>
                <a:gd name="T86" fmla="*/ 551 w 1498"/>
                <a:gd name="T87" fmla="*/ 233 h 622"/>
                <a:gd name="T88" fmla="*/ 596 w 1498"/>
                <a:gd name="T89" fmla="*/ 185 h 622"/>
                <a:gd name="T90" fmla="*/ 629 w 1498"/>
                <a:gd name="T91" fmla="*/ 156 h 622"/>
                <a:gd name="T92" fmla="*/ 655 w 1498"/>
                <a:gd name="T93" fmla="*/ 200 h 622"/>
                <a:gd name="T94" fmla="*/ 796 w 1498"/>
                <a:gd name="T95" fmla="*/ 170 h 622"/>
                <a:gd name="T96" fmla="*/ 936 w 1498"/>
                <a:gd name="T97" fmla="*/ 136 h 622"/>
                <a:gd name="T98" fmla="*/ 1077 w 1498"/>
                <a:gd name="T99" fmla="*/ 98 h 622"/>
                <a:gd name="T100" fmla="*/ 1218 w 1498"/>
                <a:gd name="T101" fmla="*/ 60 h 622"/>
                <a:gd name="T102" fmla="*/ 1357 w 1498"/>
                <a:gd name="T103" fmla="*/ 26 h 622"/>
                <a:gd name="T104" fmla="*/ 1438 w 1498"/>
                <a:gd name="T105" fmla="*/ 1 h 622"/>
                <a:gd name="T106" fmla="*/ 1464 w 1498"/>
                <a:gd name="T107" fmla="*/ 8 h 622"/>
                <a:gd name="T108" fmla="*/ 1494 w 1498"/>
                <a:gd name="T109" fmla="*/ 54 h 622"/>
                <a:gd name="T110" fmla="*/ 1495 w 1498"/>
                <a:gd name="T111" fmla="*/ 10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8" h="622">
                  <a:moveTo>
                    <a:pt x="1484" y="115"/>
                  </a:moveTo>
                  <a:lnTo>
                    <a:pt x="1469" y="119"/>
                  </a:lnTo>
                  <a:lnTo>
                    <a:pt x="1443" y="128"/>
                  </a:lnTo>
                  <a:lnTo>
                    <a:pt x="1408" y="138"/>
                  </a:lnTo>
                  <a:lnTo>
                    <a:pt x="1369" y="149"/>
                  </a:lnTo>
                  <a:lnTo>
                    <a:pt x="1331" y="159"/>
                  </a:lnTo>
                  <a:lnTo>
                    <a:pt x="1298" y="165"/>
                  </a:lnTo>
                  <a:lnTo>
                    <a:pt x="1272" y="167"/>
                  </a:lnTo>
                  <a:lnTo>
                    <a:pt x="1260" y="162"/>
                  </a:lnTo>
                  <a:lnTo>
                    <a:pt x="1269" y="151"/>
                  </a:lnTo>
                  <a:lnTo>
                    <a:pt x="1283" y="141"/>
                  </a:lnTo>
                  <a:lnTo>
                    <a:pt x="1302" y="133"/>
                  </a:lnTo>
                  <a:lnTo>
                    <a:pt x="1323" y="124"/>
                  </a:lnTo>
                  <a:lnTo>
                    <a:pt x="1346" y="116"/>
                  </a:lnTo>
                  <a:lnTo>
                    <a:pt x="1367" y="108"/>
                  </a:lnTo>
                  <a:lnTo>
                    <a:pt x="1389" y="100"/>
                  </a:lnTo>
                  <a:lnTo>
                    <a:pt x="1405" y="92"/>
                  </a:lnTo>
                  <a:lnTo>
                    <a:pt x="1405" y="77"/>
                  </a:lnTo>
                  <a:lnTo>
                    <a:pt x="1397" y="69"/>
                  </a:lnTo>
                  <a:lnTo>
                    <a:pt x="1384" y="65"/>
                  </a:lnTo>
                  <a:lnTo>
                    <a:pt x="1372" y="65"/>
                  </a:lnTo>
                  <a:lnTo>
                    <a:pt x="1329" y="77"/>
                  </a:lnTo>
                  <a:lnTo>
                    <a:pt x="1288" y="88"/>
                  </a:lnTo>
                  <a:lnTo>
                    <a:pt x="1246" y="100"/>
                  </a:lnTo>
                  <a:lnTo>
                    <a:pt x="1205" y="110"/>
                  </a:lnTo>
                  <a:lnTo>
                    <a:pt x="1162" y="121"/>
                  </a:lnTo>
                  <a:lnTo>
                    <a:pt x="1119" y="131"/>
                  </a:lnTo>
                  <a:lnTo>
                    <a:pt x="1077" y="142"/>
                  </a:lnTo>
                  <a:lnTo>
                    <a:pt x="1036" y="152"/>
                  </a:lnTo>
                  <a:lnTo>
                    <a:pt x="993" y="162"/>
                  </a:lnTo>
                  <a:lnTo>
                    <a:pt x="950" y="172"/>
                  </a:lnTo>
                  <a:lnTo>
                    <a:pt x="909" y="183"/>
                  </a:lnTo>
                  <a:lnTo>
                    <a:pt x="867" y="193"/>
                  </a:lnTo>
                  <a:lnTo>
                    <a:pt x="824" y="203"/>
                  </a:lnTo>
                  <a:lnTo>
                    <a:pt x="783" y="213"/>
                  </a:lnTo>
                  <a:lnTo>
                    <a:pt x="740" y="225"/>
                  </a:lnTo>
                  <a:lnTo>
                    <a:pt x="699" y="234"/>
                  </a:lnTo>
                  <a:lnTo>
                    <a:pt x="668" y="247"/>
                  </a:lnTo>
                  <a:lnTo>
                    <a:pt x="635" y="261"/>
                  </a:lnTo>
                  <a:lnTo>
                    <a:pt x="606" y="274"/>
                  </a:lnTo>
                  <a:lnTo>
                    <a:pt x="578" y="289"/>
                  </a:lnTo>
                  <a:lnTo>
                    <a:pt x="551" y="307"/>
                  </a:lnTo>
                  <a:lnTo>
                    <a:pt x="530" y="328"/>
                  </a:lnTo>
                  <a:lnTo>
                    <a:pt x="510" y="353"/>
                  </a:lnTo>
                  <a:lnTo>
                    <a:pt x="497" y="384"/>
                  </a:lnTo>
                  <a:lnTo>
                    <a:pt x="514" y="408"/>
                  </a:lnTo>
                  <a:lnTo>
                    <a:pt x="533" y="436"/>
                  </a:lnTo>
                  <a:lnTo>
                    <a:pt x="553" y="464"/>
                  </a:lnTo>
                  <a:lnTo>
                    <a:pt x="571" y="494"/>
                  </a:lnTo>
                  <a:lnTo>
                    <a:pt x="583" y="523"/>
                  </a:lnTo>
                  <a:lnTo>
                    <a:pt x="586" y="553"/>
                  </a:lnTo>
                  <a:lnTo>
                    <a:pt x="579" y="582"/>
                  </a:lnTo>
                  <a:lnTo>
                    <a:pt x="560" y="610"/>
                  </a:lnTo>
                  <a:lnTo>
                    <a:pt x="547" y="617"/>
                  </a:lnTo>
                  <a:lnTo>
                    <a:pt x="540" y="620"/>
                  </a:lnTo>
                  <a:lnTo>
                    <a:pt x="533" y="622"/>
                  </a:lnTo>
                  <a:lnTo>
                    <a:pt x="525" y="622"/>
                  </a:lnTo>
                  <a:lnTo>
                    <a:pt x="520" y="609"/>
                  </a:lnTo>
                  <a:lnTo>
                    <a:pt x="517" y="599"/>
                  </a:lnTo>
                  <a:lnTo>
                    <a:pt x="517" y="587"/>
                  </a:lnTo>
                  <a:lnTo>
                    <a:pt x="519" y="577"/>
                  </a:lnTo>
                  <a:lnTo>
                    <a:pt x="507" y="538"/>
                  </a:lnTo>
                  <a:lnTo>
                    <a:pt x="496" y="503"/>
                  </a:lnTo>
                  <a:lnTo>
                    <a:pt x="481" y="474"/>
                  </a:lnTo>
                  <a:lnTo>
                    <a:pt x="463" y="449"/>
                  </a:lnTo>
                  <a:lnTo>
                    <a:pt x="441" y="430"/>
                  </a:lnTo>
                  <a:lnTo>
                    <a:pt x="414" y="415"/>
                  </a:lnTo>
                  <a:lnTo>
                    <a:pt x="379" y="407"/>
                  </a:lnTo>
                  <a:lnTo>
                    <a:pt x="338" y="402"/>
                  </a:lnTo>
                  <a:lnTo>
                    <a:pt x="328" y="403"/>
                  </a:lnTo>
                  <a:lnTo>
                    <a:pt x="323" y="405"/>
                  </a:lnTo>
                  <a:lnTo>
                    <a:pt x="318" y="407"/>
                  </a:lnTo>
                  <a:lnTo>
                    <a:pt x="312" y="410"/>
                  </a:lnTo>
                  <a:lnTo>
                    <a:pt x="302" y="458"/>
                  </a:lnTo>
                  <a:lnTo>
                    <a:pt x="289" y="497"/>
                  </a:lnTo>
                  <a:lnTo>
                    <a:pt x="271" y="531"/>
                  </a:lnTo>
                  <a:lnTo>
                    <a:pt x="248" y="558"/>
                  </a:lnTo>
                  <a:lnTo>
                    <a:pt x="218" y="579"/>
                  </a:lnTo>
                  <a:lnTo>
                    <a:pt x="182" y="594"/>
                  </a:lnTo>
                  <a:lnTo>
                    <a:pt x="141" y="602"/>
                  </a:lnTo>
                  <a:lnTo>
                    <a:pt x="90" y="605"/>
                  </a:lnTo>
                  <a:lnTo>
                    <a:pt x="66" y="600"/>
                  </a:lnTo>
                  <a:lnTo>
                    <a:pt x="48" y="597"/>
                  </a:lnTo>
                  <a:lnTo>
                    <a:pt x="34" y="595"/>
                  </a:lnTo>
                  <a:lnTo>
                    <a:pt x="26" y="592"/>
                  </a:lnTo>
                  <a:lnTo>
                    <a:pt x="20" y="590"/>
                  </a:lnTo>
                  <a:lnTo>
                    <a:pt x="15" y="589"/>
                  </a:lnTo>
                  <a:lnTo>
                    <a:pt x="11" y="587"/>
                  </a:lnTo>
                  <a:lnTo>
                    <a:pt x="8" y="586"/>
                  </a:lnTo>
                  <a:lnTo>
                    <a:pt x="2" y="563"/>
                  </a:lnTo>
                  <a:lnTo>
                    <a:pt x="0" y="543"/>
                  </a:lnTo>
                  <a:lnTo>
                    <a:pt x="7" y="526"/>
                  </a:lnTo>
                  <a:lnTo>
                    <a:pt x="25" y="512"/>
                  </a:lnTo>
                  <a:lnTo>
                    <a:pt x="54" y="523"/>
                  </a:lnTo>
                  <a:lnTo>
                    <a:pt x="77" y="531"/>
                  </a:lnTo>
                  <a:lnTo>
                    <a:pt x="97" y="540"/>
                  </a:lnTo>
                  <a:lnTo>
                    <a:pt x="115" y="543"/>
                  </a:lnTo>
                  <a:lnTo>
                    <a:pt x="131" y="545"/>
                  </a:lnTo>
                  <a:lnTo>
                    <a:pt x="151" y="540"/>
                  </a:lnTo>
                  <a:lnTo>
                    <a:pt x="177" y="531"/>
                  </a:lnTo>
                  <a:lnTo>
                    <a:pt x="208" y="515"/>
                  </a:lnTo>
                  <a:lnTo>
                    <a:pt x="230" y="482"/>
                  </a:lnTo>
                  <a:lnTo>
                    <a:pt x="245" y="448"/>
                  </a:lnTo>
                  <a:lnTo>
                    <a:pt x="254" y="413"/>
                  </a:lnTo>
                  <a:lnTo>
                    <a:pt x="259" y="377"/>
                  </a:lnTo>
                  <a:lnTo>
                    <a:pt x="261" y="341"/>
                  </a:lnTo>
                  <a:lnTo>
                    <a:pt x="263" y="305"/>
                  </a:lnTo>
                  <a:lnTo>
                    <a:pt x="264" y="269"/>
                  </a:lnTo>
                  <a:lnTo>
                    <a:pt x="269" y="233"/>
                  </a:lnTo>
                  <a:lnTo>
                    <a:pt x="274" y="229"/>
                  </a:lnTo>
                  <a:lnTo>
                    <a:pt x="279" y="228"/>
                  </a:lnTo>
                  <a:lnTo>
                    <a:pt x="282" y="225"/>
                  </a:lnTo>
                  <a:lnTo>
                    <a:pt x="287" y="221"/>
                  </a:lnTo>
                  <a:lnTo>
                    <a:pt x="305" y="244"/>
                  </a:lnTo>
                  <a:lnTo>
                    <a:pt x="312" y="284"/>
                  </a:lnTo>
                  <a:lnTo>
                    <a:pt x="315" y="326"/>
                  </a:lnTo>
                  <a:lnTo>
                    <a:pt x="325" y="361"/>
                  </a:lnTo>
                  <a:lnTo>
                    <a:pt x="338" y="357"/>
                  </a:lnTo>
                  <a:lnTo>
                    <a:pt x="351" y="351"/>
                  </a:lnTo>
                  <a:lnTo>
                    <a:pt x="363" y="343"/>
                  </a:lnTo>
                  <a:lnTo>
                    <a:pt x="373" y="333"/>
                  </a:lnTo>
                  <a:lnTo>
                    <a:pt x="382" y="321"/>
                  </a:lnTo>
                  <a:lnTo>
                    <a:pt x="394" y="311"/>
                  </a:lnTo>
                  <a:lnTo>
                    <a:pt x="404" y="300"/>
                  </a:lnTo>
                  <a:lnTo>
                    <a:pt x="415" y="290"/>
                  </a:lnTo>
                  <a:lnTo>
                    <a:pt x="433" y="280"/>
                  </a:lnTo>
                  <a:lnTo>
                    <a:pt x="453" y="270"/>
                  </a:lnTo>
                  <a:lnTo>
                    <a:pt x="473" y="262"/>
                  </a:lnTo>
                  <a:lnTo>
                    <a:pt x="492" y="252"/>
                  </a:lnTo>
                  <a:lnTo>
                    <a:pt x="512" y="246"/>
                  </a:lnTo>
                  <a:lnTo>
                    <a:pt x="532" y="238"/>
                  </a:lnTo>
                  <a:lnTo>
                    <a:pt x="551" y="233"/>
                  </a:lnTo>
                  <a:lnTo>
                    <a:pt x="573" y="226"/>
                  </a:lnTo>
                  <a:lnTo>
                    <a:pt x="589" y="208"/>
                  </a:lnTo>
                  <a:lnTo>
                    <a:pt x="596" y="185"/>
                  </a:lnTo>
                  <a:lnTo>
                    <a:pt x="604" y="164"/>
                  </a:lnTo>
                  <a:lnTo>
                    <a:pt x="620" y="146"/>
                  </a:lnTo>
                  <a:lnTo>
                    <a:pt x="629" y="156"/>
                  </a:lnTo>
                  <a:lnTo>
                    <a:pt x="638" y="170"/>
                  </a:lnTo>
                  <a:lnTo>
                    <a:pt x="647" y="185"/>
                  </a:lnTo>
                  <a:lnTo>
                    <a:pt x="655" y="200"/>
                  </a:lnTo>
                  <a:lnTo>
                    <a:pt x="702" y="190"/>
                  </a:lnTo>
                  <a:lnTo>
                    <a:pt x="748" y="182"/>
                  </a:lnTo>
                  <a:lnTo>
                    <a:pt x="796" y="170"/>
                  </a:lnTo>
                  <a:lnTo>
                    <a:pt x="842" y="159"/>
                  </a:lnTo>
                  <a:lnTo>
                    <a:pt x="890" y="147"/>
                  </a:lnTo>
                  <a:lnTo>
                    <a:pt x="936" y="136"/>
                  </a:lnTo>
                  <a:lnTo>
                    <a:pt x="983" y="123"/>
                  </a:lnTo>
                  <a:lnTo>
                    <a:pt x="1031" y="111"/>
                  </a:lnTo>
                  <a:lnTo>
                    <a:pt x="1077" y="98"/>
                  </a:lnTo>
                  <a:lnTo>
                    <a:pt x="1124" y="87"/>
                  </a:lnTo>
                  <a:lnTo>
                    <a:pt x="1170" y="74"/>
                  </a:lnTo>
                  <a:lnTo>
                    <a:pt x="1218" y="60"/>
                  </a:lnTo>
                  <a:lnTo>
                    <a:pt x="1264" y="49"/>
                  </a:lnTo>
                  <a:lnTo>
                    <a:pt x="1311" y="37"/>
                  </a:lnTo>
                  <a:lnTo>
                    <a:pt x="1357" y="26"/>
                  </a:lnTo>
                  <a:lnTo>
                    <a:pt x="1405" y="16"/>
                  </a:lnTo>
                  <a:lnTo>
                    <a:pt x="1426" y="6"/>
                  </a:lnTo>
                  <a:lnTo>
                    <a:pt x="1438" y="1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64" y="8"/>
                  </a:lnTo>
                  <a:lnTo>
                    <a:pt x="1476" y="19"/>
                  </a:lnTo>
                  <a:lnTo>
                    <a:pt x="1485" y="36"/>
                  </a:lnTo>
                  <a:lnTo>
                    <a:pt x="1494" y="54"/>
                  </a:lnTo>
                  <a:lnTo>
                    <a:pt x="1498" y="72"/>
                  </a:lnTo>
                  <a:lnTo>
                    <a:pt x="1498" y="88"/>
                  </a:lnTo>
                  <a:lnTo>
                    <a:pt x="1495" y="103"/>
                  </a:lnTo>
                  <a:lnTo>
                    <a:pt x="148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3789363" y="3581400"/>
              <a:ext cx="284163" cy="393700"/>
            </a:xfrm>
            <a:custGeom>
              <a:avLst/>
              <a:gdLst>
                <a:gd name="T0" fmla="*/ 36 w 179"/>
                <a:gd name="T1" fmla="*/ 245 h 248"/>
                <a:gd name="T2" fmla="*/ 30 w 179"/>
                <a:gd name="T3" fmla="*/ 245 h 248"/>
                <a:gd name="T4" fmla="*/ 25 w 179"/>
                <a:gd name="T5" fmla="*/ 247 h 248"/>
                <a:gd name="T6" fmla="*/ 18 w 179"/>
                <a:gd name="T7" fmla="*/ 247 h 248"/>
                <a:gd name="T8" fmla="*/ 13 w 179"/>
                <a:gd name="T9" fmla="*/ 248 h 248"/>
                <a:gd name="T10" fmla="*/ 4 w 179"/>
                <a:gd name="T11" fmla="*/ 212 h 248"/>
                <a:gd name="T12" fmla="*/ 0 w 179"/>
                <a:gd name="T13" fmla="*/ 160 h 248"/>
                <a:gd name="T14" fmla="*/ 0 w 179"/>
                <a:gd name="T15" fmla="*/ 105 h 248"/>
                <a:gd name="T16" fmla="*/ 5 w 179"/>
                <a:gd name="T17" fmla="*/ 66 h 248"/>
                <a:gd name="T18" fmla="*/ 12 w 179"/>
                <a:gd name="T19" fmla="*/ 56 h 248"/>
                <a:gd name="T20" fmla="*/ 22 w 179"/>
                <a:gd name="T21" fmla="*/ 45 h 248"/>
                <a:gd name="T22" fmla="*/ 30 w 179"/>
                <a:gd name="T23" fmla="*/ 35 h 248"/>
                <a:gd name="T24" fmla="*/ 41 w 179"/>
                <a:gd name="T25" fmla="*/ 27 h 248"/>
                <a:gd name="T26" fmla="*/ 53 w 179"/>
                <a:gd name="T27" fmla="*/ 18 h 248"/>
                <a:gd name="T28" fmla="*/ 66 w 179"/>
                <a:gd name="T29" fmla="*/ 12 h 248"/>
                <a:gd name="T30" fmla="*/ 79 w 179"/>
                <a:gd name="T31" fmla="*/ 7 h 248"/>
                <a:gd name="T32" fmla="*/ 94 w 179"/>
                <a:gd name="T33" fmla="*/ 5 h 248"/>
                <a:gd name="T34" fmla="*/ 95 w 179"/>
                <a:gd name="T35" fmla="*/ 9 h 248"/>
                <a:gd name="T36" fmla="*/ 97 w 179"/>
                <a:gd name="T37" fmla="*/ 12 h 248"/>
                <a:gd name="T38" fmla="*/ 100 w 179"/>
                <a:gd name="T39" fmla="*/ 17 h 248"/>
                <a:gd name="T40" fmla="*/ 104 w 179"/>
                <a:gd name="T41" fmla="*/ 20 h 248"/>
                <a:gd name="T42" fmla="*/ 97 w 179"/>
                <a:gd name="T43" fmla="*/ 28 h 248"/>
                <a:gd name="T44" fmla="*/ 86 w 179"/>
                <a:gd name="T45" fmla="*/ 38 h 248"/>
                <a:gd name="T46" fmla="*/ 71 w 179"/>
                <a:gd name="T47" fmla="*/ 48 h 248"/>
                <a:gd name="T48" fmla="*/ 61 w 179"/>
                <a:gd name="T49" fmla="*/ 55 h 248"/>
                <a:gd name="T50" fmla="*/ 58 w 179"/>
                <a:gd name="T51" fmla="*/ 74 h 248"/>
                <a:gd name="T52" fmla="*/ 54 w 179"/>
                <a:gd name="T53" fmla="*/ 91 h 248"/>
                <a:gd name="T54" fmla="*/ 53 w 179"/>
                <a:gd name="T55" fmla="*/ 107 h 248"/>
                <a:gd name="T56" fmla="*/ 58 w 179"/>
                <a:gd name="T57" fmla="*/ 127 h 248"/>
                <a:gd name="T58" fmla="*/ 71 w 179"/>
                <a:gd name="T59" fmla="*/ 119 h 248"/>
                <a:gd name="T60" fmla="*/ 86 w 179"/>
                <a:gd name="T61" fmla="*/ 107 h 248"/>
                <a:gd name="T62" fmla="*/ 99 w 179"/>
                <a:gd name="T63" fmla="*/ 96 h 248"/>
                <a:gd name="T64" fmla="*/ 112 w 179"/>
                <a:gd name="T65" fmla="*/ 81 h 248"/>
                <a:gd name="T66" fmla="*/ 123 w 179"/>
                <a:gd name="T67" fmla="*/ 66 h 248"/>
                <a:gd name="T68" fmla="*/ 132 w 179"/>
                <a:gd name="T69" fmla="*/ 50 h 248"/>
                <a:gd name="T70" fmla="*/ 133 w 179"/>
                <a:gd name="T71" fmla="*/ 33 h 248"/>
                <a:gd name="T72" fmla="*/ 132 w 179"/>
                <a:gd name="T73" fmla="*/ 17 h 248"/>
                <a:gd name="T74" fmla="*/ 138 w 179"/>
                <a:gd name="T75" fmla="*/ 12 h 248"/>
                <a:gd name="T76" fmla="*/ 146 w 179"/>
                <a:gd name="T77" fmla="*/ 9 h 248"/>
                <a:gd name="T78" fmla="*/ 153 w 179"/>
                <a:gd name="T79" fmla="*/ 4 h 248"/>
                <a:gd name="T80" fmla="*/ 161 w 179"/>
                <a:gd name="T81" fmla="*/ 0 h 248"/>
                <a:gd name="T82" fmla="*/ 178 w 179"/>
                <a:gd name="T83" fmla="*/ 22 h 248"/>
                <a:gd name="T84" fmla="*/ 179 w 179"/>
                <a:gd name="T85" fmla="*/ 58 h 248"/>
                <a:gd name="T86" fmla="*/ 173 w 179"/>
                <a:gd name="T87" fmla="*/ 97 h 248"/>
                <a:gd name="T88" fmla="*/ 164 w 179"/>
                <a:gd name="T89" fmla="*/ 125 h 248"/>
                <a:gd name="T90" fmla="*/ 151 w 179"/>
                <a:gd name="T91" fmla="*/ 137 h 248"/>
                <a:gd name="T92" fmla="*/ 140 w 179"/>
                <a:gd name="T93" fmla="*/ 148 h 248"/>
                <a:gd name="T94" fmla="*/ 127 w 179"/>
                <a:gd name="T95" fmla="*/ 158 h 248"/>
                <a:gd name="T96" fmla="*/ 113 w 179"/>
                <a:gd name="T97" fmla="*/ 168 h 248"/>
                <a:gd name="T98" fmla="*/ 100 w 179"/>
                <a:gd name="T99" fmla="*/ 178 h 248"/>
                <a:gd name="T100" fmla="*/ 86 w 179"/>
                <a:gd name="T101" fmla="*/ 187 h 248"/>
                <a:gd name="T102" fmla="*/ 72 w 179"/>
                <a:gd name="T103" fmla="*/ 196 h 248"/>
                <a:gd name="T104" fmla="*/ 59 w 179"/>
                <a:gd name="T105" fmla="*/ 206 h 248"/>
                <a:gd name="T106" fmla="*/ 56 w 179"/>
                <a:gd name="T107" fmla="*/ 219 h 248"/>
                <a:gd name="T108" fmla="*/ 53 w 179"/>
                <a:gd name="T109" fmla="*/ 230 h 248"/>
                <a:gd name="T110" fmla="*/ 46 w 179"/>
                <a:gd name="T111" fmla="*/ 238 h 248"/>
                <a:gd name="T112" fmla="*/ 36 w 179"/>
                <a:gd name="T113" fmla="*/ 24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48">
                  <a:moveTo>
                    <a:pt x="36" y="245"/>
                  </a:moveTo>
                  <a:lnTo>
                    <a:pt x="30" y="245"/>
                  </a:lnTo>
                  <a:lnTo>
                    <a:pt x="25" y="247"/>
                  </a:lnTo>
                  <a:lnTo>
                    <a:pt x="18" y="247"/>
                  </a:lnTo>
                  <a:lnTo>
                    <a:pt x="13" y="248"/>
                  </a:lnTo>
                  <a:lnTo>
                    <a:pt x="4" y="212"/>
                  </a:lnTo>
                  <a:lnTo>
                    <a:pt x="0" y="160"/>
                  </a:lnTo>
                  <a:lnTo>
                    <a:pt x="0" y="105"/>
                  </a:lnTo>
                  <a:lnTo>
                    <a:pt x="5" y="66"/>
                  </a:lnTo>
                  <a:lnTo>
                    <a:pt x="12" y="56"/>
                  </a:lnTo>
                  <a:lnTo>
                    <a:pt x="22" y="45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3" y="18"/>
                  </a:lnTo>
                  <a:lnTo>
                    <a:pt x="66" y="12"/>
                  </a:lnTo>
                  <a:lnTo>
                    <a:pt x="79" y="7"/>
                  </a:lnTo>
                  <a:lnTo>
                    <a:pt x="94" y="5"/>
                  </a:lnTo>
                  <a:lnTo>
                    <a:pt x="95" y="9"/>
                  </a:lnTo>
                  <a:lnTo>
                    <a:pt x="97" y="12"/>
                  </a:lnTo>
                  <a:lnTo>
                    <a:pt x="100" y="17"/>
                  </a:lnTo>
                  <a:lnTo>
                    <a:pt x="104" y="20"/>
                  </a:lnTo>
                  <a:lnTo>
                    <a:pt x="97" y="28"/>
                  </a:lnTo>
                  <a:lnTo>
                    <a:pt x="86" y="38"/>
                  </a:lnTo>
                  <a:lnTo>
                    <a:pt x="71" y="48"/>
                  </a:lnTo>
                  <a:lnTo>
                    <a:pt x="61" y="55"/>
                  </a:lnTo>
                  <a:lnTo>
                    <a:pt x="58" y="74"/>
                  </a:lnTo>
                  <a:lnTo>
                    <a:pt x="54" y="91"/>
                  </a:lnTo>
                  <a:lnTo>
                    <a:pt x="53" y="107"/>
                  </a:lnTo>
                  <a:lnTo>
                    <a:pt x="58" y="127"/>
                  </a:lnTo>
                  <a:lnTo>
                    <a:pt x="71" y="119"/>
                  </a:lnTo>
                  <a:lnTo>
                    <a:pt x="86" y="107"/>
                  </a:lnTo>
                  <a:lnTo>
                    <a:pt x="99" y="96"/>
                  </a:lnTo>
                  <a:lnTo>
                    <a:pt x="112" y="81"/>
                  </a:lnTo>
                  <a:lnTo>
                    <a:pt x="123" y="66"/>
                  </a:lnTo>
                  <a:lnTo>
                    <a:pt x="132" y="50"/>
                  </a:lnTo>
                  <a:lnTo>
                    <a:pt x="133" y="33"/>
                  </a:lnTo>
                  <a:lnTo>
                    <a:pt x="132" y="17"/>
                  </a:lnTo>
                  <a:lnTo>
                    <a:pt x="138" y="12"/>
                  </a:lnTo>
                  <a:lnTo>
                    <a:pt x="146" y="9"/>
                  </a:lnTo>
                  <a:lnTo>
                    <a:pt x="153" y="4"/>
                  </a:lnTo>
                  <a:lnTo>
                    <a:pt x="161" y="0"/>
                  </a:lnTo>
                  <a:lnTo>
                    <a:pt x="178" y="22"/>
                  </a:lnTo>
                  <a:lnTo>
                    <a:pt x="179" y="58"/>
                  </a:lnTo>
                  <a:lnTo>
                    <a:pt x="173" y="97"/>
                  </a:lnTo>
                  <a:lnTo>
                    <a:pt x="164" y="125"/>
                  </a:lnTo>
                  <a:lnTo>
                    <a:pt x="151" y="137"/>
                  </a:lnTo>
                  <a:lnTo>
                    <a:pt x="140" y="148"/>
                  </a:lnTo>
                  <a:lnTo>
                    <a:pt x="127" y="158"/>
                  </a:lnTo>
                  <a:lnTo>
                    <a:pt x="113" y="168"/>
                  </a:lnTo>
                  <a:lnTo>
                    <a:pt x="100" y="178"/>
                  </a:lnTo>
                  <a:lnTo>
                    <a:pt x="86" y="187"/>
                  </a:lnTo>
                  <a:lnTo>
                    <a:pt x="72" y="196"/>
                  </a:lnTo>
                  <a:lnTo>
                    <a:pt x="59" y="206"/>
                  </a:lnTo>
                  <a:lnTo>
                    <a:pt x="56" y="219"/>
                  </a:lnTo>
                  <a:lnTo>
                    <a:pt x="53" y="230"/>
                  </a:lnTo>
                  <a:lnTo>
                    <a:pt x="46" y="238"/>
                  </a:lnTo>
                  <a:lnTo>
                    <a:pt x="36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4052888" y="3332163"/>
              <a:ext cx="515938" cy="192087"/>
            </a:xfrm>
            <a:custGeom>
              <a:avLst/>
              <a:gdLst>
                <a:gd name="T0" fmla="*/ 315 w 325"/>
                <a:gd name="T1" fmla="*/ 46 h 121"/>
                <a:gd name="T2" fmla="*/ 297 w 325"/>
                <a:gd name="T3" fmla="*/ 51 h 121"/>
                <a:gd name="T4" fmla="*/ 279 w 325"/>
                <a:gd name="T5" fmla="*/ 56 h 121"/>
                <a:gd name="T6" fmla="*/ 261 w 325"/>
                <a:gd name="T7" fmla="*/ 61 h 121"/>
                <a:gd name="T8" fmla="*/ 243 w 325"/>
                <a:gd name="T9" fmla="*/ 65 h 121"/>
                <a:gd name="T10" fmla="*/ 225 w 325"/>
                <a:gd name="T11" fmla="*/ 70 h 121"/>
                <a:gd name="T12" fmla="*/ 205 w 325"/>
                <a:gd name="T13" fmla="*/ 75 h 121"/>
                <a:gd name="T14" fmla="*/ 187 w 325"/>
                <a:gd name="T15" fmla="*/ 80 h 121"/>
                <a:gd name="T16" fmla="*/ 169 w 325"/>
                <a:gd name="T17" fmla="*/ 84 h 121"/>
                <a:gd name="T18" fmla="*/ 151 w 325"/>
                <a:gd name="T19" fmla="*/ 88 h 121"/>
                <a:gd name="T20" fmla="*/ 133 w 325"/>
                <a:gd name="T21" fmla="*/ 93 h 121"/>
                <a:gd name="T22" fmla="*/ 115 w 325"/>
                <a:gd name="T23" fmla="*/ 98 h 121"/>
                <a:gd name="T24" fmla="*/ 97 w 325"/>
                <a:gd name="T25" fmla="*/ 102 h 121"/>
                <a:gd name="T26" fmla="*/ 79 w 325"/>
                <a:gd name="T27" fmla="*/ 107 h 121"/>
                <a:gd name="T28" fmla="*/ 62 w 325"/>
                <a:gd name="T29" fmla="*/ 111 h 121"/>
                <a:gd name="T30" fmla="*/ 44 w 325"/>
                <a:gd name="T31" fmla="*/ 116 h 121"/>
                <a:gd name="T32" fmla="*/ 26 w 325"/>
                <a:gd name="T33" fmla="*/ 121 h 121"/>
                <a:gd name="T34" fmla="*/ 20 w 325"/>
                <a:gd name="T35" fmla="*/ 121 h 121"/>
                <a:gd name="T36" fmla="*/ 15 w 325"/>
                <a:gd name="T37" fmla="*/ 121 h 121"/>
                <a:gd name="T38" fmla="*/ 10 w 325"/>
                <a:gd name="T39" fmla="*/ 121 h 121"/>
                <a:gd name="T40" fmla="*/ 7 w 325"/>
                <a:gd name="T41" fmla="*/ 121 h 121"/>
                <a:gd name="T42" fmla="*/ 3 w 325"/>
                <a:gd name="T43" fmla="*/ 116 h 121"/>
                <a:gd name="T44" fmla="*/ 3 w 325"/>
                <a:gd name="T45" fmla="*/ 111 h 121"/>
                <a:gd name="T46" fmla="*/ 2 w 325"/>
                <a:gd name="T47" fmla="*/ 105 h 121"/>
                <a:gd name="T48" fmla="*/ 0 w 325"/>
                <a:gd name="T49" fmla="*/ 95 h 121"/>
                <a:gd name="T50" fmla="*/ 15 w 325"/>
                <a:gd name="T51" fmla="*/ 87 h 121"/>
                <a:gd name="T52" fmla="*/ 31 w 325"/>
                <a:gd name="T53" fmla="*/ 79 h 121"/>
                <a:gd name="T54" fmla="*/ 49 w 325"/>
                <a:gd name="T55" fmla="*/ 72 h 121"/>
                <a:gd name="T56" fmla="*/ 67 w 325"/>
                <a:gd name="T57" fmla="*/ 65 h 121"/>
                <a:gd name="T58" fmla="*/ 87 w 325"/>
                <a:gd name="T59" fmla="*/ 59 h 121"/>
                <a:gd name="T60" fmla="*/ 107 w 325"/>
                <a:gd name="T61" fmla="*/ 52 h 121"/>
                <a:gd name="T62" fmla="*/ 126 w 325"/>
                <a:gd name="T63" fmla="*/ 46 h 121"/>
                <a:gd name="T64" fmla="*/ 148 w 325"/>
                <a:gd name="T65" fmla="*/ 41 h 121"/>
                <a:gd name="T66" fmla="*/ 167 w 325"/>
                <a:gd name="T67" fmla="*/ 36 h 121"/>
                <a:gd name="T68" fmla="*/ 189 w 325"/>
                <a:gd name="T69" fmla="*/ 29 h 121"/>
                <a:gd name="T70" fmla="*/ 210 w 325"/>
                <a:gd name="T71" fmla="*/ 24 h 121"/>
                <a:gd name="T72" fmla="*/ 230 w 325"/>
                <a:gd name="T73" fmla="*/ 20 h 121"/>
                <a:gd name="T74" fmla="*/ 250 w 325"/>
                <a:gd name="T75" fmla="*/ 15 h 121"/>
                <a:gd name="T76" fmla="*/ 268 w 325"/>
                <a:gd name="T77" fmla="*/ 10 h 121"/>
                <a:gd name="T78" fmla="*/ 286 w 325"/>
                <a:gd name="T79" fmla="*/ 5 h 121"/>
                <a:gd name="T80" fmla="*/ 302 w 325"/>
                <a:gd name="T81" fmla="*/ 0 h 121"/>
                <a:gd name="T82" fmla="*/ 317 w 325"/>
                <a:gd name="T83" fmla="*/ 11 h 121"/>
                <a:gd name="T84" fmla="*/ 325 w 325"/>
                <a:gd name="T85" fmla="*/ 23 h 121"/>
                <a:gd name="T86" fmla="*/ 325 w 325"/>
                <a:gd name="T87" fmla="*/ 34 h 121"/>
                <a:gd name="T88" fmla="*/ 315 w 325"/>
                <a:gd name="T89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" h="121">
                  <a:moveTo>
                    <a:pt x="315" y="46"/>
                  </a:moveTo>
                  <a:lnTo>
                    <a:pt x="297" y="51"/>
                  </a:lnTo>
                  <a:lnTo>
                    <a:pt x="279" y="56"/>
                  </a:lnTo>
                  <a:lnTo>
                    <a:pt x="261" y="61"/>
                  </a:lnTo>
                  <a:lnTo>
                    <a:pt x="243" y="65"/>
                  </a:lnTo>
                  <a:lnTo>
                    <a:pt x="225" y="70"/>
                  </a:lnTo>
                  <a:lnTo>
                    <a:pt x="205" y="75"/>
                  </a:lnTo>
                  <a:lnTo>
                    <a:pt x="187" y="80"/>
                  </a:lnTo>
                  <a:lnTo>
                    <a:pt x="169" y="84"/>
                  </a:lnTo>
                  <a:lnTo>
                    <a:pt x="151" y="88"/>
                  </a:lnTo>
                  <a:lnTo>
                    <a:pt x="133" y="93"/>
                  </a:lnTo>
                  <a:lnTo>
                    <a:pt x="115" y="98"/>
                  </a:lnTo>
                  <a:lnTo>
                    <a:pt x="97" y="102"/>
                  </a:lnTo>
                  <a:lnTo>
                    <a:pt x="79" y="107"/>
                  </a:lnTo>
                  <a:lnTo>
                    <a:pt x="62" y="111"/>
                  </a:lnTo>
                  <a:lnTo>
                    <a:pt x="44" y="116"/>
                  </a:lnTo>
                  <a:lnTo>
                    <a:pt x="26" y="121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0" y="121"/>
                  </a:lnTo>
                  <a:lnTo>
                    <a:pt x="7" y="121"/>
                  </a:lnTo>
                  <a:lnTo>
                    <a:pt x="3" y="116"/>
                  </a:lnTo>
                  <a:lnTo>
                    <a:pt x="3" y="111"/>
                  </a:lnTo>
                  <a:lnTo>
                    <a:pt x="2" y="105"/>
                  </a:lnTo>
                  <a:lnTo>
                    <a:pt x="0" y="95"/>
                  </a:lnTo>
                  <a:lnTo>
                    <a:pt x="15" y="87"/>
                  </a:lnTo>
                  <a:lnTo>
                    <a:pt x="31" y="79"/>
                  </a:lnTo>
                  <a:lnTo>
                    <a:pt x="49" y="72"/>
                  </a:lnTo>
                  <a:lnTo>
                    <a:pt x="67" y="65"/>
                  </a:lnTo>
                  <a:lnTo>
                    <a:pt x="87" y="59"/>
                  </a:lnTo>
                  <a:lnTo>
                    <a:pt x="107" y="52"/>
                  </a:lnTo>
                  <a:lnTo>
                    <a:pt x="126" y="46"/>
                  </a:lnTo>
                  <a:lnTo>
                    <a:pt x="148" y="41"/>
                  </a:lnTo>
                  <a:lnTo>
                    <a:pt x="167" y="36"/>
                  </a:lnTo>
                  <a:lnTo>
                    <a:pt x="189" y="29"/>
                  </a:lnTo>
                  <a:lnTo>
                    <a:pt x="210" y="24"/>
                  </a:lnTo>
                  <a:lnTo>
                    <a:pt x="230" y="20"/>
                  </a:lnTo>
                  <a:lnTo>
                    <a:pt x="250" y="15"/>
                  </a:lnTo>
                  <a:lnTo>
                    <a:pt x="268" y="10"/>
                  </a:lnTo>
                  <a:lnTo>
                    <a:pt x="286" y="5"/>
                  </a:lnTo>
                  <a:lnTo>
                    <a:pt x="302" y="0"/>
                  </a:lnTo>
                  <a:lnTo>
                    <a:pt x="317" y="11"/>
                  </a:lnTo>
                  <a:lnTo>
                    <a:pt x="325" y="23"/>
                  </a:lnTo>
                  <a:lnTo>
                    <a:pt x="325" y="34"/>
                  </a:lnTo>
                  <a:lnTo>
                    <a:pt x="31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931863" y="3813175"/>
              <a:ext cx="1446213" cy="1295400"/>
            </a:xfrm>
            <a:custGeom>
              <a:avLst/>
              <a:gdLst>
                <a:gd name="T0" fmla="*/ 49 w 911"/>
                <a:gd name="T1" fmla="*/ 814 h 816"/>
                <a:gd name="T2" fmla="*/ 36 w 911"/>
                <a:gd name="T3" fmla="*/ 813 h 816"/>
                <a:gd name="T4" fmla="*/ 24 w 911"/>
                <a:gd name="T5" fmla="*/ 811 h 816"/>
                <a:gd name="T6" fmla="*/ 13 w 911"/>
                <a:gd name="T7" fmla="*/ 811 h 816"/>
                <a:gd name="T8" fmla="*/ 0 w 911"/>
                <a:gd name="T9" fmla="*/ 764 h 816"/>
                <a:gd name="T10" fmla="*/ 3 w 911"/>
                <a:gd name="T11" fmla="*/ 662 h 816"/>
                <a:gd name="T12" fmla="*/ 19 w 911"/>
                <a:gd name="T13" fmla="*/ 558 h 816"/>
                <a:gd name="T14" fmla="*/ 37 w 911"/>
                <a:gd name="T15" fmla="*/ 457 h 816"/>
                <a:gd name="T16" fmla="*/ 52 w 911"/>
                <a:gd name="T17" fmla="*/ 380 h 816"/>
                <a:gd name="T18" fmla="*/ 77 w 911"/>
                <a:gd name="T19" fmla="*/ 317 h 816"/>
                <a:gd name="T20" fmla="*/ 108 w 911"/>
                <a:gd name="T21" fmla="*/ 255 h 816"/>
                <a:gd name="T22" fmla="*/ 149 w 911"/>
                <a:gd name="T23" fmla="*/ 192 h 816"/>
                <a:gd name="T24" fmla="*/ 195 w 911"/>
                <a:gd name="T25" fmla="*/ 135 h 816"/>
                <a:gd name="T26" fmla="*/ 246 w 911"/>
                <a:gd name="T27" fmla="*/ 84 h 816"/>
                <a:gd name="T28" fmla="*/ 303 w 911"/>
                <a:gd name="T29" fmla="*/ 41 h 816"/>
                <a:gd name="T30" fmla="*/ 362 w 911"/>
                <a:gd name="T31" fmla="*/ 10 h 816"/>
                <a:gd name="T32" fmla="*/ 410 w 911"/>
                <a:gd name="T33" fmla="*/ 2 h 816"/>
                <a:gd name="T34" fmla="*/ 443 w 911"/>
                <a:gd name="T35" fmla="*/ 2 h 816"/>
                <a:gd name="T36" fmla="*/ 479 w 911"/>
                <a:gd name="T37" fmla="*/ 5 h 816"/>
                <a:gd name="T38" fmla="*/ 513 w 911"/>
                <a:gd name="T39" fmla="*/ 12 h 816"/>
                <a:gd name="T40" fmla="*/ 561 w 911"/>
                <a:gd name="T41" fmla="*/ 23 h 816"/>
                <a:gd name="T42" fmla="*/ 625 w 911"/>
                <a:gd name="T43" fmla="*/ 40 h 816"/>
                <a:gd name="T44" fmla="*/ 689 w 911"/>
                <a:gd name="T45" fmla="*/ 58 h 816"/>
                <a:gd name="T46" fmla="*/ 755 w 911"/>
                <a:gd name="T47" fmla="*/ 69 h 816"/>
                <a:gd name="T48" fmla="*/ 799 w 911"/>
                <a:gd name="T49" fmla="*/ 73 h 816"/>
                <a:gd name="T50" fmla="*/ 833 w 911"/>
                <a:gd name="T51" fmla="*/ 79 h 816"/>
                <a:gd name="T52" fmla="*/ 875 w 911"/>
                <a:gd name="T53" fmla="*/ 89 h 816"/>
                <a:gd name="T54" fmla="*/ 904 w 911"/>
                <a:gd name="T55" fmla="*/ 105 h 816"/>
                <a:gd name="T56" fmla="*/ 894 w 911"/>
                <a:gd name="T57" fmla="*/ 125 h 816"/>
                <a:gd name="T58" fmla="*/ 852 w 911"/>
                <a:gd name="T59" fmla="*/ 132 h 816"/>
                <a:gd name="T60" fmla="*/ 802 w 911"/>
                <a:gd name="T61" fmla="*/ 127 h 816"/>
                <a:gd name="T62" fmla="*/ 758 w 911"/>
                <a:gd name="T63" fmla="*/ 117 h 816"/>
                <a:gd name="T64" fmla="*/ 717 w 911"/>
                <a:gd name="T65" fmla="*/ 112 h 816"/>
                <a:gd name="T66" fmla="*/ 664 w 911"/>
                <a:gd name="T67" fmla="*/ 107 h 816"/>
                <a:gd name="T68" fmla="*/ 609 w 911"/>
                <a:gd name="T69" fmla="*/ 104 h 816"/>
                <a:gd name="T70" fmla="*/ 553 w 911"/>
                <a:gd name="T71" fmla="*/ 104 h 816"/>
                <a:gd name="T72" fmla="*/ 497 w 911"/>
                <a:gd name="T73" fmla="*/ 105 h 816"/>
                <a:gd name="T74" fmla="*/ 443 w 911"/>
                <a:gd name="T75" fmla="*/ 112 h 816"/>
                <a:gd name="T76" fmla="*/ 390 w 911"/>
                <a:gd name="T77" fmla="*/ 124 h 816"/>
                <a:gd name="T78" fmla="*/ 343 w 911"/>
                <a:gd name="T79" fmla="*/ 142 h 816"/>
                <a:gd name="T80" fmla="*/ 259 w 911"/>
                <a:gd name="T81" fmla="*/ 220 h 816"/>
                <a:gd name="T82" fmla="*/ 169 w 911"/>
                <a:gd name="T83" fmla="*/ 375 h 816"/>
                <a:gd name="T84" fmla="*/ 111 w 911"/>
                <a:gd name="T85" fmla="*/ 545 h 816"/>
                <a:gd name="T86" fmla="*/ 75 w 911"/>
                <a:gd name="T87" fmla="*/ 723 h 816"/>
                <a:gd name="T88" fmla="*/ 60 w 911"/>
                <a:gd name="T89" fmla="*/ 814 h 816"/>
                <a:gd name="T90" fmla="*/ 59 w 911"/>
                <a:gd name="T91" fmla="*/ 81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816">
                  <a:moveTo>
                    <a:pt x="57" y="816"/>
                  </a:moveTo>
                  <a:lnTo>
                    <a:pt x="49" y="814"/>
                  </a:lnTo>
                  <a:lnTo>
                    <a:pt x="42" y="813"/>
                  </a:lnTo>
                  <a:lnTo>
                    <a:pt x="36" y="813"/>
                  </a:lnTo>
                  <a:lnTo>
                    <a:pt x="31" y="811"/>
                  </a:lnTo>
                  <a:lnTo>
                    <a:pt x="24" y="811"/>
                  </a:lnTo>
                  <a:lnTo>
                    <a:pt x="19" y="811"/>
                  </a:lnTo>
                  <a:lnTo>
                    <a:pt x="13" y="811"/>
                  </a:lnTo>
                  <a:lnTo>
                    <a:pt x="6" y="813"/>
                  </a:lnTo>
                  <a:lnTo>
                    <a:pt x="0" y="764"/>
                  </a:lnTo>
                  <a:lnTo>
                    <a:pt x="0" y="714"/>
                  </a:lnTo>
                  <a:lnTo>
                    <a:pt x="3" y="662"/>
                  </a:lnTo>
                  <a:lnTo>
                    <a:pt x="11" y="611"/>
                  </a:lnTo>
                  <a:lnTo>
                    <a:pt x="19" y="558"/>
                  </a:lnTo>
                  <a:lnTo>
                    <a:pt x="29" y="508"/>
                  </a:lnTo>
                  <a:lnTo>
                    <a:pt x="37" y="457"/>
                  </a:lnTo>
                  <a:lnTo>
                    <a:pt x="44" y="409"/>
                  </a:lnTo>
                  <a:lnTo>
                    <a:pt x="52" y="380"/>
                  </a:lnTo>
                  <a:lnTo>
                    <a:pt x="64" y="348"/>
                  </a:lnTo>
                  <a:lnTo>
                    <a:pt x="77" y="317"/>
                  </a:lnTo>
                  <a:lnTo>
                    <a:pt x="92" y="286"/>
                  </a:lnTo>
                  <a:lnTo>
                    <a:pt x="108" y="255"/>
                  </a:lnTo>
                  <a:lnTo>
                    <a:pt x="128" y="224"/>
                  </a:lnTo>
                  <a:lnTo>
                    <a:pt x="149" y="192"/>
                  </a:lnTo>
                  <a:lnTo>
                    <a:pt x="170" y="163"/>
                  </a:lnTo>
                  <a:lnTo>
                    <a:pt x="195" y="135"/>
                  </a:lnTo>
                  <a:lnTo>
                    <a:pt x="220" y="109"/>
                  </a:lnTo>
                  <a:lnTo>
                    <a:pt x="246" y="84"/>
                  </a:lnTo>
                  <a:lnTo>
                    <a:pt x="274" y="61"/>
                  </a:lnTo>
                  <a:lnTo>
                    <a:pt x="303" y="41"/>
                  </a:lnTo>
                  <a:lnTo>
                    <a:pt x="333" y="25"/>
                  </a:lnTo>
                  <a:lnTo>
                    <a:pt x="362" y="10"/>
                  </a:lnTo>
                  <a:lnTo>
                    <a:pt x="394" y="0"/>
                  </a:lnTo>
                  <a:lnTo>
                    <a:pt x="410" y="2"/>
                  </a:lnTo>
                  <a:lnTo>
                    <a:pt x="426" y="2"/>
                  </a:lnTo>
                  <a:lnTo>
                    <a:pt x="443" y="2"/>
                  </a:lnTo>
                  <a:lnTo>
                    <a:pt x="461" y="4"/>
                  </a:lnTo>
                  <a:lnTo>
                    <a:pt x="479" y="5"/>
                  </a:lnTo>
                  <a:lnTo>
                    <a:pt x="497" y="7"/>
                  </a:lnTo>
                  <a:lnTo>
                    <a:pt x="513" y="12"/>
                  </a:lnTo>
                  <a:lnTo>
                    <a:pt x="531" y="17"/>
                  </a:lnTo>
                  <a:lnTo>
                    <a:pt x="561" y="23"/>
                  </a:lnTo>
                  <a:lnTo>
                    <a:pt x="592" y="32"/>
                  </a:lnTo>
                  <a:lnTo>
                    <a:pt x="625" y="40"/>
                  </a:lnTo>
                  <a:lnTo>
                    <a:pt x="658" y="48"/>
                  </a:lnTo>
                  <a:lnTo>
                    <a:pt x="689" y="58"/>
                  </a:lnTo>
                  <a:lnTo>
                    <a:pt x="722" y="64"/>
                  </a:lnTo>
                  <a:lnTo>
                    <a:pt x="755" y="69"/>
                  </a:lnTo>
                  <a:lnTo>
                    <a:pt x="788" y="71"/>
                  </a:lnTo>
                  <a:lnTo>
                    <a:pt x="799" y="73"/>
                  </a:lnTo>
                  <a:lnTo>
                    <a:pt x="815" y="76"/>
                  </a:lnTo>
                  <a:lnTo>
                    <a:pt x="833" y="79"/>
                  </a:lnTo>
                  <a:lnTo>
                    <a:pt x="855" y="84"/>
                  </a:lnTo>
                  <a:lnTo>
                    <a:pt x="875" y="89"/>
                  </a:lnTo>
                  <a:lnTo>
                    <a:pt x="891" y="97"/>
                  </a:lnTo>
                  <a:lnTo>
                    <a:pt x="904" y="105"/>
                  </a:lnTo>
                  <a:lnTo>
                    <a:pt x="911" y="115"/>
                  </a:lnTo>
                  <a:lnTo>
                    <a:pt x="894" y="125"/>
                  </a:lnTo>
                  <a:lnTo>
                    <a:pt x="875" y="130"/>
                  </a:lnTo>
                  <a:lnTo>
                    <a:pt x="852" y="132"/>
                  </a:lnTo>
                  <a:lnTo>
                    <a:pt x="827" y="130"/>
                  </a:lnTo>
                  <a:lnTo>
                    <a:pt x="802" y="127"/>
                  </a:lnTo>
                  <a:lnTo>
                    <a:pt x="779" y="122"/>
                  </a:lnTo>
                  <a:lnTo>
                    <a:pt x="758" y="117"/>
                  </a:lnTo>
                  <a:lnTo>
                    <a:pt x="742" y="114"/>
                  </a:lnTo>
                  <a:lnTo>
                    <a:pt x="717" y="112"/>
                  </a:lnTo>
                  <a:lnTo>
                    <a:pt x="691" y="110"/>
                  </a:lnTo>
                  <a:lnTo>
                    <a:pt x="664" y="107"/>
                  </a:lnTo>
                  <a:lnTo>
                    <a:pt x="637" y="105"/>
                  </a:lnTo>
                  <a:lnTo>
                    <a:pt x="609" y="104"/>
                  </a:lnTo>
                  <a:lnTo>
                    <a:pt x="581" y="104"/>
                  </a:lnTo>
                  <a:lnTo>
                    <a:pt x="553" y="104"/>
                  </a:lnTo>
                  <a:lnTo>
                    <a:pt x="525" y="104"/>
                  </a:lnTo>
                  <a:lnTo>
                    <a:pt x="497" y="105"/>
                  </a:lnTo>
                  <a:lnTo>
                    <a:pt x="469" y="107"/>
                  </a:lnTo>
                  <a:lnTo>
                    <a:pt x="443" y="112"/>
                  </a:lnTo>
                  <a:lnTo>
                    <a:pt x="415" y="117"/>
                  </a:lnTo>
                  <a:lnTo>
                    <a:pt x="390" y="124"/>
                  </a:lnTo>
                  <a:lnTo>
                    <a:pt x="366" y="132"/>
                  </a:lnTo>
                  <a:lnTo>
                    <a:pt x="343" y="142"/>
                  </a:lnTo>
                  <a:lnTo>
                    <a:pt x="320" y="153"/>
                  </a:lnTo>
                  <a:lnTo>
                    <a:pt x="259" y="220"/>
                  </a:lnTo>
                  <a:lnTo>
                    <a:pt x="208" y="296"/>
                  </a:lnTo>
                  <a:lnTo>
                    <a:pt x="169" y="375"/>
                  </a:lnTo>
                  <a:lnTo>
                    <a:pt x="138" y="458"/>
                  </a:lnTo>
                  <a:lnTo>
                    <a:pt x="111" y="545"/>
                  </a:lnTo>
                  <a:lnTo>
                    <a:pt x="92" y="634"/>
                  </a:lnTo>
                  <a:lnTo>
                    <a:pt x="75" y="723"/>
                  </a:lnTo>
                  <a:lnTo>
                    <a:pt x="62" y="813"/>
                  </a:lnTo>
                  <a:lnTo>
                    <a:pt x="60" y="814"/>
                  </a:lnTo>
                  <a:lnTo>
                    <a:pt x="60" y="814"/>
                  </a:lnTo>
                  <a:lnTo>
                    <a:pt x="59" y="814"/>
                  </a:lnTo>
                  <a:lnTo>
                    <a:pt x="57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2001838" y="2430463"/>
              <a:ext cx="1644650" cy="962025"/>
            </a:xfrm>
            <a:custGeom>
              <a:avLst/>
              <a:gdLst>
                <a:gd name="T0" fmla="*/ 977 w 1036"/>
                <a:gd name="T1" fmla="*/ 556 h 606"/>
                <a:gd name="T2" fmla="*/ 901 w 1036"/>
                <a:gd name="T3" fmla="*/ 537 h 606"/>
                <a:gd name="T4" fmla="*/ 854 w 1036"/>
                <a:gd name="T5" fmla="*/ 509 h 606"/>
                <a:gd name="T6" fmla="*/ 832 w 1036"/>
                <a:gd name="T7" fmla="*/ 386 h 606"/>
                <a:gd name="T8" fmla="*/ 805 w 1036"/>
                <a:gd name="T9" fmla="*/ 295 h 606"/>
                <a:gd name="T10" fmla="*/ 765 w 1036"/>
                <a:gd name="T11" fmla="*/ 226 h 606"/>
                <a:gd name="T12" fmla="*/ 716 w 1036"/>
                <a:gd name="T13" fmla="*/ 166 h 606"/>
                <a:gd name="T14" fmla="*/ 631 w 1036"/>
                <a:gd name="T15" fmla="*/ 126 h 606"/>
                <a:gd name="T16" fmla="*/ 555 w 1036"/>
                <a:gd name="T17" fmla="*/ 95 h 606"/>
                <a:gd name="T18" fmla="*/ 481 w 1036"/>
                <a:gd name="T19" fmla="*/ 74 h 606"/>
                <a:gd name="T20" fmla="*/ 404 w 1036"/>
                <a:gd name="T21" fmla="*/ 66 h 606"/>
                <a:gd name="T22" fmla="*/ 317 w 1036"/>
                <a:gd name="T23" fmla="*/ 71 h 606"/>
                <a:gd name="T24" fmla="*/ 179 w 1036"/>
                <a:gd name="T25" fmla="*/ 158 h 606"/>
                <a:gd name="T26" fmla="*/ 100 w 1036"/>
                <a:gd name="T27" fmla="*/ 305 h 606"/>
                <a:gd name="T28" fmla="*/ 100 w 1036"/>
                <a:gd name="T29" fmla="*/ 499 h 606"/>
                <a:gd name="T30" fmla="*/ 166 w 1036"/>
                <a:gd name="T31" fmla="*/ 525 h 606"/>
                <a:gd name="T32" fmla="*/ 297 w 1036"/>
                <a:gd name="T33" fmla="*/ 538 h 606"/>
                <a:gd name="T34" fmla="*/ 457 w 1036"/>
                <a:gd name="T35" fmla="*/ 542 h 606"/>
                <a:gd name="T36" fmla="*/ 609 w 1036"/>
                <a:gd name="T37" fmla="*/ 538 h 606"/>
                <a:gd name="T38" fmla="*/ 716 w 1036"/>
                <a:gd name="T39" fmla="*/ 533 h 606"/>
                <a:gd name="T40" fmla="*/ 754 w 1036"/>
                <a:gd name="T41" fmla="*/ 522 h 606"/>
                <a:gd name="T42" fmla="*/ 785 w 1036"/>
                <a:gd name="T43" fmla="*/ 512 h 606"/>
                <a:gd name="T44" fmla="*/ 814 w 1036"/>
                <a:gd name="T45" fmla="*/ 514 h 606"/>
                <a:gd name="T46" fmla="*/ 811 w 1036"/>
                <a:gd name="T47" fmla="*/ 524 h 606"/>
                <a:gd name="T48" fmla="*/ 742 w 1036"/>
                <a:gd name="T49" fmla="*/ 561 h 606"/>
                <a:gd name="T50" fmla="*/ 632 w 1036"/>
                <a:gd name="T51" fmla="*/ 589 h 606"/>
                <a:gd name="T52" fmla="*/ 514 w 1036"/>
                <a:gd name="T53" fmla="*/ 601 h 606"/>
                <a:gd name="T54" fmla="*/ 396 w 1036"/>
                <a:gd name="T55" fmla="*/ 602 h 606"/>
                <a:gd name="T56" fmla="*/ 279 w 1036"/>
                <a:gd name="T57" fmla="*/ 602 h 606"/>
                <a:gd name="T58" fmla="*/ 189 w 1036"/>
                <a:gd name="T59" fmla="*/ 602 h 606"/>
                <a:gd name="T60" fmla="*/ 140 w 1036"/>
                <a:gd name="T61" fmla="*/ 597 h 606"/>
                <a:gd name="T62" fmla="*/ 91 w 1036"/>
                <a:gd name="T63" fmla="*/ 589 h 606"/>
                <a:gd name="T64" fmla="*/ 53 w 1036"/>
                <a:gd name="T65" fmla="*/ 589 h 606"/>
                <a:gd name="T66" fmla="*/ 30 w 1036"/>
                <a:gd name="T67" fmla="*/ 589 h 606"/>
                <a:gd name="T68" fmla="*/ 13 w 1036"/>
                <a:gd name="T69" fmla="*/ 573 h 606"/>
                <a:gd name="T70" fmla="*/ 4 w 1036"/>
                <a:gd name="T71" fmla="*/ 359 h 606"/>
                <a:gd name="T72" fmla="*/ 35 w 1036"/>
                <a:gd name="T73" fmla="*/ 233 h 606"/>
                <a:gd name="T74" fmla="*/ 71 w 1036"/>
                <a:gd name="T75" fmla="*/ 159 h 606"/>
                <a:gd name="T76" fmla="*/ 118 w 1036"/>
                <a:gd name="T77" fmla="*/ 98 h 606"/>
                <a:gd name="T78" fmla="*/ 178 w 1036"/>
                <a:gd name="T79" fmla="*/ 51 h 606"/>
                <a:gd name="T80" fmla="*/ 255 w 1036"/>
                <a:gd name="T81" fmla="*/ 16 h 606"/>
                <a:gd name="T82" fmla="*/ 345 w 1036"/>
                <a:gd name="T83" fmla="*/ 2 h 606"/>
                <a:gd name="T84" fmla="*/ 432 w 1036"/>
                <a:gd name="T85" fmla="*/ 8 h 606"/>
                <a:gd name="T86" fmla="*/ 524 w 1036"/>
                <a:gd name="T87" fmla="*/ 23 h 606"/>
                <a:gd name="T88" fmla="*/ 611 w 1036"/>
                <a:gd name="T89" fmla="*/ 49 h 606"/>
                <a:gd name="T90" fmla="*/ 693 w 1036"/>
                <a:gd name="T91" fmla="*/ 89 h 606"/>
                <a:gd name="T92" fmla="*/ 762 w 1036"/>
                <a:gd name="T93" fmla="*/ 146 h 606"/>
                <a:gd name="T94" fmla="*/ 821 w 1036"/>
                <a:gd name="T95" fmla="*/ 246 h 606"/>
                <a:gd name="T96" fmla="*/ 859 w 1036"/>
                <a:gd name="T97" fmla="*/ 350 h 606"/>
                <a:gd name="T98" fmla="*/ 887 w 1036"/>
                <a:gd name="T99" fmla="*/ 446 h 606"/>
                <a:gd name="T100" fmla="*/ 956 w 1036"/>
                <a:gd name="T101" fmla="*/ 482 h 606"/>
                <a:gd name="T102" fmla="*/ 1023 w 1036"/>
                <a:gd name="T103" fmla="*/ 525 h 606"/>
                <a:gd name="T104" fmla="*/ 1026 w 1036"/>
                <a:gd name="T105" fmla="*/ 5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6" h="606">
                  <a:moveTo>
                    <a:pt x="1018" y="560"/>
                  </a:moveTo>
                  <a:lnTo>
                    <a:pt x="1000" y="560"/>
                  </a:lnTo>
                  <a:lnTo>
                    <a:pt x="977" y="556"/>
                  </a:lnTo>
                  <a:lnTo>
                    <a:pt x="951" y="551"/>
                  </a:lnTo>
                  <a:lnTo>
                    <a:pt x="926" y="543"/>
                  </a:lnTo>
                  <a:lnTo>
                    <a:pt x="901" y="537"/>
                  </a:lnTo>
                  <a:lnTo>
                    <a:pt x="878" y="527"/>
                  </a:lnTo>
                  <a:lnTo>
                    <a:pt x="864" y="519"/>
                  </a:lnTo>
                  <a:lnTo>
                    <a:pt x="854" y="509"/>
                  </a:lnTo>
                  <a:lnTo>
                    <a:pt x="847" y="468"/>
                  </a:lnTo>
                  <a:lnTo>
                    <a:pt x="839" y="427"/>
                  </a:lnTo>
                  <a:lnTo>
                    <a:pt x="832" y="386"/>
                  </a:lnTo>
                  <a:lnTo>
                    <a:pt x="826" y="345"/>
                  </a:lnTo>
                  <a:lnTo>
                    <a:pt x="816" y="320"/>
                  </a:lnTo>
                  <a:lnTo>
                    <a:pt x="805" y="295"/>
                  </a:lnTo>
                  <a:lnTo>
                    <a:pt x="793" y="272"/>
                  </a:lnTo>
                  <a:lnTo>
                    <a:pt x="780" y="248"/>
                  </a:lnTo>
                  <a:lnTo>
                    <a:pt x="765" y="226"/>
                  </a:lnTo>
                  <a:lnTo>
                    <a:pt x="750" y="205"/>
                  </a:lnTo>
                  <a:lnTo>
                    <a:pt x="734" y="184"/>
                  </a:lnTo>
                  <a:lnTo>
                    <a:pt x="716" y="166"/>
                  </a:lnTo>
                  <a:lnTo>
                    <a:pt x="686" y="153"/>
                  </a:lnTo>
                  <a:lnTo>
                    <a:pt x="658" y="139"/>
                  </a:lnTo>
                  <a:lnTo>
                    <a:pt x="631" y="126"/>
                  </a:lnTo>
                  <a:lnTo>
                    <a:pt x="604" y="115"/>
                  </a:lnTo>
                  <a:lnTo>
                    <a:pt x="580" y="105"/>
                  </a:lnTo>
                  <a:lnTo>
                    <a:pt x="555" y="95"/>
                  </a:lnTo>
                  <a:lnTo>
                    <a:pt x="530" y="87"/>
                  </a:lnTo>
                  <a:lnTo>
                    <a:pt x="506" y="80"/>
                  </a:lnTo>
                  <a:lnTo>
                    <a:pt x="481" y="74"/>
                  </a:lnTo>
                  <a:lnTo>
                    <a:pt x="457" y="71"/>
                  </a:lnTo>
                  <a:lnTo>
                    <a:pt x="430" y="67"/>
                  </a:lnTo>
                  <a:lnTo>
                    <a:pt x="404" y="66"/>
                  </a:lnTo>
                  <a:lnTo>
                    <a:pt x="376" y="66"/>
                  </a:lnTo>
                  <a:lnTo>
                    <a:pt x="348" y="67"/>
                  </a:lnTo>
                  <a:lnTo>
                    <a:pt x="317" y="71"/>
                  </a:lnTo>
                  <a:lnTo>
                    <a:pt x="286" y="77"/>
                  </a:lnTo>
                  <a:lnTo>
                    <a:pt x="227" y="117"/>
                  </a:lnTo>
                  <a:lnTo>
                    <a:pt x="179" y="158"/>
                  </a:lnTo>
                  <a:lnTo>
                    <a:pt x="143" y="202"/>
                  </a:lnTo>
                  <a:lnTo>
                    <a:pt x="117" y="251"/>
                  </a:lnTo>
                  <a:lnTo>
                    <a:pt x="100" y="305"/>
                  </a:lnTo>
                  <a:lnTo>
                    <a:pt x="94" y="364"/>
                  </a:lnTo>
                  <a:lnTo>
                    <a:pt x="94" y="428"/>
                  </a:lnTo>
                  <a:lnTo>
                    <a:pt x="100" y="499"/>
                  </a:lnTo>
                  <a:lnTo>
                    <a:pt x="114" y="509"/>
                  </a:lnTo>
                  <a:lnTo>
                    <a:pt x="135" y="519"/>
                  </a:lnTo>
                  <a:lnTo>
                    <a:pt x="166" y="525"/>
                  </a:lnTo>
                  <a:lnTo>
                    <a:pt x="204" y="530"/>
                  </a:lnTo>
                  <a:lnTo>
                    <a:pt x="248" y="535"/>
                  </a:lnTo>
                  <a:lnTo>
                    <a:pt x="297" y="538"/>
                  </a:lnTo>
                  <a:lnTo>
                    <a:pt x="348" y="540"/>
                  </a:lnTo>
                  <a:lnTo>
                    <a:pt x="402" y="542"/>
                  </a:lnTo>
                  <a:lnTo>
                    <a:pt x="457" y="542"/>
                  </a:lnTo>
                  <a:lnTo>
                    <a:pt x="511" y="542"/>
                  </a:lnTo>
                  <a:lnTo>
                    <a:pt x="562" y="540"/>
                  </a:lnTo>
                  <a:lnTo>
                    <a:pt x="609" y="538"/>
                  </a:lnTo>
                  <a:lnTo>
                    <a:pt x="650" y="537"/>
                  </a:lnTo>
                  <a:lnTo>
                    <a:pt x="688" y="535"/>
                  </a:lnTo>
                  <a:lnTo>
                    <a:pt x="716" y="533"/>
                  </a:lnTo>
                  <a:lnTo>
                    <a:pt x="736" y="532"/>
                  </a:lnTo>
                  <a:lnTo>
                    <a:pt x="744" y="527"/>
                  </a:lnTo>
                  <a:lnTo>
                    <a:pt x="754" y="522"/>
                  </a:lnTo>
                  <a:lnTo>
                    <a:pt x="764" y="519"/>
                  </a:lnTo>
                  <a:lnTo>
                    <a:pt x="773" y="515"/>
                  </a:lnTo>
                  <a:lnTo>
                    <a:pt x="785" y="512"/>
                  </a:lnTo>
                  <a:lnTo>
                    <a:pt x="795" y="510"/>
                  </a:lnTo>
                  <a:lnTo>
                    <a:pt x="805" y="510"/>
                  </a:lnTo>
                  <a:lnTo>
                    <a:pt x="814" y="514"/>
                  </a:lnTo>
                  <a:lnTo>
                    <a:pt x="813" y="517"/>
                  </a:lnTo>
                  <a:lnTo>
                    <a:pt x="813" y="520"/>
                  </a:lnTo>
                  <a:lnTo>
                    <a:pt x="811" y="524"/>
                  </a:lnTo>
                  <a:lnTo>
                    <a:pt x="811" y="528"/>
                  </a:lnTo>
                  <a:lnTo>
                    <a:pt x="778" y="546"/>
                  </a:lnTo>
                  <a:lnTo>
                    <a:pt x="742" y="561"/>
                  </a:lnTo>
                  <a:lnTo>
                    <a:pt x="706" y="573"/>
                  </a:lnTo>
                  <a:lnTo>
                    <a:pt x="670" y="583"/>
                  </a:lnTo>
                  <a:lnTo>
                    <a:pt x="632" y="589"/>
                  </a:lnTo>
                  <a:lnTo>
                    <a:pt x="593" y="594"/>
                  </a:lnTo>
                  <a:lnTo>
                    <a:pt x="553" y="597"/>
                  </a:lnTo>
                  <a:lnTo>
                    <a:pt x="514" y="601"/>
                  </a:lnTo>
                  <a:lnTo>
                    <a:pt x="475" y="601"/>
                  </a:lnTo>
                  <a:lnTo>
                    <a:pt x="435" y="602"/>
                  </a:lnTo>
                  <a:lnTo>
                    <a:pt x="396" y="602"/>
                  </a:lnTo>
                  <a:lnTo>
                    <a:pt x="356" y="602"/>
                  </a:lnTo>
                  <a:lnTo>
                    <a:pt x="317" y="602"/>
                  </a:lnTo>
                  <a:lnTo>
                    <a:pt x="279" y="602"/>
                  </a:lnTo>
                  <a:lnTo>
                    <a:pt x="242" y="604"/>
                  </a:lnTo>
                  <a:lnTo>
                    <a:pt x="205" y="606"/>
                  </a:lnTo>
                  <a:lnTo>
                    <a:pt x="189" y="602"/>
                  </a:lnTo>
                  <a:lnTo>
                    <a:pt x="173" y="601"/>
                  </a:lnTo>
                  <a:lnTo>
                    <a:pt x="156" y="599"/>
                  </a:lnTo>
                  <a:lnTo>
                    <a:pt x="140" y="597"/>
                  </a:lnTo>
                  <a:lnTo>
                    <a:pt x="123" y="596"/>
                  </a:lnTo>
                  <a:lnTo>
                    <a:pt x="107" y="592"/>
                  </a:lnTo>
                  <a:lnTo>
                    <a:pt x="91" y="589"/>
                  </a:lnTo>
                  <a:lnTo>
                    <a:pt x="76" y="586"/>
                  </a:lnTo>
                  <a:lnTo>
                    <a:pt x="63" y="588"/>
                  </a:lnTo>
                  <a:lnTo>
                    <a:pt x="53" y="589"/>
                  </a:lnTo>
                  <a:lnTo>
                    <a:pt x="45" y="591"/>
                  </a:lnTo>
                  <a:lnTo>
                    <a:pt x="36" y="591"/>
                  </a:lnTo>
                  <a:lnTo>
                    <a:pt x="30" y="589"/>
                  </a:lnTo>
                  <a:lnTo>
                    <a:pt x="25" y="586"/>
                  </a:lnTo>
                  <a:lnTo>
                    <a:pt x="18" y="581"/>
                  </a:lnTo>
                  <a:lnTo>
                    <a:pt x="13" y="573"/>
                  </a:lnTo>
                  <a:lnTo>
                    <a:pt x="4" y="502"/>
                  </a:lnTo>
                  <a:lnTo>
                    <a:pt x="0" y="430"/>
                  </a:lnTo>
                  <a:lnTo>
                    <a:pt x="4" y="359"/>
                  </a:lnTo>
                  <a:lnTo>
                    <a:pt x="13" y="290"/>
                  </a:lnTo>
                  <a:lnTo>
                    <a:pt x="23" y="261"/>
                  </a:lnTo>
                  <a:lnTo>
                    <a:pt x="35" y="233"/>
                  </a:lnTo>
                  <a:lnTo>
                    <a:pt x="46" y="208"/>
                  </a:lnTo>
                  <a:lnTo>
                    <a:pt x="58" y="184"/>
                  </a:lnTo>
                  <a:lnTo>
                    <a:pt x="71" y="159"/>
                  </a:lnTo>
                  <a:lnTo>
                    <a:pt x="86" y="138"/>
                  </a:lnTo>
                  <a:lnTo>
                    <a:pt x="100" y="118"/>
                  </a:lnTo>
                  <a:lnTo>
                    <a:pt x="118" y="98"/>
                  </a:lnTo>
                  <a:lnTo>
                    <a:pt x="137" y="82"/>
                  </a:lnTo>
                  <a:lnTo>
                    <a:pt x="156" y="66"/>
                  </a:lnTo>
                  <a:lnTo>
                    <a:pt x="178" y="51"/>
                  </a:lnTo>
                  <a:lnTo>
                    <a:pt x="201" y="38"/>
                  </a:lnTo>
                  <a:lnTo>
                    <a:pt x="227" y="26"/>
                  </a:lnTo>
                  <a:lnTo>
                    <a:pt x="255" y="16"/>
                  </a:lnTo>
                  <a:lnTo>
                    <a:pt x="284" y="8"/>
                  </a:lnTo>
                  <a:lnTo>
                    <a:pt x="317" y="0"/>
                  </a:lnTo>
                  <a:lnTo>
                    <a:pt x="345" y="2"/>
                  </a:lnTo>
                  <a:lnTo>
                    <a:pt x="373" y="2"/>
                  </a:lnTo>
                  <a:lnTo>
                    <a:pt x="402" y="5"/>
                  </a:lnTo>
                  <a:lnTo>
                    <a:pt x="432" y="8"/>
                  </a:lnTo>
                  <a:lnTo>
                    <a:pt x="463" y="11"/>
                  </a:lnTo>
                  <a:lnTo>
                    <a:pt x="493" y="16"/>
                  </a:lnTo>
                  <a:lnTo>
                    <a:pt x="524" y="23"/>
                  </a:lnTo>
                  <a:lnTo>
                    <a:pt x="553" y="30"/>
                  </a:lnTo>
                  <a:lnTo>
                    <a:pt x="583" y="39"/>
                  </a:lnTo>
                  <a:lnTo>
                    <a:pt x="611" y="49"/>
                  </a:lnTo>
                  <a:lnTo>
                    <a:pt x="639" y="61"/>
                  </a:lnTo>
                  <a:lnTo>
                    <a:pt x="667" y="74"/>
                  </a:lnTo>
                  <a:lnTo>
                    <a:pt x="693" y="89"/>
                  </a:lnTo>
                  <a:lnTo>
                    <a:pt x="718" y="107"/>
                  </a:lnTo>
                  <a:lnTo>
                    <a:pt x="741" y="125"/>
                  </a:lnTo>
                  <a:lnTo>
                    <a:pt x="762" y="146"/>
                  </a:lnTo>
                  <a:lnTo>
                    <a:pt x="785" y="181"/>
                  </a:lnTo>
                  <a:lnTo>
                    <a:pt x="805" y="213"/>
                  </a:lnTo>
                  <a:lnTo>
                    <a:pt x="821" y="246"/>
                  </a:lnTo>
                  <a:lnTo>
                    <a:pt x="836" y="281"/>
                  </a:lnTo>
                  <a:lnTo>
                    <a:pt x="849" y="315"/>
                  </a:lnTo>
                  <a:lnTo>
                    <a:pt x="859" y="350"/>
                  </a:lnTo>
                  <a:lnTo>
                    <a:pt x="867" y="389"/>
                  </a:lnTo>
                  <a:lnTo>
                    <a:pt x="873" y="430"/>
                  </a:lnTo>
                  <a:lnTo>
                    <a:pt x="887" y="446"/>
                  </a:lnTo>
                  <a:lnTo>
                    <a:pt x="906" y="461"/>
                  </a:lnTo>
                  <a:lnTo>
                    <a:pt x="929" y="473"/>
                  </a:lnTo>
                  <a:lnTo>
                    <a:pt x="956" y="482"/>
                  </a:lnTo>
                  <a:lnTo>
                    <a:pt x="980" y="494"/>
                  </a:lnTo>
                  <a:lnTo>
                    <a:pt x="1003" y="509"/>
                  </a:lnTo>
                  <a:lnTo>
                    <a:pt x="1023" y="525"/>
                  </a:lnTo>
                  <a:lnTo>
                    <a:pt x="1036" y="548"/>
                  </a:lnTo>
                  <a:lnTo>
                    <a:pt x="1031" y="551"/>
                  </a:lnTo>
                  <a:lnTo>
                    <a:pt x="1026" y="555"/>
                  </a:lnTo>
                  <a:lnTo>
                    <a:pt x="1021" y="556"/>
                  </a:lnTo>
                  <a:lnTo>
                    <a:pt x="1018" y="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944688" y="3397250"/>
              <a:ext cx="941388" cy="361950"/>
            </a:xfrm>
            <a:custGeom>
              <a:avLst/>
              <a:gdLst>
                <a:gd name="T0" fmla="*/ 489 w 593"/>
                <a:gd name="T1" fmla="*/ 212 h 228"/>
                <a:gd name="T2" fmla="*/ 443 w 593"/>
                <a:gd name="T3" fmla="*/ 221 h 228"/>
                <a:gd name="T4" fmla="*/ 394 w 593"/>
                <a:gd name="T5" fmla="*/ 228 h 228"/>
                <a:gd name="T6" fmla="*/ 342 w 593"/>
                <a:gd name="T7" fmla="*/ 228 h 228"/>
                <a:gd name="T8" fmla="*/ 287 w 593"/>
                <a:gd name="T9" fmla="*/ 226 h 228"/>
                <a:gd name="T10" fmla="*/ 235 w 593"/>
                <a:gd name="T11" fmla="*/ 223 h 228"/>
                <a:gd name="T12" fmla="*/ 184 w 593"/>
                <a:gd name="T13" fmla="*/ 218 h 228"/>
                <a:gd name="T14" fmla="*/ 138 w 593"/>
                <a:gd name="T15" fmla="*/ 213 h 228"/>
                <a:gd name="T16" fmla="*/ 105 w 593"/>
                <a:gd name="T17" fmla="*/ 212 h 228"/>
                <a:gd name="T18" fmla="*/ 79 w 593"/>
                <a:gd name="T19" fmla="*/ 210 h 228"/>
                <a:gd name="T20" fmla="*/ 53 w 593"/>
                <a:gd name="T21" fmla="*/ 202 h 228"/>
                <a:gd name="T22" fmla="*/ 28 w 593"/>
                <a:gd name="T23" fmla="*/ 192 h 228"/>
                <a:gd name="T24" fmla="*/ 8 w 593"/>
                <a:gd name="T25" fmla="*/ 164 h 228"/>
                <a:gd name="T26" fmla="*/ 0 w 593"/>
                <a:gd name="T27" fmla="*/ 110 h 228"/>
                <a:gd name="T28" fmla="*/ 13 w 593"/>
                <a:gd name="T29" fmla="*/ 59 h 228"/>
                <a:gd name="T30" fmla="*/ 46 w 593"/>
                <a:gd name="T31" fmla="*/ 16 h 228"/>
                <a:gd name="T32" fmla="*/ 74 w 593"/>
                <a:gd name="T33" fmla="*/ 3 h 228"/>
                <a:gd name="T34" fmla="*/ 79 w 593"/>
                <a:gd name="T35" fmla="*/ 11 h 228"/>
                <a:gd name="T36" fmla="*/ 79 w 593"/>
                <a:gd name="T37" fmla="*/ 49 h 228"/>
                <a:gd name="T38" fmla="*/ 82 w 593"/>
                <a:gd name="T39" fmla="*/ 95 h 228"/>
                <a:gd name="T40" fmla="*/ 100 w 593"/>
                <a:gd name="T41" fmla="*/ 126 h 228"/>
                <a:gd name="T42" fmla="*/ 130 w 593"/>
                <a:gd name="T43" fmla="*/ 148 h 228"/>
                <a:gd name="T44" fmla="*/ 168 w 593"/>
                <a:gd name="T45" fmla="*/ 159 h 228"/>
                <a:gd name="T46" fmla="*/ 212 w 593"/>
                <a:gd name="T47" fmla="*/ 166 h 228"/>
                <a:gd name="T48" fmla="*/ 261 w 593"/>
                <a:gd name="T49" fmla="*/ 167 h 228"/>
                <a:gd name="T50" fmla="*/ 309 w 593"/>
                <a:gd name="T51" fmla="*/ 171 h 228"/>
                <a:gd name="T52" fmla="*/ 348 w 593"/>
                <a:gd name="T53" fmla="*/ 171 h 228"/>
                <a:gd name="T54" fmla="*/ 378 w 593"/>
                <a:gd name="T55" fmla="*/ 171 h 228"/>
                <a:gd name="T56" fmla="*/ 409 w 593"/>
                <a:gd name="T57" fmla="*/ 172 h 228"/>
                <a:gd name="T58" fmla="*/ 440 w 593"/>
                <a:gd name="T59" fmla="*/ 169 h 228"/>
                <a:gd name="T60" fmla="*/ 475 w 593"/>
                <a:gd name="T61" fmla="*/ 148 h 228"/>
                <a:gd name="T62" fmla="*/ 504 w 593"/>
                <a:gd name="T63" fmla="*/ 113 h 228"/>
                <a:gd name="T64" fmla="*/ 530 w 593"/>
                <a:gd name="T65" fmla="*/ 77 h 228"/>
                <a:gd name="T66" fmla="*/ 555 w 593"/>
                <a:gd name="T67" fmla="*/ 38 h 228"/>
                <a:gd name="T68" fmla="*/ 584 w 593"/>
                <a:gd name="T69" fmla="*/ 15 h 228"/>
                <a:gd name="T70" fmla="*/ 591 w 593"/>
                <a:gd name="T71" fmla="*/ 52 h 228"/>
                <a:gd name="T72" fmla="*/ 570 w 593"/>
                <a:gd name="T73" fmla="*/ 121 h 228"/>
                <a:gd name="T74" fmla="*/ 532 w 593"/>
                <a:gd name="T75" fmla="*/ 1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3" h="228">
                  <a:moveTo>
                    <a:pt x="511" y="203"/>
                  </a:moveTo>
                  <a:lnTo>
                    <a:pt x="489" y="212"/>
                  </a:lnTo>
                  <a:lnTo>
                    <a:pt x="468" y="216"/>
                  </a:lnTo>
                  <a:lnTo>
                    <a:pt x="443" y="221"/>
                  </a:lnTo>
                  <a:lnTo>
                    <a:pt x="419" y="225"/>
                  </a:lnTo>
                  <a:lnTo>
                    <a:pt x="394" y="228"/>
                  </a:lnTo>
                  <a:lnTo>
                    <a:pt x="368" y="228"/>
                  </a:lnTo>
                  <a:lnTo>
                    <a:pt x="342" y="228"/>
                  </a:lnTo>
                  <a:lnTo>
                    <a:pt x="314" y="228"/>
                  </a:lnTo>
                  <a:lnTo>
                    <a:pt x="287" y="226"/>
                  </a:lnTo>
                  <a:lnTo>
                    <a:pt x="261" y="225"/>
                  </a:lnTo>
                  <a:lnTo>
                    <a:pt x="235" y="223"/>
                  </a:lnTo>
                  <a:lnTo>
                    <a:pt x="209" y="221"/>
                  </a:lnTo>
                  <a:lnTo>
                    <a:pt x="184" y="218"/>
                  </a:lnTo>
                  <a:lnTo>
                    <a:pt x="161" y="215"/>
                  </a:lnTo>
                  <a:lnTo>
                    <a:pt x="138" y="213"/>
                  </a:lnTo>
                  <a:lnTo>
                    <a:pt x="117" y="210"/>
                  </a:lnTo>
                  <a:lnTo>
                    <a:pt x="105" y="212"/>
                  </a:lnTo>
                  <a:lnTo>
                    <a:pt x="92" y="212"/>
                  </a:lnTo>
                  <a:lnTo>
                    <a:pt x="79" y="210"/>
                  </a:lnTo>
                  <a:lnTo>
                    <a:pt x="66" y="207"/>
                  </a:lnTo>
                  <a:lnTo>
                    <a:pt x="53" y="202"/>
                  </a:lnTo>
                  <a:lnTo>
                    <a:pt x="41" y="197"/>
                  </a:lnTo>
                  <a:lnTo>
                    <a:pt x="28" y="192"/>
                  </a:lnTo>
                  <a:lnTo>
                    <a:pt x="18" y="189"/>
                  </a:lnTo>
                  <a:lnTo>
                    <a:pt x="8" y="164"/>
                  </a:lnTo>
                  <a:lnTo>
                    <a:pt x="2" y="138"/>
                  </a:lnTo>
                  <a:lnTo>
                    <a:pt x="0" y="110"/>
                  </a:lnTo>
                  <a:lnTo>
                    <a:pt x="5" y="84"/>
                  </a:lnTo>
                  <a:lnTo>
                    <a:pt x="13" y="59"/>
                  </a:lnTo>
                  <a:lnTo>
                    <a:pt x="26" y="36"/>
                  </a:lnTo>
                  <a:lnTo>
                    <a:pt x="46" y="16"/>
                  </a:lnTo>
                  <a:lnTo>
                    <a:pt x="71" y="0"/>
                  </a:lnTo>
                  <a:lnTo>
                    <a:pt x="74" y="3"/>
                  </a:lnTo>
                  <a:lnTo>
                    <a:pt x="77" y="6"/>
                  </a:lnTo>
                  <a:lnTo>
                    <a:pt x="79" y="11"/>
                  </a:lnTo>
                  <a:lnTo>
                    <a:pt x="82" y="20"/>
                  </a:lnTo>
                  <a:lnTo>
                    <a:pt x="79" y="49"/>
                  </a:lnTo>
                  <a:lnTo>
                    <a:pt x="79" y="74"/>
                  </a:lnTo>
                  <a:lnTo>
                    <a:pt x="82" y="95"/>
                  </a:lnTo>
                  <a:lnTo>
                    <a:pt x="90" y="113"/>
                  </a:lnTo>
                  <a:lnTo>
                    <a:pt x="100" y="126"/>
                  </a:lnTo>
                  <a:lnTo>
                    <a:pt x="113" y="138"/>
                  </a:lnTo>
                  <a:lnTo>
                    <a:pt x="130" y="148"/>
                  </a:lnTo>
                  <a:lnTo>
                    <a:pt x="148" y="154"/>
                  </a:lnTo>
                  <a:lnTo>
                    <a:pt x="168" y="159"/>
                  </a:lnTo>
                  <a:lnTo>
                    <a:pt x="189" y="162"/>
                  </a:lnTo>
                  <a:lnTo>
                    <a:pt x="212" y="166"/>
                  </a:lnTo>
                  <a:lnTo>
                    <a:pt x="237" y="167"/>
                  </a:lnTo>
                  <a:lnTo>
                    <a:pt x="261" y="167"/>
                  </a:lnTo>
                  <a:lnTo>
                    <a:pt x="284" y="169"/>
                  </a:lnTo>
                  <a:lnTo>
                    <a:pt x="309" y="171"/>
                  </a:lnTo>
                  <a:lnTo>
                    <a:pt x="333" y="174"/>
                  </a:lnTo>
                  <a:lnTo>
                    <a:pt x="348" y="171"/>
                  </a:lnTo>
                  <a:lnTo>
                    <a:pt x="363" y="171"/>
                  </a:lnTo>
                  <a:lnTo>
                    <a:pt x="378" y="171"/>
                  </a:lnTo>
                  <a:lnTo>
                    <a:pt x="394" y="172"/>
                  </a:lnTo>
                  <a:lnTo>
                    <a:pt x="409" y="172"/>
                  </a:lnTo>
                  <a:lnTo>
                    <a:pt x="424" y="172"/>
                  </a:lnTo>
                  <a:lnTo>
                    <a:pt x="440" y="169"/>
                  </a:lnTo>
                  <a:lnTo>
                    <a:pt x="458" y="162"/>
                  </a:lnTo>
                  <a:lnTo>
                    <a:pt x="475" y="148"/>
                  </a:lnTo>
                  <a:lnTo>
                    <a:pt x="489" y="131"/>
                  </a:lnTo>
                  <a:lnTo>
                    <a:pt x="504" y="113"/>
                  </a:lnTo>
                  <a:lnTo>
                    <a:pt x="517" y="95"/>
                  </a:lnTo>
                  <a:lnTo>
                    <a:pt x="530" y="77"/>
                  </a:lnTo>
                  <a:lnTo>
                    <a:pt x="543" y="57"/>
                  </a:lnTo>
                  <a:lnTo>
                    <a:pt x="555" y="38"/>
                  </a:lnTo>
                  <a:lnTo>
                    <a:pt x="566" y="20"/>
                  </a:lnTo>
                  <a:lnTo>
                    <a:pt x="584" y="15"/>
                  </a:lnTo>
                  <a:lnTo>
                    <a:pt x="593" y="28"/>
                  </a:lnTo>
                  <a:lnTo>
                    <a:pt x="591" y="52"/>
                  </a:lnTo>
                  <a:lnTo>
                    <a:pt x="583" y="85"/>
                  </a:lnTo>
                  <a:lnTo>
                    <a:pt x="570" y="121"/>
                  </a:lnTo>
                  <a:lnTo>
                    <a:pt x="552" y="156"/>
                  </a:lnTo>
                  <a:lnTo>
                    <a:pt x="532" y="185"/>
                  </a:lnTo>
                  <a:lnTo>
                    <a:pt x="511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40" name="Explosion 1 39"/>
          <p:cNvSpPr/>
          <p:nvPr/>
        </p:nvSpPr>
        <p:spPr bwMode="auto">
          <a:xfrm>
            <a:off x="4490467" y="1772816"/>
            <a:ext cx="576064" cy="432048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50781 -0.230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1152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50781 -0.230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11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17" grpId="0" animBg="1"/>
      <p:bldP spid="17" grpId="1" animBg="1"/>
      <p:bldP spid="7" grpId="0" animBg="1"/>
      <p:bldP spid="7" grpId="1" animBg="1"/>
      <p:bldP spid="28" grpId="0" animBg="1"/>
      <p:bldP spid="28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so hard</a:t>
            </a:r>
            <a:r>
              <a:rPr lang="en-GB" dirty="0"/>
              <a:t>… how </a:t>
            </a:r>
            <a:r>
              <a:rPr lang="en-GB" dirty="0" smtClean="0"/>
              <a:t>triggers </a:t>
            </a:r>
            <a:r>
              <a:rPr lang="en-GB" dirty="0"/>
              <a:t>work</a:t>
            </a:r>
            <a:endParaRPr lang="en-GB" dirty="0" smtClean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data keeps on coming, whether you are ready or not</a:t>
            </a:r>
          </a:p>
          <a:p>
            <a:r>
              <a:rPr lang="en-GB" dirty="0" smtClean="0"/>
              <a:t>Like one of those tennis machines, except that missing a ball means losing your Nobel prize winning Higgs/SUSY discovery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5556978" y="4154937"/>
            <a:ext cx="4267127" cy="2940644"/>
            <a:chOff x="5417441" y="3927229"/>
            <a:chExt cx="4267127" cy="2940644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5417441" y="3927229"/>
              <a:ext cx="4267127" cy="294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75547" y="4131520"/>
              <a:ext cx="1829990" cy="2736353"/>
            </a:xfrm>
            <a:custGeom>
              <a:avLst/>
              <a:gdLst>
                <a:gd name="T0" fmla="*/ 1197 w 1273"/>
                <a:gd name="T1" fmla="*/ 1101 h 1901"/>
                <a:gd name="T2" fmla="*/ 1118 w 1273"/>
                <a:gd name="T3" fmla="*/ 1035 h 1901"/>
                <a:gd name="T4" fmla="*/ 1137 w 1273"/>
                <a:gd name="T5" fmla="*/ 940 h 1901"/>
                <a:gd name="T6" fmla="*/ 1145 w 1273"/>
                <a:gd name="T7" fmla="*/ 847 h 1901"/>
                <a:gd name="T8" fmla="*/ 1104 w 1273"/>
                <a:gd name="T9" fmla="*/ 790 h 1901"/>
                <a:gd name="T10" fmla="*/ 1062 w 1273"/>
                <a:gd name="T11" fmla="*/ 704 h 1901"/>
                <a:gd name="T12" fmla="*/ 1033 w 1273"/>
                <a:gd name="T13" fmla="*/ 606 h 1901"/>
                <a:gd name="T14" fmla="*/ 796 w 1273"/>
                <a:gd name="T15" fmla="*/ 360 h 1901"/>
                <a:gd name="T16" fmla="*/ 806 w 1273"/>
                <a:gd name="T17" fmla="*/ 347 h 1901"/>
                <a:gd name="T18" fmla="*/ 713 w 1273"/>
                <a:gd name="T19" fmla="*/ 305 h 1901"/>
                <a:gd name="T20" fmla="*/ 642 w 1273"/>
                <a:gd name="T21" fmla="*/ 243 h 1901"/>
                <a:gd name="T22" fmla="*/ 606 w 1273"/>
                <a:gd name="T23" fmla="*/ 209 h 1901"/>
                <a:gd name="T24" fmla="*/ 600 w 1273"/>
                <a:gd name="T25" fmla="*/ 152 h 1901"/>
                <a:gd name="T26" fmla="*/ 577 w 1273"/>
                <a:gd name="T27" fmla="*/ 116 h 1901"/>
                <a:gd name="T28" fmla="*/ 514 w 1273"/>
                <a:gd name="T29" fmla="*/ 23 h 1901"/>
                <a:gd name="T30" fmla="*/ 445 w 1273"/>
                <a:gd name="T31" fmla="*/ 0 h 1901"/>
                <a:gd name="T32" fmla="*/ 412 w 1273"/>
                <a:gd name="T33" fmla="*/ 1 h 1901"/>
                <a:gd name="T34" fmla="*/ 338 w 1273"/>
                <a:gd name="T35" fmla="*/ 28 h 1901"/>
                <a:gd name="T36" fmla="*/ 294 w 1273"/>
                <a:gd name="T37" fmla="*/ 55 h 1901"/>
                <a:gd name="T38" fmla="*/ 266 w 1273"/>
                <a:gd name="T39" fmla="*/ 61 h 1901"/>
                <a:gd name="T40" fmla="*/ 258 w 1273"/>
                <a:gd name="T41" fmla="*/ 118 h 1901"/>
                <a:gd name="T42" fmla="*/ 144 w 1273"/>
                <a:gd name="T43" fmla="*/ 134 h 1901"/>
                <a:gd name="T44" fmla="*/ 73 w 1273"/>
                <a:gd name="T45" fmla="*/ 154 h 1901"/>
                <a:gd name="T46" fmla="*/ 44 w 1273"/>
                <a:gd name="T47" fmla="*/ 174 h 1901"/>
                <a:gd name="T48" fmla="*/ 59 w 1273"/>
                <a:gd name="T49" fmla="*/ 189 h 1901"/>
                <a:gd name="T50" fmla="*/ 116 w 1273"/>
                <a:gd name="T51" fmla="*/ 202 h 1901"/>
                <a:gd name="T52" fmla="*/ 207 w 1273"/>
                <a:gd name="T53" fmla="*/ 211 h 1901"/>
                <a:gd name="T54" fmla="*/ 267 w 1273"/>
                <a:gd name="T55" fmla="*/ 274 h 1901"/>
                <a:gd name="T56" fmla="*/ 302 w 1273"/>
                <a:gd name="T57" fmla="*/ 441 h 1901"/>
                <a:gd name="T58" fmla="*/ 410 w 1273"/>
                <a:gd name="T59" fmla="*/ 430 h 1901"/>
                <a:gd name="T60" fmla="*/ 488 w 1273"/>
                <a:gd name="T61" fmla="*/ 458 h 1901"/>
                <a:gd name="T62" fmla="*/ 507 w 1273"/>
                <a:gd name="T63" fmla="*/ 510 h 1901"/>
                <a:gd name="T64" fmla="*/ 478 w 1273"/>
                <a:gd name="T65" fmla="*/ 608 h 1901"/>
                <a:gd name="T66" fmla="*/ 444 w 1273"/>
                <a:gd name="T67" fmla="*/ 656 h 1901"/>
                <a:gd name="T68" fmla="*/ 386 w 1273"/>
                <a:gd name="T69" fmla="*/ 872 h 1901"/>
                <a:gd name="T70" fmla="*/ 358 w 1273"/>
                <a:gd name="T71" fmla="*/ 968 h 1901"/>
                <a:gd name="T72" fmla="*/ 439 w 1273"/>
                <a:gd name="T73" fmla="*/ 1034 h 1901"/>
                <a:gd name="T74" fmla="*/ 525 w 1273"/>
                <a:gd name="T75" fmla="*/ 1095 h 1901"/>
                <a:gd name="T76" fmla="*/ 631 w 1273"/>
                <a:gd name="T77" fmla="*/ 991 h 1901"/>
                <a:gd name="T78" fmla="*/ 675 w 1273"/>
                <a:gd name="T79" fmla="*/ 1009 h 1901"/>
                <a:gd name="T80" fmla="*/ 214 w 1273"/>
                <a:gd name="T81" fmla="*/ 1202 h 1901"/>
                <a:gd name="T82" fmla="*/ 135 w 1273"/>
                <a:gd name="T83" fmla="*/ 1398 h 1901"/>
                <a:gd name="T84" fmla="*/ 727 w 1273"/>
                <a:gd name="T85" fmla="*/ 1262 h 1901"/>
                <a:gd name="T86" fmla="*/ 676 w 1273"/>
                <a:gd name="T87" fmla="*/ 1342 h 1901"/>
                <a:gd name="T88" fmla="*/ 607 w 1273"/>
                <a:gd name="T89" fmla="*/ 1420 h 1901"/>
                <a:gd name="T90" fmla="*/ 493 w 1273"/>
                <a:gd name="T91" fmla="*/ 1503 h 1901"/>
                <a:gd name="T92" fmla="*/ 510 w 1273"/>
                <a:gd name="T93" fmla="*/ 1525 h 1901"/>
                <a:gd name="T94" fmla="*/ 523 w 1273"/>
                <a:gd name="T95" fmla="*/ 1576 h 1901"/>
                <a:gd name="T96" fmla="*/ 433 w 1273"/>
                <a:gd name="T97" fmla="*/ 1705 h 1901"/>
                <a:gd name="T98" fmla="*/ 317 w 1273"/>
                <a:gd name="T99" fmla="*/ 1850 h 1901"/>
                <a:gd name="T100" fmla="*/ 543 w 1273"/>
                <a:gd name="T101" fmla="*/ 1901 h 1901"/>
                <a:gd name="T102" fmla="*/ 946 w 1273"/>
                <a:gd name="T103" fmla="*/ 1877 h 1901"/>
                <a:gd name="T104" fmla="*/ 874 w 1273"/>
                <a:gd name="T105" fmla="*/ 1720 h 1901"/>
                <a:gd name="T106" fmla="*/ 833 w 1273"/>
                <a:gd name="T107" fmla="*/ 1679 h 1901"/>
                <a:gd name="T108" fmla="*/ 894 w 1273"/>
                <a:gd name="T109" fmla="*/ 1691 h 1901"/>
                <a:gd name="T110" fmla="*/ 977 w 1273"/>
                <a:gd name="T111" fmla="*/ 1708 h 1901"/>
                <a:gd name="T112" fmla="*/ 1061 w 1273"/>
                <a:gd name="T113" fmla="*/ 1720 h 1901"/>
                <a:gd name="T114" fmla="*/ 1139 w 1273"/>
                <a:gd name="T115" fmla="*/ 1717 h 1901"/>
                <a:gd name="T116" fmla="*/ 1210 w 1273"/>
                <a:gd name="T117" fmla="*/ 1708 h 1901"/>
                <a:gd name="T118" fmla="*/ 1261 w 1273"/>
                <a:gd name="T119" fmla="*/ 1699 h 1901"/>
                <a:gd name="T120" fmla="*/ 1251 w 1273"/>
                <a:gd name="T121" fmla="*/ 1613 h 1901"/>
                <a:gd name="T122" fmla="*/ 1223 w 1273"/>
                <a:gd name="T123" fmla="*/ 145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3" h="1901">
                  <a:moveTo>
                    <a:pt x="1255" y="1175"/>
                  </a:moveTo>
                  <a:lnTo>
                    <a:pt x="1245" y="1156"/>
                  </a:lnTo>
                  <a:lnTo>
                    <a:pt x="1230" y="1138"/>
                  </a:lnTo>
                  <a:lnTo>
                    <a:pt x="1214" y="1118"/>
                  </a:lnTo>
                  <a:lnTo>
                    <a:pt x="1197" y="1101"/>
                  </a:lnTo>
                  <a:lnTo>
                    <a:pt x="1180" y="1085"/>
                  </a:lnTo>
                  <a:lnTo>
                    <a:pt x="1167" y="1073"/>
                  </a:lnTo>
                  <a:lnTo>
                    <a:pt x="1157" y="1065"/>
                  </a:lnTo>
                  <a:lnTo>
                    <a:pt x="1154" y="1062"/>
                  </a:lnTo>
                  <a:lnTo>
                    <a:pt x="1118" y="1035"/>
                  </a:lnTo>
                  <a:lnTo>
                    <a:pt x="1142" y="988"/>
                  </a:lnTo>
                  <a:lnTo>
                    <a:pt x="1140" y="976"/>
                  </a:lnTo>
                  <a:lnTo>
                    <a:pt x="1138" y="965"/>
                  </a:lnTo>
                  <a:lnTo>
                    <a:pt x="1137" y="952"/>
                  </a:lnTo>
                  <a:lnTo>
                    <a:pt x="1137" y="940"/>
                  </a:lnTo>
                  <a:lnTo>
                    <a:pt x="1138" y="918"/>
                  </a:lnTo>
                  <a:lnTo>
                    <a:pt x="1141" y="897"/>
                  </a:lnTo>
                  <a:lnTo>
                    <a:pt x="1146" y="876"/>
                  </a:lnTo>
                  <a:lnTo>
                    <a:pt x="1153" y="858"/>
                  </a:lnTo>
                  <a:lnTo>
                    <a:pt x="1145" y="847"/>
                  </a:lnTo>
                  <a:lnTo>
                    <a:pt x="1136" y="837"/>
                  </a:lnTo>
                  <a:lnTo>
                    <a:pt x="1127" y="825"/>
                  </a:lnTo>
                  <a:lnTo>
                    <a:pt x="1119" y="814"/>
                  </a:lnTo>
                  <a:lnTo>
                    <a:pt x="1112" y="802"/>
                  </a:lnTo>
                  <a:lnTo>
                    <a:pt x="1104" y="790"/>
                  </a:lnTo>
                  <a:lnTo>
                    <a:pt x="1096" y="777"/>
                  </a:lnTo>
                  <a:lnTo>
                    <a:pt x="1089" y="764"/>
                  </a:lnTo>
                  <a:lnTo>
                    <a:pt x="1079" y="745"/>
                  </a:lnTo>
                  <a:lnTo>
                    <a:pt x="1070" y="724"/>
                  </a:lnTo>
                  <a:lnTo>
                    <a:pt x="1062" y="704"/>
                  </a:lnTo>
                  <a:lnTo>
                    <a:pt x="1055" y="685"/>
                  </a:lnTo>
                  <a:lnTo>
                    <a:pt x="1048" y="665"/>
                  </a:lnTo>
                  <a:lnTo>
                    <a:pt x="1042" y="644"/>
                  </a:lnTo>
                  <a:lnTo>
                    <a:pt x="1037" y="626"/>
                  </a:lnTo>
                  <a:lnTo>
                    <a:pt x="1033" y="606"/>
                  </a:lnTo>
                  <a:lnTo>
                    <a:pt x="1030" y="597"/>
                  </a:lnTo>
                  <a:lnTo>
                    <a:pt x="772" y="373"/>
                  </a:lnTo>
                  <a:lnTo>
                    <a:pt x="781" y="369"/>
                  </a:lnTo>
                  <a:lnTo>
                    <a:pt x="789" y="364"/>
                  </a:lnTo>
                  <a:lnTo>
                    <a:pt x="796" y="360"/>
                  </a:lnTo>
                  <a:lnTo>
                    <a:pt x="802" y="356"/>
                  </a:lnTo>
                  <a:lnTo>
                    <a:pt x="806" y="353"/>
                  </a:lnTo>
                  <a:lnTo>
                    <a:pt x="809" y="350"/>
                  </a:lnTo>
                  <a:lnTo>
                    <a:pt x="809" y="348"/>
                  </a:lnTo>
                  <a:lnTo>
                    <a:pt x="806" y="347"/>
                  </a:lnTo>
                  <a:lnTo>
                    <a:pt x="787" y="342"/>
                  </a:lnTo>
                  <a:lnTo>
                    <a:pt x="767" y="335"/>
                  </a:lnTo>
                  <a:lnTo>
                    <a:pt x="747" y="327"/>
                  </a:lnTo>
                  <a:lnTo>
                    <a:pt x="730" y="317"/>
                  </a:lnTo>
                  <a:lnTo>
                    <a:pt x="713" y="305"/>
                  </a:lnTo>
                  <a:lnTo>
                    <a:pt x="696" y="293"/>
                  </a:lnTo>
                  <a:lnTo>
                    <a:pt x="681" y="280"/>
                  </a:lnTo>
                  <a:lnTo>
                    <a:pt x="666" y="267"/>
                  </a:lnTo>
                  <a:lnTo>
                    <a:pt x="653" y="256"/>
                  </a:lnTo>
                  <a:lnTo>
                    <a:pt x="642" y="243"/>
                  </a:lnTo>
                  <a:lnTo>
                    <a:pt x="631" y="233"/>
                  </a:lnTo>
                  <a:lnTo>
                    <a:pt x="622" y="224"/>
                  </a:lnTo>
                  <a:lnTo>
                    <a:pt x="615" y="217"/>
                  </a:lnTo>
                  <a:lnTo>
                    <a:pt x="609" y="211"/>
                  </a:lnTo>
                  <a:lnTo>
                    <a:pt x="606" y="209"/>
                  </a:lnTo>
                  <a:lnTo>
                    <a:pt x="605" y="209"/>
                  </a:lnTo>
                  <a:lnTo>
                    <a:pt x="604" y="202"/>
                  </a:lnTo>
                  <a:lnTo>
                    <a:pt x="602" y="187"/>
                  </a:lnTo>
                  <a:lnTo>
                    <a:pt x="601" y="168"/>
                  </a:lnTo>
                  <a:lnTo>
                    <a:pt x="600" y="152"/>
                  </a:lnTo>
                  <a:lnTo>
                    <a:pt x="593" y="150"/>
                  </a:lnTo>
                  <a:lnTo>
                    <a:pt x="585" y="146"/>
                  </a:lnTo>
                  <a:lnTo>
                    <a:pt x="579" y="142"/>
                  </a:lnTo>
                  <a:lnTo>
                    <a:pt x="577" y="136"/>
                  </a:lnTo>
                  <a:lnTo>
                    <a:pt x="577" y="116"/>
                  </a:lnTo>
                  <a:lnTo>
                    <a:pt x="574" y="96"/>
                  </a:lnTo>
                  <a:lnTo>
                    <a:pt x="564" y="75"/>
                  </a:lnTo>
                  <a:lnTo>
                    <a:pt x="552" y="55"/>
                  </a:lnTo>
                  <a:lnTo>
                    <a:pt x="534" y="38"/>
                  </a:lnTo>
                  <a:lnTo>
                    <a:pt x="514" y="23"/>
                  </a:lnTo>
                  <a:lnTo>
                    <a:pt x="491" y="10"/>
                  </a:lnTo>
                  <a:lnTo>
                    <a:pt x="464" y="2"/>
                  </a:lnTo>
                  <a:lnTo>
                    <a:pt x="457" y="1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2" y="0"/>
                  </a:lnTo>
                  <a:lnTo>
                    <a:pt x="425" y="0"/>
                  </a:lnTo>
                  <a:lnTo>
                    <a:pt x="419" y="0"/>
                  </a:lnTo>
                  <a:lnTo>
                    <a:pt x="412" y="1"/>
                  </a:lnTo>
                  <a:lnTo>
                    <a:pt x="396" y="5"/>
                  </a:lnTo>
                  <a:lnTo>
                    <a:pt x="380" y="8"/>
                  </a:lnTo>
                  <a:lnTo>
                    <a:pt x="365" y="14"/>
                  </a:lnTo>
                  <a:lnTo>
                    <a:pt x="351" y="20"/>
                  </a:lnTo>
                  <a:lnTo>
                    <a:pt x="338" y="28"/>
                  </a:lnTo>
                  <a:lnTo>
                    <a:pt x="325" y="35"/>
                  </a:lnTo>
                  <a:lnTo>
                    <a:pt x="313" y="44"/>
                  </a:lnTo>
                  <a:lnTo>
                    <a:pt x="303" y="52"/>
                  </a:lnTo>
                  <a:lnTo>
                    <a:pt x="300" y="54"/>
                  </a:lnTo>
                  <a:lnTo>
                    <a:pt x="294" y="55"/>
                  </a:lnTo>
                  <a:lnTo>
                    <a:pt x="288" y="56"/>
                  </a:lnTo>
                  <a:lnTo>
                    <a:pt x="281" y="58"/>
                  </a:lnTo>
                  <a:lnTo>
                    <a:pt x="275" y="58"/>
                  </a:lnTo>
                  <a:lnTo>
                    <a:pt x="270" y="59"/>
                  </a:lnTo>
                  <a:lnTo>
                    <a:pt x="266" y="61"/>
                  </a:lnTo>
                  <a:lnTo>
                    <a:pt x="264" y="65"/>
                  </a:lnTo>
                  <a:lnTo>
                    <a:pt x="262" y="76"/>
                  </a:lnTo>
                  <a:lnTo>
                    <a:pt x="259" y="91"/>
                  </a:lnTo>
                  <a:lnTo>
                    <a:pt x="257" y="106"/>
                  </a:lnTo>
                  <a:lnTo>
                    <a:pt x="258" y="118"/>
                  </a:lnTo>
                  <a:lnTo>
                    <a:pt x="232" y="120"/>
                  </a:lnTo>
                  <a:lnTo>
                    <a:pt x="207" y="123"/>
                  </a:lnTo>
                  <a:lnTo>
                    <a:pt x="184" y="127"/>
                  </a:lnTo>
                  <a:lnTo>
                    <a:pt x="164" y="130"/>
                  </a:lnTo>
                  <a:lnTo>
                    <a:pt x="144" y="134"/>
                  </a:lnTo>
                  <a:lnTo>
                    <a:pt x="126" y="138"/>
                  </a:lnTo>
                  <a:lnTo>
                    <a:pt x="111" y="142"/>
                  </a:lnTo>
                  <a:lnTo>
                    <a:pt x="96" y="146"/>
                  </a:lnTo>
                  <a:lnTo>
                    <a:pt x="83" y="150"/>
                  </a:lnTo>
                  <a:lnTo>
                    <a:pt x="73" y="154"/>
                  </a:lnTo>
                  <a:lnTo>
                    <a:pt x="64" y="159"/>
                  </a:lnTo>
                  <a:lnTo>
                    <a:pt x="57" y="163"/>
                  </a:lnTo>
                  <a:lnTo>
                    <a:pt x="50" y="167"/>
                  </a:lnTo>
                  <a:lnTo>
                    <a:pt x="46" y="171"/>
                  </a:lnTo>
                  <a:lnTo>
                    <a:pt x="44" y="174"/>
                  </a:lnTo>
                  <a:lnTo>
                    <a:pt x="43" y="177"/>
                  </a:lnTo>
                  <a:lnTo>
                    <a:pt x="44" y="181"/>
                  </a:lnTo>
                  <a:lnTo>
                    <a:pt x="46" y="183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7" y="191"/>
                  </a:lnTo>
                  <a:lnTo>
                    <a:pt x="77" y="195"/>
                  </a:lnTo>
                  <a:lnTo>
                    <a:pt x="89" y="197"/>
                  </a:lnTo>
                  <a:lnTo>
                    <a:pt x="102" y="199"/>
                  </a:lnTo>
                  <a:lnTo>
                    <a:pt x="116" y="202"/>
                  </a:lnTo>
                  <a:lnTo>
                    <a:pt x="133" y="204"/>
                  </a:lnTo>
                  <a:lnTo>
                    <a:pt x="149" y="205"/>
                  </a:lnTo>
                  <a:lnTo>
                    <a:pt x="167" y="207"/>
                  </a:lnTo>
                  <a:lnTo>
                    <a:pt x="187" y="209"/>
                  </a:lnTo>
                  <a:lnTo>
                    <a:pt x="207" y="211"/>
                  </a:lnTo>
                  <a:lnTo>
                    <a:pt x="229" y="212"/>
                  </a:lnTo>
                  <a:lnTo>
                    <a:pt x="251" y="213"/>
                  </a:lnTo>
                  <a:lnTo>
                    <a:pt x="254" y="220"/>
                  </a:lnTo>
                  <a:lnTo>
                    <a:pt x="259" y="241"/>
                  </a:lnTo>
                  <a:lnTo>
                    <a:pt x="267" y="274"/>
                  </a:lnTo>
                  <a:lnTo>
                    <a:pt x="277" y="320"/>
                  </a:lnTo>
                  <a:lnTo>
                    <a:pt x="287" y="378"/>
                  </a:lnTo>
                  <a:lnTo>
                    <a:pt x="295" y="415"/>
                  </a:lnTo>
                  <a:lnTo>
                    <a:pt x="300" y="436"/>
                  </a:lnTo>
                  <a:lnTo>
                    <a:pt x="302" y="441"/>
                  </a:lnTo>
                  <a:lnTo>
                    <a:pt x="319" y="438"/>
                  </a:lnTo>
                  <a:lnTo>
                    <a:pt x="340" y="433"/>
                  </a:lnTo>
                  <a:lnTo>
                    <a:pt x="363" y="431"/>
                  </a:lnTo>
                  <a:lnTo>
                    <a:pt x="386" y="429"/>
                  </a:lnTo>
                  <a:lnTo>
                    <a:pt x="410" y="430"/>
                  </a:lnTo>
                  <a:lnTo>
                    <a:pt x="433" y="432"/>
                  </a:lnTo>
                  <a:lnTo>
                    <a:pt x="455" y="437"/>
                  </a:lnTo>
                  <a:lnTo>
                    <a:pt x="473" y="445"/>
                  </a:lnTo>
                  <a:lnTo>
                    <a:pt x="482" y="451"/>
                  </a:lnTo>
                  <a:lnTo>
                    <a:pt x="488" y="458"/>
                  </a:lnTo>
                  <a:lnTo>
                    <a:pt x="494" y="466"/>
                  </a:lnTo>
                  <a:lnTo>
                    <a:pt x="499" y="476"/>
                  </a:lnTo>
                  <a:lnTo>
                    <a:pt x="503" y="486"/>
                  </a:lnTo>
                  <a:lnTo>
                    <a:pt x="506" y="498"/>
                  </a:lnTo>
                  <a:lnTo>
                    <a:pt x="507" y="510"/>
                  </a:lnTo>
                  <a:lnTo>
                    <a:pt x="507" y="521"/>
                  </a:lnTo>
                  <a:lnTo>
                    <a:pt x="506" y="543"/>
                  </a:lnTo>
                  <a:lnTo>
                    <a:pt x="499" y="566"/>
                  </a:lnTo>
                  <a:lnTo>
                    <a:pt x="490" y="588"/>
                  </a:lnTo>
                  <a:lnTo>
                    <a:pt x="478" y="608"/>
                  </a:lnTo>
                  <a:lnTo>
                    <a:pt x="467" y="624"/>
                  </a:lnTo>
                  <a:lnTo>
                    <a:pt x="456" y="636"/>
                  </a:lnTo>
                  <a:lnTo>
                    <a:pt x="448" y="644"/>
                  </a:lnTo>
                  <a:lnTo>
                    <a:pt x="446" y="646"/>
                  </a:lnTo>
                  <a:lnTo>
                    <a:pt x="444" y="656"/>
                  </a:lnTo>
                  <a:lnTo>
                    <a:pt x="439" y="684"/>
                  </a:lnTo>
                  <a:lnTo>
                    <a:pt x="430" y="723"/>
                  </a:lnTo>
                  <a:lnTo>
                    <a:pt x="418" y="771"/>
                  </a:lnTo>
                  <a:lnTo>
                    <a:pt x="403" y="822"/>
                  </a:lnTo>
                  <a:lnTo>
                    <a:pt x="386" y="872"/>
                  </a:lnTo>
                  <a:lnTo>
                    <a:pt x="366" y="914"/>
                  </a:lnTo>
                  <a:lnTo>
                    <a:pt x="346" y="946"/>
                  </a:lnTo>
                  <a:lnTo>
                    <a:pt x="346" y="951"/>
                  </a:lnTo>
                  <a:lnTo>
                    <a:pt x="349" y="959"/>
                  </a:lnTo>
                  <a:lnTo>
                    <a:pt x="358" y="968"/>
                  </a:lnTo>
                  <a:lnTo>
                    <a:pt x="370" y="980"/>
                  </a:lnTo>
                  <a:lnTo>
                    <a:pt x="385" y="993"/>
                  </a:lnTo>
                  <a:lnTo>
                    <a:pt x="402" y="1006"/>
                  </a:lnTo>
                  <a:lnTo>
                    <a:pt x="420" y="1020"/>
                  </a:lnTo>
                  <a:lnTo>
                    <a:pt x="439" y="1034"/>
                  </a:lnTo>
                  <a:lnTo>
                    <a:pt x="458" y="1049"/>
                  </a:lnTo>
                  <a:lnTo>
                    <a:pt x="478" y="1063"/>
                  </a:lnTo>
                  <a:lnTo>
                    <a:pt x="495" y="1076"/>
                  </a:lnTo>
                  <a:lnTo>
                    <a:pt x="511" y="1086"/>
                  </a:lnTo>
                  <a:lnTo>
                    <a:pt x="525" y="1095"/>
                  </a:lnTo>
                  <a:lnTo>
                    <a:pt x="536" y="1103"/>
                  </a:lnTo>
                  <a:lnTo>
                    <a:pt x="543" y="1108"/>
                  </a:lnTo>
                  <a:lnTo>
                    <a:pt x="545" y="1109"/>
                  </a:lnTo>
                  <a:lnTo>
                    <a:pt x="630" y="990"/>
                  </a:lnTo>
                  <a:lnTo>
                    <a:pt x="631" y="991"/>
                  </a:lnTo>
                  <a:lnTo>
                    <a:pt x="636" y="993"/>
                  </a:lnTo>
                  <a:lnTo>
                    <a:pt x="643" y="995"/>
                  </a:lnTo>
                  <a:lnTo>
                    <a:pt x="652" y="998"/>
                  </a:lnTo>
                  <a:lnTo>
                    <a:pt x="663" y="1003"/>
                  </a:lnTo>
                  <a:lnTo>
                    <a:pt x="675" y="1009"/>
                  </a:lnTo>
                  <a:lnTo>
                    <a:pt x="688" y="1014"/>
                  </a:lnTo>
                  <a:lnTo>
                    <a:pt x="701" y="1020"/>
                  </a:lnTo>
                  <a:lnTo>
                    <a:pt x="659" y="1108"/>
                  </a:lnTo>
                  <a:lnTo>
                    <a:pt x="339" y="1288"/>
                  </a:lnTo>
                  <a:lnTo>
                    <a:pt x="214" y="1202"/>
                  </a:lnTo>
                  <a:lnTo>
                    <a:pt x="161" y="1219"/>
                  </a:lnTo>
                  <a:lnTo>
                    <a:pt x="152" y="1254"/>
                  </a:lnTo>
                  <a:lnTo>
                    <a:pt x="45" y="1184"/>
                  </a:lnTo>
                  <a:lnTo>
                    <a:pt x="0" y="1344"/>
                  </a:lnTo>
                  <a:lnTo>
                    <a:pt x="135" y="1398"/>
                  </a:lnTo>
                  <a:lnTo>
                    <a:pt x="171" y="1380"/>
                  </a:lnTo>
                  <a:lnTo>
                    <a:pt x="279" y="1406"/>
                  </a:lnTo>
                  <a:lnTo>
                    <a:pt x="476" y="1341"/>
                  </a:lnTo>
                  <a:lnTo>
                    <a:pt x="737" y="1246"/>
                  </a:lnTo>
                  <a:lnTo>
                    <a:pt x="727" y="1262"/>
                  </a:lnTo>
                  <a:lnTo>
                    <a:pt x="716" y="1278"/>
                  </a:lnTo>
                  <a:lnTo>
                    <a:pt x="707" y="1295"/>
                  </a:lnTo>
                  <a:lnTo>
                    <a:pt x="697" y="1311"/>
                  </a:lnTo>
                  <a:lnTo>
                    <a:pt x="686" y="1327"/>
                  </a:lnTo>
                  <a:lnTo>
                    <a:pt x="676" y="1342"/>
                  </a:lnTo>
                  <a:lnTo>
                    <a:pt x="665" y="1358"/>
                  </a:lnTo>
                  <a:lnTo>
                    <a:pt x="652" y="1373"/>
                  </a:lnTo>
                  <a:lnTo>
                    <a:pt x="639" y="1389"/>
                  </a:lnTo>
                  <a:lnTo>
                    <a:pt x="624" y="1404"/>
                  </a:lnTo>
                  <a:lnTo>
                    <a:pt x="607" y="1420"/>
                  </a:lnTo>
                  <a:lnTo>
                    <a:pt x="589" y="1436"/>
                  </a:lnTo>
                  <a:lnTo>
                    <a:pt x="569" y="1453"/>
                  </a:lnTo>
                  <a:lnTo>
                    <a:pt x="546" y="1469"/>
                  </a:lnTo>
                  <a:lnTo>
                    <a:pt x="521" y="1486"/>
                  </a:lnTo>
                  <a:lnTo>
                    <a:pt x="493" y="1503"/>
                  </a:lnTo>
                  <a:lnTo>
                    <a:pt x="494" y="1504"/>
                  </a:lnTo>
                  <a:lnTo>
                    <a:pt x="496" y="1507"/>
                  </a:lnTo>
                  <a:lnTo>
                    <a:pt x="500" y="1512"/>
                  </a:lnTo>
                  <a:lnTo>
                    <a:pt x="505" y="1518"/>
                  </a:lnTo>
                  <a:lnTo>
                    <a:pt x="510" y="1525"/>
                  </a:lnTo>
                  <a:lnTo>
                    <a:pt x="516" y="1534"/>
                  </a:lnTo>
                  <a:lnTo>
                    <a:pt x="522" y="1544"/>
                  </a:lnTo>
                  <a:lnTo>
                    <a:pt x="529" y="1553"/>
                  </a:lnTo>
                  <a:lnTo>
                    <a:pt x="529" y="1561"/>
                  </a:lnTo>
                  <a:lnTo>
                    <a:pt x="523" y="1576"/>
                  </a:lnTo>
                  <a:lnTo>
                    <a:pt x="513" y="1594"/>
                  </a:lnTo>
                  <a:lnTo>
                    <a:pt x="496" y="1619"/>
                  </a:lnTo>
                  <a:lnTo>
                    <a:pt x="478" y="1645"/>
                  </a:lnTo>
                  <a:lnTo>
                    <a:pt x="456" y="1675"/>
                  </a:lnTo>
                  <a:lnTo>
                    <a:pt x="433" y="1705"/>
                  </a:lnTo>
                  <a:lnTo>
                    <a:pt x="409" y="1737"/>
                  </a:lnTo>
                  <a:lnTo>
                    <a:pt x="384" y="1768"/>
                  </a:lnTo>
                  <a:lnTo>
                    <a:pt x="359" y="1798"/>
                  </a:lnTo>
                  <a:lnTo>
                    <a:pt x="336" y="1826"/>
                  </a:lnTo>
                  <a:lnTo>
                    <a:pt x="317" y="1850"/>
                  </a:lnTo>
                  <a:lnTo>
                    <a:pt x="300" y="1871"/>
                  </a:lnTo>
                  <a:lnTo>
                    <a:pt x="286" y="1887"/>
                  </a:lnTo>
                  <a:lnTo>
                    <a:pt x="278" y="1898"/>
                  </a:lnTo>
                  <a:lnTo>
                    <a:pt x="274" y="1901"/>
                  </a:lnTo>
                  <a:lnTo>
                    <a:pt x="543" y="1901"/>
                  </a:lnTo>
                  <a:lnTo>
                    <a:pt x="623" y="1798"/>
                  </a:lnTo>
                  <a:lnTo>
                    <a:pt x="726" y="1901"/>
                  </a:lnTo>
                  <a:lnTo>
                    <a:pt x="949" y="1901"/>
                  </a:lnTo>
                  <a:lnTo>
                    <a:pt x="948" y="1894"/>
                  </a:lnTo>
                  <a:lnTo>
                    <a:pt x="946" y="1877"/>
                  </a:lnTo>
                  <a:lnTo>
                    <a:pt x="941" y="1850"/>
                  </a:lnTo>
                  <a:lnTo>
                    <a:pt x="932" y="1819"/>
                  </a:lnTo>
                  <a:lnTo>
                    <a:pt x="919" y="1785"/>
                  </a:lnTo>
                  <a:lnTo>
                    <a:pt x="899" y="1751"/>
                  </a:lnTo>
                  <a:lnTo>
                    <a:pt x="874" y="1720"/>
                  </a:lnTo>
                  <a:lnTo>
                    <a:pt x="842" y="1696"/>
                  </a:lnTo>
                  <a:lnTo>
                    <a:pt x="823" y="1684"/>
                  </a:lnTo>
                  <a:lnTo>
                    <a:pt x="817" y="1679"/>
                  </a:lnTo>
                  <a:lnTo>
                    <a:pt x="820" y="1677"/>
                  </a:lnTo>
                  <a:lnTo>
                    <a:pt x="833" y="1679"/>
                  </a:lnTo>
                  <a:lnTo>
                    <a:pt x="842" y="1680"/>
                  </a:lnTo>
                  <a:lnTo>
                    <a:pt x="853" y="1682"/>
                  </a:lnTo>
                  <a:lnTo>
                    <a:pt x="865" y="1685"/>
                  </a:lnTo>
                  <a:lnTo>
                    <a:pt x="879" y="1688"/>
                  </a:lnTo>
                  <a:lnTo>
                    <a:pt x="894" y="1691"/>
                  </a:lnTo>
                  <a:lnTo>
                    <a:pt x="909" y="1695"/>
                  </a:lnTo>
                  <a:lnTo>
                    <a:pt x="925" y="1698"/>
                  </a:lnTo>
                  <a:lnTo>
                    <a:pt x="942" y="1702"/>
                  </a:lnTo>
                  <a:lnTo>
                    <a:pt x="959" y="1705"/>
                  </a:lnTo>
                  <a:lnTo>
                    <a:pt x="977" y="1708"/>
                  </a:lnTo>
                  <a:lnTo>
                    <a:pt x="994" y="1712"/>
                  </a:lnTo>
                  <a:lnTo>
                    <a:pt x="1011" y="1714"/>
                  </a:lnTo>
                  <a:lnTo>
                    <a:pt x="1028" y="1717"/>
                  </a:lnTo>
                  <a:lnTo>
                    <a:pt x="1045" y="1719"/>
                  </a:lnTo>
                  <a:lnTo>
                    <a:pt x="1061" y="1720"/>
                  </a:lnTo>
                  <a:lnTo>
                    <a:pt x="1076" y="1720"/>
                  </a:lnTo>
                  <a:lnTo>
                    <a:pt x="1092" y="1720"/>
                  </a:lnTo>
                  <a:lnTo>
                    <a:pt x="1108" y="1719"/>
                  </a:lnTo>
                  <a:lnTo>
                    <a:pt x="1124" y="1718"/>
                  </a:lnTo>
                  <a:lnTo>
                    <a:pt x="1139" y="1717"/>
                  </a:lnTo>
                  <a:lnTo>
                    <a:pt x="1154" y="1715"/>
                  </a:lnTo>
                  <a:lnTo>
                    <a:pt x="1169" y="1714"/>
                  </a:lnTo>
                  <a:lnTo>
                    <a:pt x="1184" y="1712"/>
                  </a:lnTo>
                  <a:lnTo>
                    <a:pt x="1198" y="1710"/>
                  </a:lnTo>
                  <a:lnTo>
                    <a:pt x="1210" y="1708"/>
                  </a:lnTo>
                  <a:lnTo>
                    <a:pt x="1223" y="1706"/>
                  </a:lnTo>
                  <a:lnTo>
                    <a:pt x="1233" y="1704"/>
                  </a:lnTo>
                  <a:lnTo>
                    <a:pt x="1244" y="1703"/>
                  </a:lnTo>
                  <a:lnTo>
                    <a:pt x="1253" y="1700"/>
                  </a:lnTo>
                  <a:lnTo>
                    <a:pt x="1261" y="1699"/>
                  </a:lnTo>
                  <a:lnTo>
                    <a:pt x="1268" y="1698"/>
                  </a:lnTo>
                  <a:lnTo>
                    <a:pt x="1273" y="1697"/>
                  </a:lnTo>
                  <a:lnTo>
                    <a:pt x="1266" y="1670"/>
                  </a:lnTo>
                  <a:lnTo>
                    <a:pt x="1259" y="1643"/>
                  </a:lnTo>
                  <a:lnTo>
                    <a:pt x="1251" y="1613"/>
                  </a:lnTo>
                  <a:lnTo>
                    <a:pt x="1243" y="1583"/>
                  </a:lnTo>
                  <a:lnTo>
                    <a:pt x="1235" y="1551"/>
                  </a:lnTo>
                  <a:lnTo>
                    <a:pt x="1229" y="1518"/>
                  </a:lnTo>
                  <a:lnTo>
                    <a:pt x="1224" y="1485"/>
                  </a:lnTo>
                  <a:lnTo>
                    <a:pt x="1223" y="1450"/>
                  </a:lnTo>
                  <a:lnTo>
                    <a:pt x="1225" y="1372"/>
                  </a:lnTo>
                  <a:lnTo>
                    <a:pt x="1232" y="1299"/>
                  </a:lnTo>
                  <a:lnTo>
                    <a:pt x="1241" y="1232"/>
                  </a:lnTo>
                  <a:lnTo>
                    <a:pt x="1255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215780" y="4479679"/>
              <a:ext cx="365422" cy="287734"/>
            </a:xfrm>
            <a:custGeom>
              <a:avLst/>
              <a:gdLst>
                <a:gd name="T0" fmla="*/ 109 w 255"/>
                <a:gd name="T1" fmla="*/ 5 h 199"/>
                <a:gd name="T2" fmla="*/ 100 w 255"/>
                <a:gd name="T3" fmla="*/ 2 h 199"/>
                <a:gd name="T4" fmla="*/ 87 w 255"/>
                <a:gd name="T5" fmla="*/ 1 h 199"/>
                <a:gd name="T6" fmla="*/ 71 w 255"/>
                <a:gd name="T7" fmla="*/ 0 h 199"/>
                <a:gd name="T8" fmla="*/ 53 w 255"/>
                <a:gd name="T9" fmla="*/ 0 h 199"/>
                <a:gd name="T10" fmla="*/ 36 w 255"/>
                <a:gd name="T11" fmla="*/ 1 h 199"/>
                <a:gd name="T12" fmla="*/ 20 w 255"/>
                <a:gd name="T13" fmla="*/ 2 h 199"/>
                <a:gd name="T14" fmla="*/ 9 w 255"/>
                <a:gd name="T15" fmla="*/ 3 h 199"/>
                <a:gd name="T16" fmla="*/ 0 w 255"/>
                <a:gd name="T17" fmla="*/ 6 h 199"/>
                <a:gd name="T18" fmla="*/ 4 w 255"/>
                <a:gd name="T19" fmla="*/ 24 h 199"/>
                <a:gd name="T20" fmla="*/ 11 w 255"/>
                <a:gd name="T21" fmla="*/ 64 h 199"/>
                <a:gd name="T22" fmla="*/ 17 w 255"/>
                <a:gd name="T23" fmla="*/ 112 h 199"/>
                <a:gd name="T24" fmla="*/ 17 w 255"/>
                <a:gd name="T25" fmla="*/ 144 h 199"/>
                <a:gd name="T26" fmla="*/ 18 w 255"/>
                <a:gd name="T27" fmla="*/ 149 h 199"/>
                <a:gd name="T28" fmla="*/ 21 w 255"/>
                <a:gd name="T29" fmla="*/ 151 h 199"/>
                <a:gd name="T30" fmla="*/ 28 w 255"/>
                <a:gd name="T31" fmla="*/ 152 h 199"/>
                <a:gd name="T32" fmla="*/ 37 w 255"/>
                <a:gd name="T33" fmla="*/ 153 h 199"/>
                <a:gd name="T34" fmla="*/ 48 w 255"/>
                <a:gd name="T35" fmla="*/ 153 h 199"/>
                <a:gd name="T36" fmla="*/ 60 w 255"/>
                <a:gd name="T37" fmla="*/ 152 h 199"/>
                <a:gd name="T38" fmla="*/ 74 w 255"/>
                <a:gd name="T39" fmla="*/ 151 h 199"/>
                <a:gd name="T40" fmla="*/ 90 w 255"/>
                <a:gd name="T41" fmla="*/ 149 h 199"/>
                <a:gd name="T42" fmla="*/ 106 w 255"/>
                <a:gd name="T43" fmla="*/ 147 h 199"/>
                <a:gd name="T44" fmla="*/ 123 w 255"/>
                <a:gd name="T45" fmla="*/ 147 h 199"/>
                <a:gd name="T46" fmla="*/ 140 w 255"/>
                <a:gd name="T47" fmla="*/ 147 h 199"/>
                <a:gd name="T48" fmla="*/ 157 w 255"/>
                <a:gd name="T49" fmla="*/ 147 h 199"/>
                <a:gd name="T50" fmla="*/ 173 w 255"/>
                <a:gd name="T51" fmla="*/ 150 h 199"/>
                <a:gd name="T52" fmla="*/ 188 w 255"/>
                <a:gd name="T53" fmla="*/ 153 h 199"/>
                <a:gd name="T54" fmla="*/ 203 w 255"/>
                <a:gd name="T55" fmla="*/ 158 h 199"/>
                <a:gd name="T56" fmla="*/ 217 w 255"/>
                <a:gd name="T57" fmla="*/ 165 h 199"/>
                <a:gd name="T58" fmla="*/ 227 w 255"/>
                <a:gd name="T59" fmla="*/ 172 h 199"/>
                <a:gd name="T60" fmla="*/ 237 w 255"/>
                <a:gd name="T61" fmla="*/ 179 h 199"/>
                <a:gd name="T62" fmla="*/ 243 w 255"/>
                <a:gd name="T63" fmla="*/ 184 h 199"/>
                <a:gd name="T64" fmla="*/ 248 w 255"/>
                <a:gd name="T65" fmla="*/ 189 h 199"/>
                <a:gd name="T66" fmla="*/ 251 w 255"/>
                <a:gd name="T67" fmla="*/ 194 h 199"/>
                <a:gd name="T68" fmla="*/ 254 w 255"/>
                <a:gd name="T69" fmla="*/ 197 h 199"/>
                <a:gd name="T70" fmla="*/ 255 w 255"/>
                <a:gd name="T71" fmla="*/ 198 h 199"/>
                <a:gd name="T72" fmla="*/ 255 w 255"/>
                <a:gd name="T73" fmla="*/ 199 h 199"/>
                <a:gd name="T74" fmla="*/ 215 w 255"/>
                <a:gd name="T75" fmla="*/ 90 h 199"/>
                <a:gd name="T76" fmla="*/ 213 w 255"/>
                <a:gd name="T77" fmla="*/ 86 h 199"/>
                <a:gd name="T78" fmla="*/ 208 w 255"/>
                <a:gd name="T79" fmla="*/ 77 h 199"/>
                <a:gd name="T80" fmla="*/ 200 w 255"/>
                <a:gd name="T81" fmla="*/ 64 h 199"/>
                <a:gd name="T82" fmla="*/ 188 w 255"/>
                <a:gd name="T83" fmla="*/ 48 h 199"/>
                <a:gd name="T84" fmla="*/ 173 w 255"/>
                <a:gd name="T85" fmla="*/ 33 h 199"/>
                <a:gd name="T86" fmla="*/ 155 w 255"/>
                <a:gd name="T87" fmla="*/ 19 h 199"/>
                <a:gd name="T88" fmla="*/ 133 w 255"/>
                <a:gd name="T89" fmla="*/ 9 h 199"/>
                <a:gd name="T90" fmla="*/ 109 w 255"/>
                <a:gd name="T91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5" h="199">
                  <a:moveTo>
                    <a:pt x="109" y="5"/>
                  </a:moveTo>
                  <a:lnTo>
                    <a:pt x="100" y="2"/>
                  </a:lnTo>
                  <a:lnTo>
                    <a:pt x="87" y="1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0" y="2"/>
                  </a:lnTo>
                  <a:lnTo>
                    <a:pt x="9" y="3"/>
                  </a:lnTo>
                  <a:lnTo>
                    <a:pt x="0" y="6"/>
                  </a:lnTo>
                  <a:lnTo>
                    <a:pt x="4" y="24"/>
                  </a:lnTo>
                  <a:lnTo>
                    <a:pt x="11" y="64"/>
                  </a:lnTo>
                  <a:lnTo>
                    <a:pt x="17" y="112"/>
                  </a:lnTo>
                  <a:lnTo>
                    <a:pt x="17" y="144"/>
                  </a:lnTo>
                  <a:lnTo>
                    <a:pt x="18" y="149"/>
                  </a:lnTo>
                  <a:lnTo>
                    <a:pt x="21" y="151"/>
                  </a:lnTo>
                  <a:lnTo>
                    <a:pt x="28" y="152"/>
                  </a:lnTo>
                  <a:lnTo>
                    <a:pt x="37" y="153"/>
                  </a:lnTo>
                  <a:lnTo>
                    <a:pt x="48" y="153"/>
                  </a:lnTo>
                  <a:lnTo>
                    <a:pt x="60" y="152"/>
                  </a:lnTo>
                  <a:lnTo>
                    <a:pt x="74" y="151"/>
                  </a:lnTo>
                  <a:lnTo>
                    <a:pt x="90" y="149"/>
                  </a:lnTo>
                  <a:lnTo>
                    <a:pt x="106" y="147"/>
                  </a:lnTo>
                  <a:lnTo>
                    <a:pt x="123" y="147"/>
                  </a:lnTo>
                  <a:lnTo>
                    <a:pt x="140" y="147"/>
                  </a:lnTo>
                  <a:lnTo>
                    <a:pt x="157" y="147"/>
                  </a:lnTo>
                  <a:lnTo>
                    <a:pt x="173" y="150"/>
                  </a:lnTo>
                  <a:lnTo>
                    <a:pt x="188" y="153"/>
                  </a:lnTo>
                  <a:lnTo>
                    <a:pt x="203" y="158"/>
                  </a:lnTo>
                  <a:lnTo>
                    <a:pt x="217" y="165"/>
                  </a:lnTo>
                  <a:lnTo>
                    <a:pt x="227" y="172"/>
                  </a:lnTo>
                  <a:lnTo>
                    <a:pt x="237" y="179"/>
                  </a:lnTo>
                  <a:lnTo>
                    <a:pt x="243" y="184"/>
                  </a:lnTo>
                  <a:lnTo>
                    <a:pt x="248" y="189"/>
                  </a:lnTo>
                  <a:lnTo>
                    <a:pt x="251" y="194"/>
                  </a:lnTo>
                  <a:lnTo>
                    <a:pt x="254" y="197"/>
                  </a:lnTo>
                  <a:lnTo>
                    <a:pt x="255" y="198"/>
                  </a:lnTo>
                  <a:lnTo>
                    <a:pt x="255" y="199"/>
                  </a:lnTo>
                  <a:lnTo>
                    <a:pt x="215" y="90"/>
                  </a:lnTo>
                  <a:lnTo>
                    <a:pt x="213" y="86"/>
                  </a:lnTo>
                  <a:lnTo>
                    <a:pt x="208" y="77"/>
                  </a:lnTo>
                  <a:lnTo>
                    <a:pt x="200" y="64"/>
                  </a:lnTo>
                  <a:lnTo>
                    <a:pt x="188" y="48"/>
                  </a:lnTo>
                  <a:lnTo>
                    <a:pt x="173" y="33"/>
                  </a:lnTo>
                  <a:lnTo>
                    <a:pt x="155" y="19"/>
                  </a:lnTo>
                  <a:lnTo>
                    <a:pt x="133" y="9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234606" y="5722691"/>
              <a:ext cx="633015" cy="345281"/>
            </a:xfrm>
            <a:custGeom>
              <a:avLst/>
              <a:gdLst>
                <a:gd name="T0" fmla="*/ 190 w 439"/>
                <a:gd name="T1" fmla="*/ 112 h 240"/>
                <a:gd name="T2" fmla="*/ 182 w 439"/>
                <a:gd name="T3" fmla="*/ 109 h 240"/>
                <a:gd name="T4" fmla="*/ 174 w 439"/>
                <a:gd name="T5" fmla="*/ 104 h 240"/>
                <a:gd name="T6" fmla="*/ 166 w 439"/>
                <a:gd name="T7" fmla="*/ 101 h 240"/>
                <a:gd name="T8" fmla="*/ 158 w 439"/>
                <a:gd name="T9" fmla="*/ 96 h 240"/>
                <a:gd name="T10" fmla="*/ 138 w 439"/>
                <a:gd name="T11" fmla="*/ 85 h 240"/>
                <a:gd name="T12" fmla="*/ 120 w 439"/>
                <a:gd name="T13" fmla="*/ 72 h 240"/>
                <a:gd name="T14" fmla="*/ 102 w 439"/>
                <a:gd name="T15" fmla="*/ 60 h 240"/>
                <a:gd name="T16" fmla="*/ 85 w 439"/>
                <a:gd name="T17" fmla="*/ 48 h 240"/>
                <a:gd name="T18" fmla="*/ 70 w 439"/>
                <a:gd name="T19" fmla="*/ 36 h 240"/>
                <a:gd name="T20" fmla="*/ 55 w 439"/>
                <a:gd name="T21" fmla="*/ 25 h 240"/>
                <a:gd name="T22" fmla="*/ 42 w 439"/>
                <a:gd name="T23" fmla="*/ 12 h 240"/>
                <a:gd name="T24" fmla="*/ 30 w 439"/>
                <a:gd name="T25" fmla="*/ 0 h 240"/>
                <a:gd name="T26" fmla="*/ 45 w 439"/>
                <a:gd name="T27" fmla="*/ 73 h 240"/>
                <a:gd name="T28" fmla="*/ 50 w 439"/>
                <a:gd name="T29" fmla="*/ 76 h 240"/>
                <a:gd name="T30" fmla="*/ 57 w 439"/>
                <a:gd name="T31" fmla="*/ 80 h 240"/>
                <a:gd name="T32" fmla="*/ 64 w 439"/>
                <a:gd name="T33" fmla="*/ 85 h 240"/>
                <a:gd name="T34" fmla="*/ 70 w 439"/>
                <a:gd name="T35" fmla="*/ 88 h 240"/>
                <a:gd name="T36" fmla="*/ 83 w 439"/>
                <a:gd name="T37" fmla="*/ 95 h 240"/>
                <a:gd name="T38" fmla="*/ 95 w 439"/>
                <a:gd name="T39" fmla="*/ 102 h 240"/>
                <a:gd name="T40" fmla="*/ 109 w 439"/>
                <a:gd name="T41" fmla="*/ 109 h 240"/>
                <a:gd name="T42" fmla="*/ 122 w 439"/>
                <a:gd name="T43" fmla="*/ 116 h 240"/>
                <a:gd name="T44" fmla="*/ 135 w 439"/>
                <a:gd name="T45" fmla="*/ 121 h 240"/>
                <a:gd name="T46" fmla="*/ 146 w 439"/>
                <a:gd name="T47" fmla="*/ 127 h 240"/>
                <a:gd name="T48" fmla="*/ 159 w 439"/>
                <a:gd name="T49" fmla="*/ 133 h 240"/>
                <a:gd name="T50" fmla="*/ 170 w 439"/>
                <a:gd name="T51" fmla="*/ 138 h 240"/>
                <a:gd name="T52" fmla="*/ 170 w 439"/>
                <a:gd name="T53" fmla="*/ 140 h 240"/>
                <a:gd name="T54" fmla="*/ 158 w 439"/>
                <a:gd name="T55" fmla="*/ 142 h 240"/>
                <a:gd name="T56" fmla="*/ 145 w 439"/>
                <a:gd name="T57" fmla="*/ 144 h 240"/>
                <a:gd name="T58" fmla="*/ 131 w 439"/>
                <a:gd name="T59" fmla="*/ 147 h 240"/>
                <a:gd name="T60" fmla="*/ 117 w 439"/>
                <a:gd name="T61" fmla="*/ 150 h 240"/>
                <a:gd name="T62" fmla="*/ 103 w 439"/>
                <a:gd name="T63" fmla="*/ 154 h 240"/>
                <a:gd name="T64" fmla="*/ 90 w 439"/>
                <a:gd name="T65" fmla="*/ 157 h 240"/>
                <a:gd name="T66" fmla="*/ 75 w 439"/>
                <a:gd name="T67" fmla="*/ 161 h 240"/>
                <a:gd name="T68" fmla="*/ 61 w 439"/>
                <a:gd name="T69" fmla="*/ 164 h 240"/>
                <a:gd name="T70" fmla="*/ 53 w 439"/>
                <a:gd name="T71" fmla="*/ 166 h 240"/>
                <a:gd name="T72" fmla="*/ 46 w 439"/>
                <a:gd name="T73" fmla="*/ 169 h 240"/>
                <a:gd name="T74" fmla="*/ 39 w 439"/>
                <a:gd name="T75" fmla="*/ 171 h 240"/>
                <a:gd name="T76" fmla="*/ 32 w 439"/>
                <a:gd name="T77" fmla="*/ 173 h 240"/>
                <a:gd name="T78" fmla="*/ 0 w 439"/>
                <a:gd name="T79" fmla="*/ 240 h 240"/>
                <a:gd name="T80" fmla="*/ 15 w 439"/>
                <a:gd name="T81" fmla="*/ 232 h 240"/>
                <a:gd name="T82" fmla="*/ 30 w 439"/>
                <a:gd name="T83" fmla="*/ 224 h 240"/>
                <a:gd name="T84" fmla="*/ 47 w 439"/>
                <a:gd name="T85" fmla="*/ 216 h 240"/>
                <a:gd name="T86" fmla="*/ 65 w 439"/>
                <a:gd name="T87" fmla="*/ 208 h 240"/>
                <a:gd name="T88" fmla="*/ 85 w 439"/>
                <a:gd name="T89" fmla="*/ 200 h 240"/>
                <a:gd name="T90" fmla="*/ 105 w 439"/>
                <a:gd name="T91" fmla="*/ 193 h 240"/>
                <a:gd name="T92" fmla="*/ 125 w 439"/>
                <a:gd name="T93" fmla="*/ 186 h 240"/>
                <a:gd name="T94" fmla="*/ 147 w 439"/>
                <a:gd name="T95" fmla="*/ 179 h 240"/>
                <a:gd name="T96" fmla="*/ 153 w 439"/>
                <a:gd name="T97" fmla="*/ 178 h 240"/>
                <a:gd name="T98" fmla="*/ 159 w 439"/>
                <a:gd name="T99" fmla="*/ 176 h 240"/>
                <a:gd name="T100" fmla="*/ 164 w 439"/>
                <a:gd name="T101" fmla="*/ 174 h 240"/>
                <a:gd name="T102" fmla="*/ 170 w 439"/>
                <a:gd name="T103" fmla="*/ 173 h 240"/>
                <a:gd name="T104" fmla="*/ 175 w 439"/>
                <a:gd name="T105" fmla="*/ 171 h 240"/>
                <a:gd name="T106" fmla="*/ 181 w 439"/>
                <a:gd name="T107" fmla="*/ 170 h 240"/>
                <a:gd name="T108" fmla="*/ 186 w 439"/>
                <a:gd name="T109" fmla="*/ 169 h 240"/>
                <a:gd name="T110" fmla="*/ 192 w 439"/>
                <a:gd name="T111" fmla="*/ 168 h 240"/>
                <a:gd name="T112" fmla="*/ 428 w 439"/>
                <a:gd name="T113" fmla="*/ 198 h 240"/>
                <a:gd name="T114" fmla="*/ 430 w 439"/>
                <a:gd name="T115" fmla="*/ 184 h 240"/>
                <a:gd name="T116" fmla="*/ 434 w 439"/>
                <a:gd name="T117" fmla="*/ 171 h 240"/>
                <a:gd name="T118" fmla="*/ 436 w 439"/>
                <a:gd name="T119" fmla="*/ 157 h 240"/>
                <a:gd name="T120" fmla="*/ 439 w 439"/>
                <a:gd name="T121" fmla="*/ 144 h 240"/>
                <a:gd name="T122" fmla="*/ 190 w 439"/>
                <a:gd name="T123" fmla="*/ 1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9" h="240">
                  <a:moveTo>
                    <a:pt x="190" y="112"/>
                  </a:moveTo>
                  <a:lnTo>
                    <a:pt x="182" y="109"/>
                  </a:lnTo>
                  <a:lnTo>
                    <a:pt x="174" y="104"/>
                  </a:lnTo>
                  <a:lnTo>
                    <a:pt x="166" y="101"/>
                  </a:lnTo>
                  <a:lnTo>
                    <a:pt x="158" y="96"/>
                  </a:lnTo>
                  <a:lnTo>
                    <a:pt x="138" y="85"/>
                  </a:lnTo>
                  <a:lnTo>
                    <a:pt x="120" y="72"/>
                  </a:lnTo>
                  <a:lnTo>
                    <a:pt x="102" y="60"/>
                  </a:lnTo>
                  <a:lnTo>
                    <a:pt x="85" y="48"/>
                  </a:lnTo>
                  <a:lnTo>
                    <a:pt x="70" y="36"/>
                  </a:lnTo>
                  <a:lnTo>
                    <a:pt x="55" y="25"/>
                  </a:lnTo>
                  <a:lnTo>
                    <a:pt x="42" y="12"/>
                  </a:lnTo>
                  <a:lnTo>
                    <a:pt x="30" y="0"/>
                  </a:lnTo>
                  <a:lnTo>
                    <a:pt x="45" y="73"/>
                  </a:lnTo>
                  <a:lnTo>
                    <a:pt x="50" y="76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70" y="88"/>
                  </a:lnTo>
                  <a:lnTo>
                    <a:pt x="83" y="95"/>
                  </a:lnTo>
                  <a:lnTo>
                    <a:pt x="95" y="102"/>
                  </a:lnTo>
                  <a:lnTo>
                    <a:pt x="109" y="109"/>
                  </a:lnTo>
                  <a:lnTo>
                    <a:pt x="122" y="116"/>
                  </a:lnTo>
                  <a:lnTo>
                    <a:pt x="135" y="121"/>
                  </a:lnTo>
                  <a:lnTo>
                    <a:pt x="146" y="127"/>
                  </a:lnTo>
                  <a:lnTo>
                    <a:pt x="159" y="133"/>
                  </a:lnTo>
                  <a:lnTo>
                    <a:pt x="170" y="138"/>
                  </a:lnTo>
                  <a:lnTo>
                    <a:pt x="170" y="140"/>
                  </a:lnTo>
                  <a:lnTo>
                    <a:pt x="158" y="142"/>
                  </a:lnTo>
                  <a:lnTo>
                    <a:pt x="145" y="144"/>
                  </a:lnTo>
                  <a:lnTo>
                    <a:pt x="131" y="147"/>
                  </a:lnTo>
                  <a:lnTo>
                    <a:pt x="117" y="150"/>
                  </a:lnTo>
                  <a:lnTo>
                    <a:pt x="103" y="154"/>
                  </a:lnTo>
                  <a:lnTo>
                    <a:pt x="90" y="157"/>
                  </a:lnTo>
                  <a:lnTo>
                    <a:pt x="75" y="161"/>
                  </a:lnTo>
                  <a:lnTo>
                    <a:pt x="61" y="164"/>
                  </a:lnTo>
                  <a:lnTo>
                    <a:pt x="53" y="166"/>
                  </a:lnTo>
                  <a:lnTo>
                    <a:pt x="46" y="169"/>
                  </a:lnTo>
                  <a:lnTo>
                    <a:pt x="39" y="171"/>
                  </a:lnTo>
                  <a:lnTo>
                    <a:pt x="32" y="173"/>
                  </a:lnTo>
                  <a:lnTo>
                    <a:pt x="0" y="240"/>
                  </a:lnTo>
                  <a:lnTo>
                    <a:pt x="15" y="232"/>
                  </a:lnTo>
                  <a:lnTo>
                    <a:pt x="30" y="224"/>
                  </a:lnTo>
                  <a:lnTo>
                    <a:pt x="47" y="216"/>
                  </a:lnTo>
                  <a:lnTo>
                    <a:pt x="65" y="208"/>
                  </a:lnTo>
                  <a:lnTo>
                    <a:pt x="85" y="200"/>
                  </a:lnTo>
                  <a:lnTo>
                    <a:pt x="105" y="193"/>
                  </a:lnTo>
                  <a:lnTo>
                    <a:pt x="125" y="186"/>
                  </a:lnTo>
                  <a:lnTo>
                    <a:pt x="147" y="179"/>
                  </a:lnTo>
                  <a:lnTo>
                    <a:pt x="153" y="178"/>
                  </a:lnTo>
                  <a:lnTo>
                    <a:pt x="159" y="176"/>
                  </a:lnTo>
                  <a:lnTo>
                    <a:pt x="164" y="174"/>
                  </a:lnTo>
                  <a:lnTo>
                    <a:pt x="170" y="173"/>
                  </a:lnTo>
                  <a:lnTo>
                    <a:pt x="175" y="171"/>
                  </a:lnTo>
                  <a:lnTo>
                    <a:pt x="181" y="170"/>
                  </a:lnTo>
                  <a:lnTo>
                    <a:pt x="186" y="169"/>
                  </a:lnTo>
                  <a:lnTo>
                    <a:pt x="192" y="168"/>
                  </a:lnTo>
                  <a:lnTo>
                    <a:pt x="428" y="198"/>
                  </a:lnTo>
                  <a:lnTo>
                    <a:pt x="430" y="184"/>
                  </a:lnTo>
                  <a:lnTo>
                    <a:pt x="434" y="171"/>
                  </a:lnTo>
                  <a:lnTo>
                    <a:pt x="436" y="157"/>
                  </a:lnTo>
                  <a:lnTo>
                    <a:pt x="439" y="144"/>
                  </a:lnTo>
                  <a:lnTo>
                    <a:pt x="19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5417441" y="5509767"/>
              <a:ext cx="489148" cy="670421"/>
            </a:xfrm>
            <a:custGeom>
              <a:avLst/>
              <a:gdLst>
                <a:gd name="T0" fmla="*/ 44 w 340"/>
                <a:gd name="T1" fmla="*/ 181 h 466"/>
                <a:gd name="T2" fmla="*/ 60 w 340"/>
                <a:gd name="T3" fmla="*/ 144 h 466"/>
                <a:gd name="T4" fmla="*/ 85 w 340"/>
                <a:gd name="T5" fmla="*/ 111 h 466"/>
                <a:gd name="T6" fmla="*/ 119 w 340"/>
                <a:gd name="T7" fmla="*/ 83 h 466"/>
                <a:gd name="T8" fmla="*/ 158 w 340"/>
                <a:gd name="T9" fmla="*/ 61 h 466"/>
                <a:gd name="T10" fmla="*/ 204 w 340"/>
                <a:gd name="T11" fmla="*/ 45 h 466"/>
                <a:gd name="T12" fmla="*/ 254 w 340"/>
                <a:gd name="T13" fmla="*/ 36 h 466"/>
                <a:gd name="T14" fmla="*/ 309 w 340"/>
                <a:gd name="T15" fmla="*/ 35 h 466"/>
                <a:gd name="T16" fmla="*/ 337 w 340"/>
                <a:gd name="T17" fmla="*/ 28 h 466"/>
                <a:gd name="T18" fmla="*/ 339 w 340"/>
                <a:gd name="T19" fmla="*/ 10 h 466"/>
                <a:gd name="T20" fmla="*/ 307 w 340"/>
                <a:gd name="T21" fmla="*/ 0 h 466"/>
                <a:gd name="T22" fmla="*/ 246 w 340"/>
                <a:gd name="T23" fmla="*/ 2 h 466"/>
                <a:gd name="T24" fmla="*/ 189 w 340"/>
                <a:gd name="T25" fmla="*/ 13 h 466"/>
                <a:gd name="T26" fmla="*/ 136 w 340"/>
                <a:gd name="T27" fmla="*/ 31 h 466"/>
                <a:gd name="T28" fmla="*/ 90 w 340"/>
                <a:gd name="T29" fmla="*/ 58 h 466"/>
                <a:gd name="T30" fmla="*/ 52 w 340"/>
                <a:gd name="T31" fmla="*/ 90 h 466"/>
                <a:gd name="T32" fmla="*/ 24 w 340"/>
                <a:gd name="T33" fmla="*/ 128 h 466"/>
                <a:gd name="T34" fmla="*/ 6 w 340"/>
                <a:gd name="T35" fmla="*/ 172 h 466"/>
                <a:gd name="T36" fmla="*/ 0 w 340"/>
                <a:gd name="T37" fmla="*/ 203 h 466"/>
                <a:gd name="T38" fmla="*/ 0 w 340"/>
                <a:gd name="T39" fmla="*/ 219 h 466"/>
                <a:gd name="T40" fmla="*/ 2 w 340"/>
                <a:gd name="T41" fmla="*/ 248 h 466"/>
                <a:gd name="T42" fmla="*/ 15 w 340"/>
                <a:gd name="T43" fmla="*/ 289 h 466"/>
                <a:gd name="T44" fmla="*/ 37 w 340"/>
                <a:gd name="T45" fmla="*/ 329 h 466"/>
                <a:gd name="T46" fmla="*/ 67 w 340"/>
                <a:gd name="T47" fmla="*/ 364 h 466"/>
                <a:gd name="T48" fmla="*/ 105 w 340"/>
                <a:gd name="T49" fmla="*/ 397 h 466"/>
                <a:gd name="T50" fmla="*/ 149 w 340"/>
                <a:gd name="T51" fmla="*/ 424 h 466"/>
                <a:gd name="T52" fmla="*/ 198 w 340"/>
                <a:gd name="T53" fmla="*/ 445 h 466"/>
                <a:gd name="T54" fmla="*/ 253 w 340"/>
                <a:gd name="T55" fmla="*/ 461 h 466"/>
                <a:gd name="T56" fmla="*/ 283 w 340"/>
                <a:gd name="T57" fmla="*/ 456 h 466"/>
                <a:gd name="T58" fmla="*/ 286 w 340"/>
                <a:gd name="T59" fmla="*/ 439 h 466"/>
                <a:gd name="T60" fmla="*/ 259 w 340"/>
                <a:gd name="T61" fmla="*/ 425 h 466"/>
                <a:gd name="T62" fmla="*/ 207 w 340"/>
                <a:gd name="T63" fmla="*/ 410 h 466"/>
                <a:gd name="T64" fmla="*/ 160 w 340"/>
                <a:gd name="T65" fmla="*/ 390 h 466"/>
                <a:gd name="T66" fmla="*/ 120 w 340"/>
                <a:gd name="T67" fmla="*/ 363 h 466"/>
                <a:gd name="T68" fmla="*/ 86 w 340"/>
                <a:gd name="T69" fmla="*/ 332 h 466"/>
                <a:gd name="T70" fmla="*/ 61 w 340"/>
                <a:gd name="T71" fmla="*/ 297 h 466"/>
                <a:gd name="T72" fmla="*/ 45 w 340"/>
                <a:gd name="T73" fmla="*/ 259 h 466"/>
                <a:gd name="T74" fmla="*/ 39 w 340"/>
                <a:gd name="T75" fmla="*/ 22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" h="466">
                  <a:moveTo>
                    <a:pt x="40" y="201"/>
                  </a:moveTo>
                  <a:lnTo>
                    <a:pt x="44" y="181"/>
                  </a:lnTo>
                  <a:lnTo>
                    <a:pt x="51" y="161"/>
                  </a:lnTo>
                  <a:lnTo>
                    <a:pt x="60" y="144"/>
                  </a:lnTo>
                  <a:lnTo>
                    <a:pt x="71" y="127"/>
                  </a:lnTo>
                  <a:lnTo>
                    <a:pt x="85" y="111"/>
                  </a:lnTo>
                  <a:lnTo>
                    <a:pt x="100" y="97"/>
                  </a:lnTo>
                  <a:lnTo>
                    <a:pt x="119" y="83"/>
                  </a:lnTo>
                  <a:lnTo>
                    <a:pt x="137" y="71"/>
                  </a:lnTo>
                  <a:lnTo>
                    <a:pt x="158" y="61"/>
                  </a:lnTo>
                  <a:lnTo>
                    <a:pt x="181" y="52"/>
                  </a:lnTo>
                  <a:lnTo>
                    <a:pt x="204" y="45"/>
                  </a:lnTo>
                  <a:lnTo>
                    <a:pt x="229" y="39"/>
                  </a:lnTo>
                  <a:lnTo>
                    <a:pt x="254" y="36"/>
                  </a:lnTo>
                  <a:lnTo>
                    <a:pt x="281" y="35"/>
                  </a:lnTo>
                  <a:lnTo>
                    <a:pt x="309" y="35"/>
                  </a:lnTo>
                  <a:lnTo>
                    <a:pt x="336" y="37"/>
                  </a:lnTo>
                  <a:lnTo>
                    <a:pt x="337" y="28"/>
                  </a:lnTo>
                  <a:lnTo>
                    <a:pt x="339" y="20"/>
                  </a:lnTo>
                  <a:lnTo>
                    <a:pt x="339" y="10"/>
                  </a:lnTo>
                  <a:lnTo>
                    <a:pt x="340" y="2"/>
                  </a:lnTo>
                  <a:lnTo>
                    <a:pt x="307" y="0"/>
                  </a:lnTo>
                  <a:lnTo>
                    <a:pt x="276" y="0"/>
                  </a:lnTo>
                  <a:lnTo>
                    <a:pt x="246" y="2"/>
                  </a:lnTo>
                  <a:lnTo>
                    <a:pt x="216" y="6"/>
                  </a:lnTo>
                  <a:lnTo>
                    <a:pt x="189" y="13"/>
                  </a:lnTo>
                  <a:lnTo>
                    <a:pt x="161" y="21"/>
                  </a:lnTo>
                  <a:lnTo>
                    <a:pt x="136" y="31"/>
                  </a:lnTo>
                  <a:lnTo>
                    <a:pt x="112" y="44"/>
                  </a:lnTo>
                  <a:lnTo>
                    <a:pt x="90" y="58"/>
                  </a:lnTo>
                  <a:lnTo>
                    <a:pt x="70" y="73"/>
                  </a:lnTo>
                  <a:lnTo>
                    <a:pt x="52" y="90"/>
                  </a:lnTo>
                  <a:lnTo>
                    <a:pt x="37" y="108"/>
                  </a:lnTo>
                  <a:lnTo>
                    <a:pt x="24" y="128"/>
                  </a:lnTo>
                  <a:lnTo>
                    <a:pt x="14" y="150"/>
                  </a:lnTo>
                  <a:lnTo>
                    <a:pt x="6" y="172"/>
                  </a:lnTo>
                  <a:lnTo>
                    <a:pt x="1" y="195"/>
                  </a:lnTo>
                  <a:lnTo>
                    <a:pt x="0" y="203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2" y="248"/>
                  </a:lnTo>
                  <a:lnTo>
                    <a:pt x="8" y="270"/>
                  </a:lnTo>
                  <a:lnTo>
                    <a:pt x="15" y="289"/>
                  </a:lnTo>
                  <a:lnTo>
                    <a:pt x="25" y="309"/>
                  </a:lnTo>
                  <a:lnTo>
                    <a:pt x="37" y="329"/>
                  </a:lnTo>
                  <a:lnTo>
                    <a:pt x="51" y="347"/>
                  </a:lnTo>
                  <a:lnTo>
                    <a:pt x="67" y="364"/>
                  </a:lnTo>
                  <a:lnTo>
                    <a:pt x="85" y="380"/>
                  </a:lnTo>
                  <a:lnTo>
                    <a:pt x="105" y="397"/>
                  </a:lnTo>
                  <a:lnTo>
                    <a:pt x="126" y="410"/>
                  </a:lnTo>
                  <a:lnTo>
                    <a:pt x="149" y="424"/>
                  </a:lnTo>
                  <a:lnTo>
                    <a:pt x="173" y="436"/>
                  </a:lnTo>
                  <a:lnTo>
                    <a:pt x="198" y="445"/>
                  </a:lnTo>
                  <a:lnTo>
                    <a:pt x="226" y="454"/>
                  </a:lnTo>
                  <a:lnTo>
                    <a:pt x="253" y="461"/>
                  </a:lnTo>
                  <a:lnTo>
                    <a:pt x="282" y="466"/>
                  </a:lnTo>
                  <a:lnTo>
                    <a:pt x="283" y="456"/>
                  </a:lnTo>
                  <a:lnTo>
                    <a:pt x="284" y="447"/>
                  </a:lnTo>
                  <a:lnTo>
                    <a:pt x="286" y="439"/>
                  </a:lnTo>
                  <a:lnTo>
                    <a:pt x="287" y="430"/>
                  </a:lnTo>
                  <a:lnTo>
                    <a:pt x="259" y="425"/>
                  </a:lnTo>
                  <a:lnTo>
                    <a:pt x="233" y="418"/>
                  </a:lnTo>
                  <a:lnTo>
                    <a:pt x="207" y="410"/>
                  </a:lnTo>
                  <a:lnTo>
                    <a:pt x="183" y="401"/>
                  </a:lnTo>
                  <a:lnTo>
                    <a:pt x="160" y="390"/>
                  </a:lnTo>
                  <a:lnTo>
                    <a:pt x="139" y="377"/>
                  </a:lnTo>
                  <a:lnTo>
                    <a:pt x="120" y="363"/>
                  </a:lnTo>
                  <a:lnTo>
                    <a:pt x="102" y="348"/>
                  </a:lnTo>
                  <a:lnTo>
                    <a:pt x="86" y="332"/>
                  </a:lnTo>
                  <a:lnTo>
                    <a:pt x="73" y="315"/>
                  </a:lnTo>
                  <a:lnTo>
                    <a:pt x="61" y="297"/>
                  </a:lnTo>
                  <a:lnTo>
                    <a:pt x="52" y="279"/>
                  </a:lnTo>
                  <a:lnTo>
                    <a:pt x="45" y="259"/>
                  </a:lnTo>
                  <a:lnTo>
                    <a:pt x="40" y="241"/>
                  </a:lnTo>
                  <a:lnTo>
                    <a:pt x="39" y="220"/>
                  </a:lnTo>
                  <a:lnTo>
                    <a:pt x="4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5823146" y="5515522"/>
              <a:ext cx="500658" cy="670421"/>
            </a:xfrm>
            <a:custGeom>
              <a:avLst/>
              <a:gdLst>
                <a:gd name="T0" fmla="*/ 61 w 348"/>
                <a:gd name="T1" fmla="*/ 0 h 467"/>
                <a:gd name="T2" fmla="*/ 59 w 348"/>
                <a:gd name="T3" fmla="*/ 0 h 467"/>
                <a:gd name="T4" fmla="*/ 57 w 348"/>
                <a:gd name="T5" fmla="*/ 8 h 467"/>
                <a:gd name="T6" fmla="*/ 55 w 348"/>
                <a:gd name="T7" fmla="*/ 26 h 467"/>
                <a:gd name="T8" fmla="*/ 54 w 348"/>
                <a:gd name="T9" fmla="*/ 35 h 467"/>
                <a:gd name="T10" fmla="*/ 54 w 348"/>
                <a:gd name="T11" fmla="*/ 35 h 467"/>
                <a:gd name="T12" fmla="*/ 82 w 348"/>
                <a:gd name="T13" fmla="*/ 41 h 467"/>
                <a:gd name="T14" fmla="*/ 134 w 348"/>
                <a:gd name="T15" fmla="*/ 54 h 467"/>
                <a:gd name="T16" fmla="*/ 181 w 348"/>
                <a:gd name="T17" fmla="*/ 76 h 467"/>
                <a:gd name="T18" fmla="*/ 221 w 348"/>
                <a:gd name="T19" fmla="*/ 103 h 467"/>
                <a:gd name="T20" fmla="*/ 255 w 348"/>
                <a:gd name="T21" fmla="*/ 134 h 467"/>
                <a:gd name="T22" fmla="*/ 280 w 348"/>
                <a:gd name="T23" fmla="*/ 169 h 467"/>
                <a:gd name="T24" fmla="*/ 296 w 348"/>
                <a:gd name="T25" fmla="*/ 205 h 467"/>
                <a:gd name="T26" fmla="*/ 302 w 348"/>
                <a:gd name="T27" fmla="*/ 246 h 467"/>
                <a:gd name="T28" fmla="*/ 297 w 348"/>
                <a:gd name="T29" fmla="*/ 285 h 467"/>
                <a:gd name="T30" fmla="*/ 281 w 348"/>
                <a:gd name="T31" fmla="*/ 322 h 467"/>
                <a:gd name="T32" fmla="*/ 257 w 348"/>
                <a:gd name="T33" fmla="*/ 355 h 467"/>
                <a:gd name="T34" fmla="*/ 223 w 348"/>
                <a:gd name="T35" fmla="*/ 383 h 467"/>
                <a:gd name="T36" fmla="*/ 183 w 348"/>
                <a:gd name="T37" fmla="*/ 405 h 467"/>
                <a:gd name="T38" fmla="*/ 137 w 348"/>
                <a:gd name="T39" fmla="*/ 420 h 467"/>
                <a:gd name="T40" fmla="*/ 86 w 348"/>
                <a:gd name="T41" fmla="*/ 429 h 467"/>
                <a:gd name="T42" fmla="*/ 32 w 348"/>
                <a:gd name="T43" fmla="*/ 430 h 467"/>
                <a:gd name="T44" fmla="*/ 5 w 348"/>
                <a:gd name="T45" fmla="*/ 428 h 467"/>
                <a:gd name="T46" fmla="*/ 5 w 348"/>
                <a:gd name="T47" fmla="*/ 428 h 467"/>
                <a:gd name="T48" fmla="*/ 4 w 348"/>
                <a:gd name="T49" fmla="*/ 437 h 467"/>
                <a:gd name="T50" fmla="*/ 1 w 348"/>
                <a:gd name="T51" fmla="*/ 454 h 467"/>
                <a:gd name="T52" fmla="*/ 1 w 348"/>
                <a:gd name="T53" fmla="*/ 464 h 467"/>
                <a:gd name="T54" fmla="*/ 4 w 348"/>
                <a:gd name="T55" fmla="*/ 464 h 467"/>
                <a:gd name="T56" fmla="*/ 37 w 348"/>
                <a:gd name="T57" fmla="*/ 466 h 467"/>
                <a:gd name="T58" fmla="*/ 99 w 348"/>
                <a:gd name="T59" fmla="*/ 465 h 467"/>
                <a:gd name="T60" fmla="*/ 158 w 348"/>
                <a:gd name="T61" fmla="*/ 454 h 467"/>
                <a:gd name="T62" fmla="*/ 211 w 348"/>
                <a:gd name="T63" fmla="*/ 436 h 467"/>
                <a:gd name="T64" fmla="*/ 257 w 348"/>
                <a:gd name="T65" fmla="*/ 410 h 467"/>
                <a:gd name="T66" fmla="*/ 295 w 348"/>
                <a:gd name="T67" fmla="*/ 377 h 467"/>
                <a:gd name="T68" fmla="*/ 324 w 348"/>
                <a:gd name="T69" fmla="*/ 338 h 467"/>
                <a:gd name="T70" fmla="*/ 342 w 348"/>
                <a:gd name="T71" fmla="*/ 294 h 467"/>
                <a:gd name="T72" fmla="*/ 348 w 348"/>
                <a:gd name="T73" fmla="*/ 247 h 467"/>
                <a:gd name="T74" fmla="*/ 341 w 348"/>
                <a:gd name="T75" fmla="*/ 201 h 467"/>
                <a:gd name="T76" fmla="*/ 323 w 348"/>
                <a:gd name="T77" fmla="*/ 157 h 467"/>
                <a:gd name="T78" fmla="*/ 294 w 348"/>
                <a:gd name="T79" fmla="*/ 116 h 467"/>
                <a:gd name="T80" fmla="*/ 256 w 348"/>
                <a:gd name="T81" fmla="*/ 79 h 467"/>
                <a:gd name="T82" fmla="*/ 209 w 348"/>
                <a:gd name="T83" fmla="*/ 48 h 467"/>
                <a:gd name="T84" fmla="*/ 154 w 348"/>
                <a:gd name="T85" fmla="*/ 22 h 467"/>
                <a:gd name="T86" fmla="*/ 95 w 348"/>
                <a:gd name="T87" fmla="*/ 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8" h="467">
                  <a:moveTo>
                    <a:pt x="62" y="0"/>
                  </a:moveTo>
                  <a:lnTo>
                    <a:pt x="61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8"/>
                  </a:lnTo>
                  <a:lnTo>
                    <a:pt x="57" y="18"/>
                  </a:lnTo>
                  <a:lnTo>
                    <a:pt x="55" y="26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82" y="41"/>
                  </a:lnTo>
                  <a:lnTo>
                    <a:pt x="108" y="46"/>
                  </a:lnTo>
                  <a:lnTo>
                    <a:pt x="134" y="54"/>
                  </a:lnTo>
                  <a:lnTo>
                    <a:pt x="158" y="65"/>
                  </a:lnTo>
                  <a:lnTo>
                    <a:pt x="181" y="76"/>
                  </a:lnTo>
                  <a:lnTo>
                    <a:pt x="202" y="88"/>
                  </a:lnTo>
                  <a:lnTo>
                    <a:pt x="221" y="103"/>
                  </a:lnTo>
                  <a:lnTo>
                    <a:pt x="238" y="118"/>
                  </a:lnTo>
                  <a:lnTo>
                    <a:pt x="255" y="134"/>
                  </a:lnTo>
                  <a:lnTo>
                    <a:pt x="268" y="150"/>
                  </a:lnTo>
                  <a:lnTo>
                    <a:pt x="280" y="169"/>
                  </a:lnTo>
                  <a:lnTo>
                    <a:pt x="289" y="187"/>
                  </a:lnTo>
                  <a:lnTo>
                    <a:pt x="296" y="205"/>
                  </a:lnTo>
                  <a:lnTo>
                    <a:pt x="301" y="225"/>
                  </a:lnTo>
                  <a:lnTo>
                    <a:pt x="302" y="246"/>
                  </a:lnTo>
                  <a:lnTo>
                    <a:pt x="301" y="265"/>
                  </a:lnTo>
                  <a:lnTo>
                    <a:pt x="297" y="285"/>
                  </a:lnTo>
                  <a:lnTo>
                    <a:pt x="290" y="305"/>
                  </a:lnTo>
                  <a:lnTo>
                    <a:pt x="281" y="322"/>
                  </a:lnTo>
                  <a:lnTo>
                    <a:pt x="270" y="339"/>
                  </a:lnTo>
                  <a:lnTo>
                    <a:pt x="257" y="355"/>
                  </a:lnTo>
                  <a:lnTo>
                    <a:pt x="241" y="369"/>
                  </a:lnTo>
                  <a:lnTo>
                    <a:pt x="223" y="383"/>
                  </a:lnTo>
                  <a:lnTo>
                    <a:pt x="204" y="395"/>
                  </a:lnTo>
                  <a:lnTo>
                    <a:pt x="183" y="405"/>
                  </a:lnTo>
                  <a:lnTo>
                    <a:pt x="161" y="413"/>
                  </a:lnTo>
                  <a:lnTo>
                    <a:pt x="137" y="420"/>
                  </a:lnTo>
                  <a:lnTo>
                    <a:pt x="112" y="426"/>
                  </a:lnTo>
                  <a:lnTo>
                    <a:pt x="86" y="429"/>
                  </a:lnTo>
                  <a:lnTo>
                    <a:pt x="60" y="430"/>
                  </a:lnTo>
                  <a:lnTo>
                    <a:pt x="32" y="430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4" y="437"/>
                  </a:lnTo>
                  <a:lnTo>
                    <a:pt x="2" y="445"/>
                  </a:lnTo>
                  <a:lnTo>
                    <a:pt x="1" y="454"/>
                  </a:lnTo>
                  <a:lnTo>
                    <a:pt x="0" y="464"/>
                  </a:lnTo>
                  <a:lnTo>
                    <a:pt x="1" y="464"/>
                  </a:lnTo>
                  <a:lnTo>
                    <a:pt x="2" y="464"/>
                  </a:lnTo>
                  <a:lnTo>
                    <a:pt x="4" y="464"/>
                  </a:lnTo>
                  <a:lnTo>
                    <a:pt x="5" y="464"/>
                  </a:lnTo>
                  <a:lnTo>
                    <a:pt x="37" y="466"/>
                  </a:lnTo>
                  <a:lnTo>
                    <a:pt x="68" y="467"/>
                  </a:lnTo>
                  <a:lnTo>
                    <a:pt x="99" y="465"/>
                  </a:lnTo>
                  <a:lnTo>
                    <a:pt x="129" y="461"/>
                  </a:lnTo>
                  <a:lnTo>
                    <a:pt x="158" y="454"/>
                  </a:lnTo>
                  <a:lnTo>
                    <a:pt x="184" y="446"/>
                  </a:lnTo>
                  <a:lnTo>
                    <a:pt x="211" y="436"/>
                  </a:lnTo>
                  <a:lnTo>
                    <a:pt x="235" y="423"/>
                  </a:lnTo>
                  <a:lnTo>
                    <a:pt x="257" y="410"/>
                  </a:lnTo>
                  <a:lnTo>
                    <a:pt x="276" y="395"/>
                  </a:lnTo>
                  <a:lnTo>
                    <a:pt x="295" y="377"/>
                  </a:lnTo>
                  <a:lnTo>
                    <a:pt x="311" y="359"/>
                  </a:lnTo>
                  <a:lnTo>
                    <a:pt x="324" y="338"/>
                  </a:lnTo>
                  <a:lnTo>
                    <a:pt x="334" y="317"/>
                  </a:lnTo>
                  <a:lnTo>
                    <a:pt x="342" y="294"/>
                  </a:lnTo>
                  <a:lnTo>
                    <a:pt x="347" y="271"/>
                  </a:lnTo>
                  <a:lnTo>
                    <a:pt x="348" y="247"/>
                  </a:lnTo>
                  <a:lnTo>
                    <a:pt x="347" y="224"/>
                  </a:lnTo>
                  <a:lnTo>
                    <a:pt x="341" y="201"/>
                  </a:lnTo>
                  <a:lnTo>
                    <a:pt x="334" y="179"/>
                  </a:lnTo>
                  <a:lnTo>
                    <a:pt x="323" y="157"/>
                  </a:lnTo>
                  <a:lnTo>
                    <a:pt x="310" y="135"/>
                  </a:lnTo>
                  <a:lnTo>
                    <a:pt x="294" y="116"/>
                  </a:lnTo>
                  <a:lnTo>
                    <a:pt x="275" y="96"/>
                  </a:lnTo>
                  <a:lnTo>
                    <a:pt x="256" y="79"/>
                  </a:lnTo>
                  <a:lnTo>
                    <a:pt x="233" y="63"/>
                  </a:lnTo>
                  <a:lnTo>
                    <a:pt x="209" y="48"/>
                  </a:lnTo>
                  <a:lnTo>
                    <a:pt x="182" y="34"/>
                  </a:lnTo>
                  <a:lnTo>
                    <a:pt x="154" y="22"/>
                  </a:lnTo>
                  <a:lnTo>
                    <a:pt x="126" y="13"/>
                  </a:lnTo>
                  <a:lnTo>
                    <a:pt x="95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7043139" y="5437834"/>
              <a:ext cx="581223" cy="679053"/>
            </a:xfrm>
            <a:custGeom>
              <a:avLst/>
              <a:gdLst>
                <a:gd name="T0" fmla="*/ 337 w 403"/>
                <a:gd name="T1" fmla="*/ 255 h 473"/>
                <a:gd name="T2" fmla="*/ 349 w 403"/>
                <a:gd name="T3" fmla="*/ 228 h 473"/>
                <a:gd name="T4" fmla="*/ 359 w 403"/>
                <a:gd name="T5" fmla="*/ 203 h 473"/>
                <a:gd name="T6" fmla="*/ 368 w 403"/>
                <a:gd name="T7" fmla="*/ 178 h 473"/>
                <a:gd name="T8" fmla="*/ 377 w 403"/>
                <a:gd name="T9" fmla="*/ 152 h 473"/>
                <a:gd name="T10" fmla="*/ 384 w 403"/>
                <a:gd name="T11" fmla="*/ 128 h 473"/>
                <a:gd name="T12" fmla="*/ 391 w 403"/>
                <a:gd name="T13" fmla="*/ 104 h 473"/>
                <a:gd name="T14" fmla="*/ 398 w 403"/>
                <a:gd name="T15" fmla="*/ 81 h 473"/>
                <a:gd name="T16" fmla="*/ 403 w 403"/>
                <a:gd name="T17" fmla="*/ 59 h 473"/>
                <a:gd name="T18" fmla="*/ 268 w 403"/>
                <a:gd name="T19" fmla="*/ 0 h 473"/>
                <a:gd name="T20" fmla="*/ 263 w 403"/>
                <a:gd name="T21" fmla="*/ 22 h 473"/>
                <a:gd name="T22" fmla="*/ 258 w 403"/>
                <a:gd name="T23" fmla="*/ 45 h 473"/>
                <a:gd name="T24" fmla="*/ 251 w 403"/>
                <a:gd name="T25" fmla="*/ 68 h 473"/>
                <a:gd name="T26" fmla="*/ 243 w 403"/>
                <a:gd name="T27" fmla="*/ 92 h 473"/>
                <a:gd name="T28" fmla="*/ 235 w 403"/>
                <a:gd name="T29" fmla="*/ 118 h 473"/>
                <a:gd name="T30" fmla="*/ 224 w 403"/>
                <a:gd name="T31" fmla="*/ 143 h 473"/>
                <a:gd name="T32" fmla="*/ 214 w 403"/>
                <a:gd name="T33" fmla="*/ 170 h 473"/>
                <a:gd name="T34" fmla="*/ 202 w 403"/>
                <a:gd name="T35" fmla="*/ 196 h 473"/>
                <a:gd name="T36" fmla="*/ 197 w 403"/>
                <a:gd name="T37" fmla="*/ 209 h 473"/>
                <a:gd name="T38" fmla="*/ 189 w 403"/>
                <a:gd name="T39" fmla="*/ 224 h 473"/>
                <a:gd name="T40" fmla="*/ 179 w 403"/>
                <a:gd name="T41" fmla="*/ 240 h 473"/>
                <a:gd name="T42" fmla="*/ 169 w 403"/>
                <a:gd name="T43" fmla="*/ 258 h 473"/>
                <a:gd name="T44" fmla="*/ 157 w 403"/>
                <a:gd name="T45" fmla="*/ 277 h 473"/>
                <a:gd name="T46" fmla="*/ 145 w 403"/>
                <a:gd name="T47" fmla="*/ 295 h 473"/>
                <a:gd name="T48" fmla="*/ 132 w 403"/>
                <a:gd name="T49" fmla="*/ 315 h 473"/>
                <a:gd name="T50" fmla="*/ 118 w 403"/>
                <a:gd name="T51" fmla="*/ 336 h 473"/>
                <a:gd name="T52" fmla="*/ 103 w 403"/>
                <a:gd name="T53" fmla="*/ 355 h 473"/>
                <a:gd name="T54" fmla="*/ 88 w 403"/>
                <a:gd name="T55" fmla="*/ 375 h 473"/>
                <a:gd name="T56" fmla="*/ 73 w 403"/>
                <a:gd name="T57" fmla="*/ 394 h 473"/>
                <a:gd name="T58" fmla="*/ 58 w 403"/>
                <a:gd name="T59" fmla="*/ 413 h 473"/>
                <a:gd name="T60" fmla="*/ 43 w 403"/>
                <a:gd name="T61" fmla="*/ 430 h 473"/>
                <a:gd name="T62" fmla="*/ 29 w 403"/>
                <a:gd name="T63" fmla="*/ 445 h 473"/>
                <a:gd name="T64" fmla="*/ 14 w 403"/>
                <a:gd name="T65" fmla="*/ 460 h 473"/>
                <a:gd name="T66" fmla="*/ 0 w 403"/>
                <a:gd name="T67" fmla="*/ 473 h 473"/>
                <a:gd name="T68" fmla="*/ 148 w 403"/>
                <a:gd name="T69" fmla="*/ 457 h 473"/>
                <a:gd name="T70" fmla="*/ 162 w 403"/>
                <a:gd name="T71" fmla="*/ 445 h 473"/>
                <a:gd name="T72" fmla="*/ 177 w 403"/>
                <a:gd name="T73" fmla="*/ 432 h 473"/>
                <a:gd name="T74" fmla="*/ 191 w 403"/>
                <a:gd name="T75" fmla="*/ 420 h 473"/>
                <a:gd name="T76" fmla="*/ 206 w 403"/>
                <a:gd name="T77" fmla="*/ 407 h 473"/>
                <a:gd name="T78" fmla="*/ 220 w 403"/>
                <a:gd name="T79" fmla="*/ 394 h 473"/>
                <a:gd name="T80" fmla="*/ 233 w 403"/>
                <a:gd name="T81" fmla="*/ 382 h 473"/>
                <a:gd name="T82" fmla="*/ 247 w 403"/>
                <a:gd name="T83" fmla="*/ 369 h 473"/>
                <a:gd name="T84" fmla="*/ 260 w 403"/>
                <a:gd name="T85" fmla="*/ 355 h 473"/>
                <a:gd name="T86" fmla="*/ 273 w 403"/>
                <a:gd name="T87" fmla="*/ 342 h 473"/>
                <a:gd name="T88" fmla="*/ 284 w 403"/>
                <a:gd name="T89" fmla="*/ 330 h 473"/>
                <a:gd name="T90" fmla="*/ 296 w 403"/>
                <a:gd name="T91" fmla="*/ 317 h 473"/>
                <a:gd name="T92" fmla="*/ 306 w 403"/>
                <a:gd name="T93" fmla="*/ 304 h 473"/>
                <a:gd name="T94" fmla="*/ 315 w 403"/>
                <a:gd name="T95" fmla="*/ 292 h 473"/>
                <a:gd name="T96" fmla="*/ 323 w 403"/>
                <a:gd name="T97" fmla="*/ 279 h 473"/>
                <a:gd name="T98" fmla="*/ 331 w 403"/>
                <a:gd name="T99" fmla="*/ 266 h 473"/>
                <a:gd name="T100" fmla="*/ 337 w 403"/>
                <a:gd name="T101" fmla="*/ 25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3" h="473">
                  <a:moveTo>
                    <a:pt x="337" y="255"/>
                  </a:moveTo>
                  <a:lnTo>
                    <a:pt x="349" y="228"/>
                  </a:lnTo>
                  <a:lnTo>
                    <a:pt x="359" y="203"/>
                  </a:lnTo>
                  <a:lnTo>
                    <a:pt x="368" y="178"/>
                  </a:lnTo>
                  <a:lnTo>
                    <a:pt x="377" y="152"/>
                  </a:lnTo>
                  <a:lnTo>
                    <a:pt x="384" y="128"/>
                  </a:lnTo>
                  <a:lnTo>
                    <a:pt x="391" y="104"/>
                  </a:lnTo>
                  <a:lnTo>
                    <a:pt x="398" y="81"/>
                  </a:lnTo>
                  <a:lnTo>
                    <a:pt x="403" y="59"/>
                  </a:lnTo>
                  <a:lnTo>
                    <a:pt x="268" y="0"/>
                  </a:lnTo>
                  <a:lnTo>
                    <a:pt x="263" y="22"/>
                  </a:lnTo>
                  <a:lnTo>
                    <a:pt x="258" y="45"/>
                  </a:lnTo>
                  <a:lnTo>
                    <a:pt x="251" y="68"/>
                  </a:lnTo>
                  <a:lnTo>
                    <a:pt x="243" y="92"/>
                  </a:lnTo>
                  <a:lnTo>
                    <a:pt x="235" y="118"/>
                  </a:lnTo>
                  <a:lnTo>
                    <a:pt x="224" y="143"/>
                  </a:lnTo>
                  <a:lnTo>
                    <a:pt x="214" y="170"/>
                  </a:lnTo>
                  <a:lnTo>
                    <a:pt x="202" y="196"/>
                  </a:lnTo>
                  <a:lnTo>
                    <a:pt x="197" y="209"/>
                  </a:lnTo>
                  <a:lnTo>
                    <a:pt x="189" y="224"/>
                  </a:lnTo>
                  <a:lnTo>
                    <a:pt x="179" y="240"/>
                  </a:lnTo>
                  <a:lnTo>
                    <a:pt x="169" y="258"/>
                  </a:lnTo>
                  <a:lnTo>
                    <a:pt x="157" y="277"/>
                  </a:lnTo>
                  <a:lnTo>
                    <a:pt x="145" y="295"/>
                  </a:lnTo>
                  <a:lnTo>
                    <a:pt x="132" y="315"/>
                  </a:lnTo>
                  <a:lnTo>
                    <a:pt x="118" y="336"/>
                  </a:lnTo>
                  <a:lnTo>
                    <a:pt x="103" y="355"/>
                  </a:lnTo>
                  <a:lnTo>
                    <a:pt x="88" y="375"/>
                  </a:lnTo>
                  <a:lnTo>
                    <a:pt x="73" y="394"/>
                  </a:lnTo>
                  <a:lnTo>
                    <a:pt x="58" y="413"/>
                  </a:lnTo>
                  <a:lnTo>
                    <a:pt x="43" y="430"/>
                  </a:lnTo>
                  <a:lnTo>
                    <a:pt x="29" y="445"/>
                  </a:lnTo>
                  <a:lnTo>
                    <a:pt x="14" y="460"/>
                  </a:lnTo>
                  <a:lnTo>
                    <a:pt x="0" y="473"/>
                  </a:lnTo>
                  <a:lnTo>
                    <a:pt x="148" y="457"/>
                  </a:lnTo>
                  <a:lnTo>
                    <a:pt x="162" y="445"/>
                  </a:lnTo>
                  <a:lnTo>
                    <a:pt x="177" y="432"/>
                  </a:lnTo>
                  <a:lnTo>
                    <a:pt x="191" y="420"/>
                  </a:lnTo>
                  <a:lnTo>
                    <a:pt x="206" y="407"/>
                  </a:lnTo>
                  <a:lnTo>
                    <a:pt x="220" y="394"/>
                  </a:lnTo>
                  <a:lnTo>
                    <a:pt x="233" y="382"/>
                  </a:lnTo>
                  <a:lnTo>
                    <a:pt x="247" y="369"/>
                  </a:lnTo>
                  <a:lnTo>
                    <a:pt x="260" y="355"/>
                  </a:lnTo>
                  <a:lnTo>
                    <a:pt x="273" y="342"/>
                  </a:lnTo>
                  <a:lnTo>
                    <a:pt x="284" y="330"/>
                  </a:lnTo>
                  <a:lnTo>
                    <a:pt x="296" y="317"/>
                  </a:lnTo>
                  <a:lnTo>
                    <a:pt x="306" y="304"/>
                  </a:lnTo>
                  <a:lnTo>
                    <a:pt x="315" y="292"/>
                  </a:lnTo>
                  <a:lnTo>
                    <a:pt x="323" y="279"/>
                  </a:lnTo>
                  <a:lnTo>
                    <a:pt x="331" y="266"/>
                  </a:lnTo>
                  <a:lnTo>
                    <a:pt x="337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7595589" y="5973019"/>
              <a:ext cx="296366" cy="388441"/>
            </a:xfrm>
            <a:custGeom>
              <a:avLst/>
              <a:gdLst>
                <a:gd name="T0" fmla="*/ 206 w 206"/>
                <a:gd name="T1" fmla="*/ 0 h 268"/>
                <a:gd name="T2" fmla="*/ 205 w 206"/>
                <a:gd name="T3" fmla="*/ 2 h 268"/>
                <a:gd name="T4" fmla="*/ 200 w 206"/>
                <a:gd name="T5" fmla="*/ 8 h 268"/>
                <a:gd name="T6" fmla="*/ 195 w 206"/>
                <a:gd name="T7" fmla="*/ 17 h 268"/>
                <a:gd name="T8" fmla="*/ 185 w 206"/>
                <a:gd name="T9" fmla="*/ 28 h 268"/>
                <a:gd name="T10" fmla="*/ 175 w 206"/>
                <a:gd name="T11" fmla="*/ 43 h 268"/>
                <a:gd name="T12" fmla="*/ 164 w 206"/>
                <a:gd name="T13" fmla="*/ 60 h 268"/>
                <a:gd name="T14" fmla="*/ 150 w 206"/>
                <a:gd name="T15" fmla="*/ 78 h 268"/>
                <a:gd name="T16" fmla="*/ 135 w 206"/>
                <a:gd name="T17" fmla="*/ 96 h 268"/>
                <a:gd name="T18" fmla="*/ 120 w 206"/>
                <a:gd name="T19" fmla="*/ 116 h 268"/>
                <a:gd name="T20" fmla="*/ 102 w 206"/>
                <a:gd name="T21" fmla="*/ 137 h 268"/>
                <a:gd name="T22" fmla="*/ 85 w 206"/>
                <a:gd name="T23" fmla="*/ 156 h 268"/>
                <a:gd name="T24" fmla="*/ 68 w 206"/>
                <a:gd name="T25" fmla="*/ 176 h 268"/>
                <a:gd name="T26" fmla="*/ 51 w 206"/>
                <a:gd name="T27" fmla="*/ 193 h 268"/>
                <a:gd name="T28" fmla="*/ 33 w 206"/>
                <a:gd name="T29" fmla="*/ 211 h 268"/>
                <a:gd name="T30" fmla="*/ 16 w 206"/>
                <a:gd name="T31" fmla="*/ 224 h 268"/>
                <a:gd name="T32" fmla="*/ 0 w 206"/>
                <a:gd name="T33" fmla="*/ 237 h 268"/>
                <a:gd name="T34" fmla="*/ 31 w 206"/>
                <a:gd name="T35" fmla="*/ 268 h 268"/>
                <a:gd name="T36" fmla="*/ 36 w 206"/>
                <a:gd name="T37" fmla="*/ 264 h 268"/>
                <a:gd name="T38" fmla="*/ 48 w 206"/>
                <a:gd name="T39" fmla="*/ 252 h 268"/>
                <a:gd name="T40" fmla="*/ 68 w 206"/>
                <a:gd name="T41" fmla="*/ 230 h 268"/>
                <a:gd name="T42" fmla="*/ 92 w 206"/>
                <a:gd name="T43" fmla="*/ 201 h 268"/>
                <a:gd name="T44" fmla="*/ 120 w 206"/>
                <a:gd name="T45" fmla="*/ 163 h 268"/>
                <a:gd name="T46" fmla="*/ 149 w 206"/>
                <a:gd name="T47" fmla="*/ 117 h 268"/>
                <a:gd name="T48" fmla="*/ 178 w 206"/>
                <a:gd name="T49" fmla="*/ 63 h 268"/>
                <a:gd name="T50" fmla="*/ 206 w 206"/>
                <a:gd name="T5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6" h="268">
                  <a:moveTo>
                    <a:pt x="206" y="0"/>
                  </a:moveTo>
                  <a:lnTo>
                    <a:pt x="205" y="2"/>
                  </a:lnTo>
                  <a:lnTo>
                    <a:pt x="200" y="8"/>
                  </a:lnTo>
                  <a:lnTo>
                    <a:pt x="195" y="17"/>
                  </a:lnTo>
                  <a:lnTo>
                    <a:pt x="185" y="28"/>
                  </a:lnTo>
                  <a:lnTo>
                    <a:pt x="175" y="43"/>
                  </a:lnTo>
                  <a:lnTo>
                    <a:pt x="164" y="60"/>
                  </a:lnTo>
                  <a:lnTo>
                    <a:pt x="150" y="78"/>
                  </a:lnTo>
                  <a:lnTo>
                    <a:pt x="135" y="96"/>
                  </a:lnTo>
                  <a:lnTo>
                    <a:pt x="120" y="116"/>
                  </a:lnTo>
                  <a:lnTo>
                    <a:pt x="102" y="137"/>
                  </a:lnTo>
                  <a:lnTo>
                    <a:pt x="85" y="156"/>
                  </a:lnTo>
                  <a:lnTo>
                    <a:pt x="68" y="176"/>
                  </a:lnTo>
                  <a:lnTo>
                    <a:pt x="51" y="193"/>
                  </a:lnTo>
                  <a:lnTo>
                    <a:pt x="33" y="211"/>
                  </a:lnTo>
                  <a:lnTo>
                    <a:pt x="16" y="224"/>
                  </a:lnTo>
                  <a:lnTo>
                    <a:pt x="0" y="237"/>
                  </a:lnTo>
                  <a:lnTo>
                    <a:pt x="31" y="268"/>
                  </a:lnTo>
                  <a:lnTo>
                    <a:pt x="36" y="264"/>
                  </a:lnTo>
                  <a:lnTo>
                    <a:pt x="48" y="252"/>
                  </a:lnTo>
                  <a:lnTo>
                    <a:pt x="68" y="230"/>
                  </a:lnTo>
                  <a:lnTo>
                    <a:pt x="92" y="201"/>
                  </a:lnTo>
                  <a:lnTo>
                    <a:pt x="120" y="163"/>
                  </a:lnTo>
                  <a:lnTo>
                    <a:pt x="149" y="117"/>
                  </a:lnTo>
                  <a:lnTo>
                    <a:pt x="178" y="6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7750966" y="6096745"/>
              <a:ext cx="195659" cy="356790"/>
            </a:xfrm>
            <a:custGeom>
              <a:avLst/>
              <a:gdLst>
                <a:gd name="T0" fmla="*/ 137 w 137"/>
                <a:gd name="T1" fmla="*/ 0 h 249"/>
                <a:gd name="T2" fmla="*/ 134 w 137"/>
                <a:gd name="T3" fmla="*/ 7 h 249"/>
                <a:gd name="T4" fmla="*/ 126 w 137"/>
                <a:gd name="T5" fmla="*/ 24 h 249"/>
                <a:gd name="T6" fmla="*/ 113 w 137"/>
                <a:gd name="T7" fmla="*/ 52 h 249"/>
                <a:gd name="T8" fmla="*/ 96 w 137"/>
                <a:gd name="T9" fmla="*/ 84 h 249"/>
                <a:gd name="T10" fmla="*/ 75 w 137"/>
                <a:gd name="T11" fmla="*/ 121 h 249"/>
                <a:gd name="T12" fmla="*/ 52 w 137"/>
                <a:gd name="T13" fmla="*/ 158 h 249"/>
                <a:gd name="T14" fmla="*/ 27 w 137"/>
                <a:gd name="T15" fmla="*/ 194 h 249"/>
                <a:gd name="T16" fmla="*/ 0 w 137"/>
                <a:gd name="T17" fmla="*/ 224 h 249"/>
                <a:gd name="T18" fmla="*/ 37 w 137"/>
                <a:gd name="T19" fmla="*/ 249 h 249"/>
                <a:gd name="T20" fmla="*/ 39 w 137"/>
                <a:gd name="T21" fmla="*/ 245 h 249"/>
                <a:gd name="T22" fmla="*/ 47 w 137"/>
                <a:gd name="T23" fmla="*/ 236 h 249"/>
                <a:gd name="T24" fmla="*/ 59 w 137"/>
                <a:gd name="T25" fmla="*/ 220 h 249"/>
                <a:gd name="T26" fmla="*/ 74 w 137"/>
                <a:gd name="T27" fmla="*/ 195 h 249"/>
                <a:gd name="T28" fmla="*/ 90 w 137"/>
                <a:gd name="T29" fmla="*/ 161 h 249"/>
                <a:gd name="T30" fmla="*/ 106 w 137"/>
                <a:gd name="T31" fmla="*/ 119 h 249"/>
                <a:gd name="T32" fmla="*/ 122 w 137"/>
                <a:gd name="T33" fmla="*/ 64 h 249"/>
                <a:gd name="T34" fmla="*/ 137 w 137"/>
                <a:gd name="T3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249">
                  <a:moveTo>
                    <a:pt x="137" y="0"/>
                  </a:moveTo>
                  <a:lnTo>
                    <a:pt x="134" y="7"/>
                  </a:lnTo>
                  <a:lnTo>
                    <a:pt x="126" y="24"/>
                  </a:lnTo>
                  <a:lnTo>
                    <a:pt x="113" y="52"/>
                  </a:lnTo>
                  <a:lnTo>
                    <a:pt x="96" y="84"/>
                  </a:lnTo>
                  <a:lnTo>
                    <a:pt x="75" y="121"/>
                  </a:lnTo>
                  <a:lnTo>
                    <a:pt x="52" y="158"/>
                  </a:lnTo>
                  <a:lnTo>
                    <a:pt x="27" y="194"/>
                  </a:lnTo>
                  <a:lnTo>
                    <a:pt x="0" y="224"/>
                  </a:lnTo>
                  <a:lnTo>
                    <a:pt x="37" y="249"/>
                  </a:lnTo>
                  <a:lnTo>
                    <a:pt x="39" y="245"/>
                  </a:lnTo>
                  <a:lnTo>
                    <a:pt x="47" y="236"/>
                  </a:lnTo>
                  <a:lnTo>
                    <a:pt x="59" y="220"/>
                  </a:lnTo>
                  <a:lnTo>
                    <a:pt x="74" y="195"/>
                  </a:lnTo>
                  <a:lnTo>
                    <a:pt x="90" y="161"/>
                  </a:lnTo>
                  <a:lnTo>
                    <a:pt x="106" y="119"/>
                  </a:lnTo>
                  <a:lnTo>
                    <a:pt x="122" y="6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7940870" y="6194575"/>
              <a:ext cx="103584" cy="287734"/>
            </a:xfrm>
            <a:custGeom>
              <a:avLst/>
              <a:gdLst>
                <a:gd name="T0" fmla="*/ 65 w 71"/>
                <a:gd name="T1" fmla="*/ 0 h 201"/>
                <a:gd name="T2" fmla="*/ 64 w 71"/>
                <a:gd name="T3" fmla="*/ 5 h 201"/>
                <a:gd name="T4" fmla="*/ 62 w 71"/>
                <a:gd name="T5" fmla="*/ 17 h 201"/>
                <a:gd name="T6" fmla="*/ 59 w 71"/>
                <a:gd name="T7" fmla="*/ 37 h 201"/>
                <a:gd name="T8" fmla="*/ 52 w 71"/>
                <a:gd name="T9" fmla="*/ 62 h 201"/>
                <a:gd name="T10" fmla="*/ 42 w 71"/>
                <a:gd name="T11" fmla="*/ 92 h 201"/>
                <a:gd name="T12" fmla="*/ 31 w 71"/>
                <a:gd name="T13" fmla="*/ 124 h 201"/>
                <a:gd name="T14" fmla="*/ 17 w 71"/>
                <a:gd name="T15" fmla="*/ 158 h 201"/>
                <a:gd name="T16" fmla="*/ 0 w 71"/>
                <a:gd name="T17" fmla="*/ 192 h 201"/>
                <a:gd name="T18" fmla="*/ 57 w 71"/>
                <a:gd name="T19" fmla="*/ 201 h 201"/>
                <a:gd name="T20" fmla="*/ 61 w 71"/>
                <a:gd name="T21" fmla="*/ 187 h 201"/>
                <a:gd name="T22" fmla="*/ 68 w 71"/>
                <a:gd name="T23" fmla="*/ 146 h 201"/>
                <a:gd name="T24" fmla="*/ 71 w 71"/>
                <a:gd name="T25" fmla="*/ 84 h 201"/>
                <a:gd name="T26" fmla="*/ 65 w 71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1">
                  <a:moveTo>
                    <a:pt x="65" y="0"/>
                  </a:moveTo>
                  <a:lnTo>
                    <a:pt x="64" y="5"/>
                  </a:lnTo>
                  <a:lnTo>
                    <a:pt x="62" y="17"/>
                  </a:lnTo>
                  <a:lnTo>
                    <a:pt x="59" y="37"/>
                  </a:lnTo>
                  <a:lnTo>
                    <a:pt x="52" y="62"/>
                  </a:lnTo>
                  <a:lnTo>
                    <a:pt x="42" y="92"/>
                  </a:lnTo>
                  <a:lnTo>
                    <a:pt x="31" y="124"/>
                  </a:lnTo>
                  <a:lnTo>
                    <a:pt x="17" y="158"/>
                  </a:lnTo>
                  <a:lnTo>
                    <a:pt x="0" y="192"/>
                  </a:lnTo>
                  <a:lnTo>
                    <a:pt x="57" y="201"/>
                  </a:lnTo>
                  <a:lnTo>
                    <a:pt x="61" y="187"/>
                  </a:lnTo>
                  <a:lnTo>
                    <a:pt x="68" y="146"/>
                  </a:lnTo>
                  <a:lnTo>
                    <a:pt x="71" y="8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7848795" y="6600280"/>
              <a:ext cx="201414" cy="169763"/>
            </a:xfrm>
            <a:custGeom>
              <a:avLst/>
              <a:gdLst>
                <a:gd name="T0" fmla="*/ 140 w 140"/>
                <a:gd name="T1" fmla="*/ 118 h 118"/>
                <a:gd name="T2" fmla="*/ 136 w 140"/>
                <a:gd name="T3" fmla="*/ 115 h 118"/>
                <a:gd name="T4" fmla="*/ 126 w 140"/>
                <a:gd name="T5" fmla="*/ 104 h 118"/>
                <a:gd name="T6" fmla="*/ 111 w 140"/>
                <a:gd name="T7" fmla="*/ 88 h 118"/>
                <a:gd name="T8" fmla="*/ 91 w 140"/>
                <a:gd name="T9" fmla="*/ 70 h 118"/>
                <a:gd name="T10" fmla="*/ 69 w 140"/>
                <a:gd name="T11" fmla="*/ 50 h 118"/>
                <a:gd name="T12" fmla="*/ 46 w 140"/>
                <a:gd name="T13" fmla="*/ 30 h 118"/>
                <a:gd name="T14" fmla="*/ 22 w 140"/>
                <a:gd name="T15" fmla="*/ 14 h 118"/>
                <a:gd name="T16" fmla="*/ 0 w 140"/>
                <a:gd name="T17" fmla="*/ 0 h 118"/>
                <a:gd name="T18" fmla="*/ 82 w 140"/>
                <a:gd name="T19" fmla="*/ 20 h 118"/>
                <a:gd name="T20" fmla="*/ 82 w 140"/>
                <a:gd name="T21" fmla="*/ 20 h 118"/>
                <a:gd name="T22" fmla="*/ 83 w 140"/>
                <a:gd name="T23" fmla="*/ 22 h 118"/>
                <a:gd name="T24" fmla="*/ 87 w 140"/>
                <a:gd name="T25" fmla="*/ 28 h 118"/>
                <a:gd name="T26" fmla="*/ 91 w 140"/>
                <a:gd name="T27" fmla="*/ 36 h 118"/>
                <a:gd name="T28" fmla="*/ 98 w 140"/>
                <a:gd name="T29" fmla="*/ 48 h 118"/>
                <a:gd name="T30" fmla="*/ 109 w 140"/>
                <a:gd name="T31" fmla="*/ 65 h 118"/>
                <a:gd name="T32" fmla="*/ 122 w 140"/>
                <a:gd name="T33" fmla="*/ 88 h 118"/>
                <a:gd name="T34" fmla="*/ 140 w 140"/>
                <a:gd name="T3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18">
                  <a:moveTo>
                    <a:pt x="140" y="118"/>
                  </a:moveTo>
                  <a:lnTo>
                    <a:pt x="136" y="115"/>
                  </a:lnTo>
                  <a:lnTo>
                    <a:pt x="126" y="104"/>
                  </a:lnTo>
                  <a:lnTo>
                    <a:pt x="111" y="88"/>
                  </a:lnTo>
                  <a:lnTo>
                    <a:pt x="91" y="70"/>
                  </a:lnTo>
                  <a:lnTo>
                    <a:pt x="69" y="50"/>
                  </a:lnTo>
                  <a:lnTo>
                    <a:pt x="46" y="30"/>
                  </a:lnTo>
                  <a:lnTo>
                    <a:pt x="22" y="14"/>
                  </a:lnTo>
                  <a:lnTo>
                    <a:pt x="0" y="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3" y="22"/>
                  </a:lnTo>
                  <a:lnTo>
                    <a:pt x="87" y="28"/>
                  </a:lnTo>
                  <a:lnTo>
                    <a:pt x="91" y="36"/>
                  </a:lnTo>
                  <a:lnTo>
                    <a:pt x="98" y="48"/>
                  </a:lnTo>
                  <a:lnTo>
                    <a:pt x="109" y="65"/>
                  </a:lnTo>
                  <a:lnTo>
                    <a:pt x="122" y="88"/>
                  </a:lnTo>
                  <a:lnTo>
                    <a:pt x="14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7330874" y="5552927"/>
              <a:ext cx="198537" cy="135235"/>
            </a:xfrm>
            <a:custGeom>
              <a:avLst/>
              <a:gdLst>
                <a:gd name="T0" fmla="*/ 0 w 138"/>
                <a:gd name="T1" fmla="*/ 0 h 93"/>
                <a:gd name="T2" fmla="*/ 5 w 138"/>
                <a:gd name="T3" fmla="*/ 57 h 93"/>
                <a:gd name="T4" fmla="*/ 76 w 138"/>
                <a:gd name="T5" fmla="*/ 93 h 93"/>
                <a:gd name="T6" fmla="*/ 138 w 138"/>
                <a:gd name="T7" fmla="*/ 39 h 93"/>
                <a:gd name="T8" fmla="*/ 0 w 13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93">
                  <a:moveTo>
                    <a:pt x="0" y="0"/>
                  </a:moveTo>
                  <a:lnTo>
                    <a:pt x="5" y="57"/>
                  </a:lnTo>
                  <a:lnTo>
                    <a:pt x="76" y="93"/>
                  </a:lnTo>
                  <a:lnTo>
                    <a:pt x="138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7192761" y="4266755"/>
              <a:ext cx="417215" cy="112216"/>
            </a:xfrm>
            <a:custGeom>
              <a:avLst/>
              <a:gdLst>
                <a:gd name="T0" fmla="*/ 5 w 291"/>
                <a:gd name="T1" fmla="*/ 0 h 79"/>
                <a:gd name="T2" fmla="*/ 8 w 291"/>
                <a:gd name="T3" fmla="*/ 0 h 79"/>
                <a:gd name="T4" fmla="*/ 18 w 291"/>
                <a:gd name="T5" fmla="*/ 0 h 79"/>
                <a:gd name="T6" fmla="*/ 31 w 291"/>
                <a:gd name="T7" fmla="*/ 1 h 79"/>
                <a:gd name="T8" fmla="*/ 51 w 291"/>
                <a:gd name="T9" fmla="*/ 2 h 79"/>
                <a:gd name="T10" fmla="*/ 74 w 291"/>
                <a:gd name="T11" fmla="*/ 5 h 79"/>
                <a:gd name="T12" fmla="*/ 101 w 291"/>
                <a:gd name="T13" fmla="*/ 7 h 79"/>
                <a:gd name="T14" fmla="*/ 129 w 291"/>
                <a:gd name="T15" fmla="*/ 12 h 79"/>
                <a:gd name="T16" fmla="*/ 160 w 291"/>
                <a:gd name="T17" fmla="*/ 17 h 79"/>
                <a:gd name="T18" fmla="*/ 179 w 291"/>
                <a:gd name="T19" fmla="*/ 22 h 79"/>
                <a:gd name="T20" fmla="*/ 197 w 291"/>
                <a:gd name="T21" fmla="*/ 28 h 79"/>
                <a:gd name="T22" fmla="*/ 216 w 291"/>
                <a:gd name="T23" fmla="*/ 35 h 79"/>
                <a:gd name="T24" fmla="*/ 232 w 291"/>
                <a:gd name="T25" fmla="*/ 42 h 79"/>
                <a:gd name="T26" fmla="*/ 247 w 291"/>
                <a:gd name="T27" fmla="*/ 49 h 79"/>
                <a:gd name="T28" fmla="*/ 258 w 291"/>
                <a:gd name="T29" fmla="*/ 53 h 79"/>
                <a:gd name="T30" fmla="*/ 266 w 291"/>
                <a:gd name="T31" fmla="*/ 58 h 79"/>
                <a:gd name="T32" fmla="*/ 269 w 291"/>
                <a:gd name="T33" fmla="*/ 59 h 79"/>
                <a:gd name="T34" fmla="*/ 291 w 291"/>
                <a:gd name="T35" fmla="*/ 79 h 79"/>
                <a:gd name="T36" fmla="*/ 288 w 291"/>
                <a:gd name="T37" fmla="*/ 79 h 79"/>
                <a:gd name="T38" fmla="*/ 280 w 291"/>
                <a:gd name="T39" fmla="*/ 76 h 79"/>
                <a:gd name="T40" fmla="*/ 267 w 291"/>
                <a:gd name="T41" fmla="*/ 74 h 79"/>
                <a:gd name="T42" fmla="*/ 251 w 291"/>
                <a:gd name="T43" fmla="*/ 72 h 79"/>
                <a:gd name="T44" fmla="*/ 233 w 291"/>
                <a:gd name="T45" fmla="*/ 68 h 79"/>
                <a:gd name="T46" fmla="*/ 211 w 291"/>
                <a:gd name="T47" fmla="*/ 65 h 79"/>
                <a:gd name="T48" fmla="*/ 187 w 291"/>
                <a:gd name="T49" fmla="*/ 61 h 79"/>
                <a:gd name="T50" fmla="*/ 163 w 291"/>
                <a:gd name="T51" fmla="*/ 58 h 79"/>
                <a:gd name="T52" fmla="*/ 137 w 291"/>
                <a:gd name="T53" fmla="*/ 54 h 79"/>
                <a:gd name="T54" fmla="*/ 112 w 291"/>
                <a:gd name="T55" fmla="*/ 51 h 79"/>
                <a:gd name="T56" fmla="*/ 88 w 291"/>
                <a:gd name="T57" fmla="*/ 49 h 79"/>
                <a:gd name="T58" fmla="*/ 65 w 291"/>
                <a:gd name="T59" fmla="*/ 46 h 79"/>
                <a:gd name="T60" fmla="*/ 44 w 291"/>
                <a:gd name="T61" fmla="*/ 44 h 79"/>
                <a:gd name="T62" fmla="*/ 26 w 291"/>
                <a:gd name="T63" fmla="*/ 44 h 79"/>
                <a:gd name="T64" fmla="*/ 11 w 291"/>
                <a:gd name="T65" fmla="*/ 45 h 79"/>
                <a:gd name="T66" fmla="*/ 0 w 291"/>
                <a:gd name="T67" fmla="*/ 46 h 79"/>
                <a:gd name="T68" fmla="*/ 5 w 291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9">
                  <a:moveTo>
                    <a:pt x="5" y="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31" y="1"/>
                  </a:lnTo>
                  <a:lnTo>
                    <a:pt x="51" y="2"/>
                  </a:lnTo>
                  <a:lnTo>
                    <a:pt x="74" y="5"/>
                  </a:lnTo>
                  <a:lnTo>
                    <a:pt x="101" y="7"/>
                  </a:lnTo>
                  <a:lnTo>
                    <a:pt x="129" y="12"/>
                  </a:lnTo>
                  <a:lnTo>
                    <a:pt x="160" y="17"/>
                  </a:lnTo>
                  <a:lnTo>
                    <a:pt x="179" y="22"/>
                  </a:lnTo>
                  <a:lnTo>
                    <a:pt x="197" y="28"/>
                  </a:lnTo>
                  <a:lnTo>
                    <a:pt x="216" y="35"/>
                  </a:lnTo>
                  <a:lnTo>
                    <a:pt x="232" y="42"/>
                  </a:lnTo>
                  <a:lnTo>
                    <a:pt x="247" y="49"/>
                  </a:lnTo>
                  <a:lnTo>
                    <a:pt x="258" y="53"/>
                  </a:lnTo>
                  <a:lnTo>
                    <a:pt x="266" y="58"/>
                  </a:lnTo>
                  <a:lnTo>
                    <a:pt x="269" y="59"/>
                  </a:lnTo>
                  <a:lnTo>
                    <a:pt x="291" y="79"/>
                  </a:lnTo>
                  <a:lnTo>
                    <a:pt x="288" y="79"/>
                  </a:lnTo>
                  <a:lnTo>
                    <a:pt x="280" y="76"/>
                  </a:lnTo>
                  <a:lnTo>
                    <a:pt x="267" y="74"/>
                  </a:lnTo>
                  <a:lnTo>
                    <a:pt x="251" y="72"/>
                  </a:lnTo>
                  <a:lnTo>
                    <a:pt x="233" y="68"/>
                  </a:lnTo>
                  <a:lnTo>
                    <a:pt x="211" y="65"/>
                  </a:lnTo>
                  <a:lnTo>
                    <a:pt x="187" y="61"/>
                  </a:lnTo>
                  <a:lnTo>
                    <a:pt x="163" y="58"/>
                  </a:lnTo>
                  <a:lnTo>
                    <a:pt x="137" y="54"/>
                  </a:lnTo>
                  <a:lnTo>
                    <a:pt x="112" y="51"/>
                  </a:lnTo>
                  <a:lnTo>
                    <a:pt x="88" y="49"/>
                  </a:lnTo>
                  <a:lnTo>
                    <a:pt x="65" y="46"/>
                  </a:lnTo>
                  <a:lnTo>
                    <a:pt x="44" y="44"/>
                  </a:lnTo>
                  <a:lnTo>
                    <a:pt x="26" y="44"/>
                  </a:lnTo>
                  <a:lnTo>
                    <a:pt x="11" y="45"/>
                  </a:ln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910782" y="4321425"/>
              <a:ext cx="699194" cy="63302"/>
            </a:xfrm>
            <a:custGeom>
              <a:avLst/>
              <a:gdLst>
                <a:gd name="T0" fmla="*/ 222 w 486"/>
                <a:gd name="T1" fmla="*/ 19 h 43"/>
                <a:gd name="T2" fmla="*/ 267 w 486"/>
                <a:gd name="T3" fmla="*/ 19 h 43"/>
                <a:gd name="T4" fmla="*/ 309 w 486"/>
                <a:gd name="T5" fmla="*/ 20 h 43"/>
                <a:gd name="T6" fmla="*/ 350 w 486"/>
                <a:gd name="T7" fmla="*/ 22 h 43"/>
                <a:gd name="T8" fmla="*/ 387 w 486"/>
                <a:gd name="T9" fmla="*/ 26 h 43"/>
                <a:gd name="T10" fmla="*/ 420 w 486"/>
                <a:gd name="T11" fmla="*/ 29 h 43"/>
                <a:gd name="T12" fmla="*/ 450 w 486"/>
                <a:gd name="T13" fmla="*/ 34 h 43"/>
                <a:gd name="T14" fmla="*/ 475 w 486"/>
                <a:gd name="T15" fmla="*/ 40 h 43"/>
                <a:gd name="T16" fmla="*/ 486 w 486"/>
                <a:gd name="T17" fmla="*/ 42 h 43"/>
                <a:gd name="T18" fmla="*/ 486 w 486"/>
                <a:gd name="T19" fmla="*/ 41 h 43"/>
                <a:gd name="T20" fmla="*/ 484 w 486"/>
                <a:gd name="T21" fmla="*/ 35 h 43"/>
                <a:gd name="T22" fmla="*/ 474 w 486"/>
                <a:gd name="T23" fmla="*/ 26 h 43"/>
                <a:gd name="T24" fmla="*/ 456 w 486"/>
                <a:gd name="T25" fmla="*/ 19 h 43"/>
                <a:gd name="T26" fmla="*/ 428 w 486"/>
                <a:gd name="T27" fmla="*/ 12 h 43"/>
                <a:gd name="T28" fmla="*/ 395 w 486"/>
                <a:gd name="T29" fmla="*/ 6 h 43"/>
                <a:gd name="T30" fmla="*/ 354 w 486"/>
                <a:gd name="T31" fmla="*/ 3 h 43"/>
                <a:gd name="T32" fmla="*/ 309 w 486"/>
                <a:gd name="T33" fmla="*/ 0 h 43"/>
                <a:gd name="T34" fmla="*/ 260 w 486"/>
                <a:gd name="T35" fmla="*/ 0 h 43"/>
                <a:gd name="T36" fmla="*/ 215 w 486"/>
                <a:gd name="T37" fmla="*/ 2 h 43"/>
                <a:gd name="T38" fmla="*/ 176 w 486"/>
                <a:gd name="T39" fmla="*/ 3 h 43"/>
                <a:gd name="T40" fmla="*/ 139 w 486"/>
                <a:gd name="T41" fmla="*/ 6 h 43"/>
                <a:gd name="T42" fmla="*/ 106 w 486"/>
                <a:gd name="T43" fmla="*/ 10 h 43"/>
                <a:gd name="T44" fmla="*/ 74 w 486"/>
                <a:gd name="T45" fmla="*/ 14 h 43"/>
                <a:gd name="T46" fmla="*/ 48 w 486"/>
                <a:gd name="T47" fmla="*/ 20 h 43"/>
                <a:gd name="T48" fmla="*/ 25 w 486"/>
                <a:gd name="T49" fmla="*/ 26 h 43"/>
                <a:gd name="T50" fmla="*/ 7 w 486"/>
                <a:gd name="T51" fmla="*/ 33 h 43"/>
                <a:gd name="T52" fmla="*/ 10 w 486"/>
                <a:gd name="T53" fmla="*/ 35 h 43"/>
                <a:gd name="T54" fmla="*/ 32 w 486"/>
                <a:gd name="T55" fmla="*/ 32 h 43"/>
                <a:gd name="T56" fmla="*/ 55 w 486"/>
                <a:gd name="T57" fmla="*/ 29 h 43"/>
                <a:gd name="T58" fmla="*/ 79 w 486"/>
                <a:gd name="T59" fmla="*/ 27 h 43"/>
                <a:gd name="T60" fmla="*/ 104 w 486"/>
                <a:gd name="T61" fmla="*/ 25 h 43"/>
                <a:gd name="T62" fmla="*/ 131 w 486"/>
                <a:gd name="T63" fmla="*/ 22 h 43"/>
                <a:gd name="T64" fmla="*/ 157 w 486"/>
                <a:gd name="T65" fmla="*/ 21 h 43"/>
                <a:gd name="T66" fmla="*/ 185 w 486"/>
                <a:gd name="T6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6" h="43">
                  <a:moveTo>
                    <a:pt x="199" y="19"/>
                  </a:moveTo>
                  <a:lnTo>
                    <a:pt x="222" y="19"/>
                  </a:lnTo>
                  <a:lnTo>
                    <a:pt x="245" y="19"/>
                  </a:lnTo>
                  <a:lnTo>
                    <a:pt x="267" y="19"/>
                  </a:lnTo>
                  <a:lnTo>
                    <a:pt x="289" y="19"/>
                  </a:lnTo>
                  <a:lnTo>
                    <a:pt x="309" y="20"/>
                  </a:lnTo>
                  <a:lnTo>
                    <a:pt x="330" y="21"/>
                  </a:lnTo>
                  <a:lnTo>
                    <a:pt x="350" y="22"/>
                  </a:lnTo>
                  <a:lnTo>
                    <a:pt x="368" y="23"/>
                  </a:lnTo>
                  <a:lnTo>
                    <a:pt x="387" y="26"/>
                  </a:lnTo>
                  <a:lnTo>
                    <a:pt x="404" y="27"/>
                  </a:lnTo>
                  <a:lnTo>
                    <a:pt x="420" y="29"/>
                  </a:lnTo>
                  <a:lnTo>
                    <a:pt x="435" y="32"/>
                  </a:lnTo>
                  <a:lnTo>
                    <a:pt x="450" y="34"/>
                  </a:lnTo>
                  <a:lnTo>
                    <a:pt x="462" y="37"/>
                  </a:lnTo>
                  <a:lnTo>
                    <a:pt x="475" y="40"/>
                  </a:lnTo>
                  <a:lnTo>
                    <a:pt x="486" y="43"/>
                  </a:lnTo>
                  <a:lnTo>
                    <a:pt x="486" y="42"/>
                  </a:lnTo>
                  <a:lnTo>
                    <a:pt x="486" y="41"/>
                  </a:lnTo>
                  <a:lnTo>
                    <a:pt x="486" y="41"/>
                  </a:lnTo>
                  <a:lnTo>
                    <a:pt x="486" y="40"/>
                  </a:lnTo>
                  <a:lnTo>
                    <a:pt x="484" y="35"/>
                  </a:lnTo>
                  <a:lnTo>
                    <a:pt x="481" y="30"/>
                  </a:lnTo>
                  <a:lnTo>
                    <a:pt x="474" y="26"/>
                  </a:lnTo>
                  <a:lnTo>
                    <a:pt x="466" y="22"/>
                  </a:lnTo>
                  <a:lnTo>
                    <a:pt x="456" y="19"/>
                  </a:lnTo>
                  <a:lnTo>
                    <a:pt x="443" y="15"/>
                  </a:lnTo>
                  <a:lnTo>
                    <a:pt x="428" y="12"/>
                  </a:lnTo>
                  <a:lnTo>
                    <a:pt x="412" y="10"/>
                  </a:lnTo>
                  <a:lnTo>
                    <a:pt x="395" y="6"/>
                  </a:lnTo>
                  <a:lnTo>
                    <a:pt x="375" y="5"/>
                  </a:lnTo>
                  <a:lnTo>
                    <a:pt x="354" y="3"/>
                  </a:lnTo>
                  <a:lnTo>
                    <a:pt x="332" y="2"/>
                  </a:lnTo>
                  <a:lnTo>
                    <a:pt x="309" y="0"/>
                  </a:lnTo>
                  <a:lnTo>
                    <a:pt x="285" y="0"/>
                  </a:lnTo>
                  <a:lnTo>
                    <a:pt x="260" y="0"/>
                  </a:lnTo>
                  <a:lnTo>
                    <a:pt x="235" y="0"/>
                  </a:lnTo>
                  <a:lnTo>
                    <a:pt x="215" y="2"/>
                  </a:lnTo>
                  <a:lnTo>
                    <a:pt x="194" y="2"/>
                  </a:lnTo>
                  <a:lnTo>
                    <a:pt x="176" y="3"/>
                  </a:lnTo>
                  <a:lnTo>
                    <a:pt x="157" y="4"/>
                  </a:lnTo>
                  <a:lnTo>
                    <a:pt x="139" y="6"/>
                  </a:lnTo>
                  <a:lnTo>
                    <a:pt x="122" y="7"/>
                  </a:lnTo>
                  <a:lnTo>
                    <a:pt x="106" y="10"/>
                  </a:lnTo>
                  <a:lnTo>
                    <a:pt x="89" y="12"/>
                  </a:lnTo>
                  <a:lnTo>
                    <a:pt x="74" y="14"/>
                  </a:lnTo>
                  <a:lnTo>
                    <a:pt x="61" y="18"/>
                  </a:lnTo>
                  <a:lnTo>
                    <a:pt x="48" y="20"/>
                  </a:lnTo>
                  <a:lnTo>
                    <a:pt x="35" y="23"/>
                  </a:lnTo>
                  <a:lnTo>
                    <a:pt x="25" y="26"/>
                  </a:lnTo>
                  <a:lnTo>
                    <a:pt x="16" y="29"/>
                  </a:lnTo>
                  <a:lnTo>
                    <a:pt x="7" y="33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21" y="33"/>
                  </a:lnTo>
                  <a:lnTo>
                    <a:pt x="32" y="32"/>
                  </a:lnTo>
                  <a:lnTo>
                    <a:pt x="43" y="30"/>
                  </a:lnTo>
                  <a:lnTo>
                    <a:pt x="55" y="29"/>
                  </a:lnTo>
                  <a:lnTo>
                    <a:pt x="68" y="28"/>
                  </a:lnTo>
                  <a:lnTo>
                    <a:pt x="79" y="27"/>
                  </a:lnTo>
                  <a:lnTo>
                    <a:pt x="92" y="26"/>
                  </a:lnTo>
                  <a:lnTo>
                    <a:pt x="104" y="25"/>
                  </a:lnTo>
                  <a:lnTo>
                    <a:pt x="117" y="23"/>
                  </a:lnTo>
                  <a:lnTo>
                    <a:pt x="131" y="22"/>
                  </a:lnTo>
                  <a:lnTo>
                    <a:pt x="144" y="21"/>
                  </a:lnTo>
                  <a:lnTo>
                    <a:pt x="157" y="21"/>
                  </a:lnTo>
                  <a:lnTo>
                    <a:pt x="171" y="20"/>
                  </a:lnTo>
                  <a:lnTo>
                    <a:pt x="185" y="19"/>
                  </a:lnTo>
                  <a:lnTo>
                    <a:pt x="19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7750966" y="4735762"/>
              <a:ext cx="437356" cy="814288"/>
            </a:xfrm>
            <a:custGeom>
              <a:avLst/>
              <a:gdLst>
                <a:gd name="T0" fmla="*/ 65 w 303"/>
                <a:gd name="T1" fmla="*/ 0 h 566"/>
                <a:gd name="T2" fmla="*/ 0 w 303"/>
                <a:gd name="T3" fmla="*/ 192 h 566"/>
                <a:gd name="T4" fmla="*/ 3 w 303"/>
                <a:gd name="T5" fmla="*/ 195 h 566"/>
                <a:gd name="T6" fmla="*/ 11 w 303"/>
                <a:gd name="T7" fmla="*/ 206 h 566"/>
                <a:gd name="T8" fmla="*/ 21 w 303"/>
                <a:gd name="T9" fmla="*/ 221 h 566"/>
                <a:gd name="T10" fmla="*/ 33 w 303"/>
                <a:gd name="T11" fmla="*/ 239 h 566"/>
                <a:gd name="T12" fmla="*/ 44 w 303"/>
                <a:gd name="T13" fmla="*/ 259 h 566"/>
                <a:gd name="T14" fmla="*/ 55 w 303"/>
                <a:gd name="T15" fmla="*/ 277 h 566"/>
                <a:gd name="T16" fmla="*/ 63 w 303"/>
                <a:gd name="T17" fmla="*/ 293 h 566"/>
                <a:gd name="T18" fmla="*/ 65 w 303"/>
                <a:gd name="T19" fmla="*/ 305 h 566"/>
                <a:gd name="T20" fmla="*/ 63 w 303"/>
                <a:gd name="T21" fmla="*/ 345 h 566"/>
                <a:gd name="T22" fmla="*/ 59 w 303"/>
                <a:gd name="T23" fmla="*/ 412 h 566"/>
                <a:gd name="T24" fmla="*/ 56 w 303"/>
                <a:gd name="T25" fmla="*/ 473 h 566"/>
                <a:gd name="T26" fmla="*/ 53 w 303"/>
                <a:gd name="T27" fmla="*/ 501 h 566"/>
                <a:gd name="T28" fmla="*/ 89 w 303"/>
                <a:gd name="T29" fmla="*/ 531 h 566"/>
                <a:gd name="T30" fmla="*/ 89 w 303"/>
                <a:gd name="T31" fmla="*/ 549 h 566"/>
                <a:gd name="T32" fmla="*/ 245 w 303"/>
                <a:gd name="T33" fmla="*/ 566 h 566"/>
                <a:gd name="T34" fmla="*/ 246 w 303"/>
                <a:gd name="T35" fmla="*/ 535 h 566"/>
                <a:gd name="T36" fmla="*/ 249 w 303"/>
                <a:gd name="T37" fmla="*/ 462 h 566"/>
                <a:gd name="T38" fmla="*/ 254 w 303"/>
                <a:gd name="T39" fmla="*/ 379 h 566"/>
                <a:gd name="T40" fmla="*/ 262 w 303"/>
                <a:gd name="T41" fmla="*/ 316 h 566"/>
                <a:gd name="T42" fmla="*/ 266 w 303"/>
                <a:gd name="T43" fmla="*/ 297 h 566"/>
                <a:gd name="T44" fmla="*/ 273 w 303"/>
                <a:gd name="T45" fmla="*/ 276 h 566"/>
                <a:gd name="T46" fmla="*/ 280 w 303"/>
                <a:gd name="T47" fmla="*/ 258 h 566"/>
                <a:gd name="T48" fmla="*/ 287 w 303"/>
                <a:gd name="T49" fmla="*/ 240 h 566"/>
                <a:gd name="T50" fmla="*/ 293 w 303"/>
                <a:gd name="T51" fmla="*/ 225 h 566"/>
                <a:gd name="T52" fmla="*/ 299 w 303"/>
                <a:gd name="T53" fmla="*/ 214 h 566"/>
                <a:gd name="T54" fmla="*/ 302 w 303"/>
                <a:gd name="T55" fmla="*/ 206 h 566"/>
                <a:gd name="T56" fmla="*/ 303 w 303"/>
                <a:gd name="T57" fmla="*/ 203 h 566"/>
                <a:gd name="T58" fmla="*/ 302 w 303"/>
                <a:gd name="T59" fmla="*/ 202 h 566"/>
                <a:gd name="T60" fmla="*/ 297 w 303"/>
                <a:gd name="T61" fmla="*/ 198 h 566"/>
                <a:gd name="T62" fmla="*/ 292 w 303"/>
                <a:gd name="T63" fmla="*/ 192 h 566"/>
                <a:gd name="T64" fmla="*/ 283 w 303"/>
                <a:gd name="T65" fmla="*/ 184 h 566"/>
                <a:gd name="T66" fmla="*/ 272 w 303"/>
                <a:gd name="T67" fmla="*/ 173 h 566"/>
                <a:gd name="T68" fmla="*/ 259 w 303"/>
                <a:gd name="T69" fmla="*/ 162 h 566"/>
                <a:gd name="T70" fmla="*/ 245 w 303"/>
                <a:gd name="T71" fmla="*/ 148 h 566"/>
                <a:gd name="T72" fmla="*/ 230 w 303"/>
                <a:gd name="T73" fmla="*/ 133 h 566"/>
                <a:gd name="T74" fmla="*/ 211 w 303"/>
                <a:gd name="T75" fmla="*/ 118 h 566"/>
                <a:gd name="T76" fmla="*/ 193 w 303"/>
                <a:gd name="T77" fmla="*/ 102 h 566"/>
                <a:gd name="T78" fmla="*/ 173 w 303"/>
                <a:gd name="T79" fmla="*/ 85 h 566"/>
                <a:gd name="T80" fmla="*/ 152 w 303"/>
                <a:gd name="T81" fmla="*/ 67 h 566"/>
                <a:gd name="T82" fmla="*/ 132 w 303"/>
                <a:gd name="T83" fmla="*/ 50 h 566"/>
                <a:gd name="T84" fmla="*/ 110 w 303"/>
                <a:gd name="T85" fmla="*/ 34 h 566"/>
                <a:gd name="T86" fmla="*/ 87 w 303"/>
                <a:gd name="T87" fmla="*/ 17 h 566"/>
                <a:gd name="T88" fmla="*/ 65 w 303"/>
                <a:gd name="T8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3" h="566">
                  <a:moveTo>
                    <a:pt x="65" y="0"/>
                  </a:moveTo>
                  <a:lnTo>
                    <a:pt x="0" y="192"/>
                  </a:lnTo>
                  <a:lnTo>
                    <a:pt x="3" y="195"/>
                  </a:lnTo>
                  <a:lnTo>
                    <a:pt x="11" y="206"/>
                  </a:lnTo>
                  <a:lnTo>
                    <a:pt x="21" y="221"/>
                  </a:lnTo>
                  <a:lnTo>
                    <a:pt x="33" y="239"/>
                  </a:lnTo>
                  <a:lnTo>
                    <a:pt x="44" y="259"/>
                  </a:lnTo>
                  <a:lnTo>
                    <a:pt x="55" y="277"/>
                  </a:lnTo>
                  <a:lnTo>
                    <a:pt x="63" y="293"/>
                  </a:lnTo>
                  <a:lnTo>
                    <a:pt x="65" y="305"/>
                  </a:lnTo>
                  <a:lnTo>
                    <a:pt x="63" y="345"/>
                  </a:lnTo>
                  <a:lnTo>
                    <a:pt x="59" y="412"/>
                  </a:lnTo>
                  <a:lnTo>
                    <a:pt x="56" y="473"/>
                  </a:lnTo>
                  <a:lnTo>
                    <a:pt x="53" y="501"/>
                  </a:lnTo>
                  <a:lnTo>
                    <a:pt x="89" y="531"/>
                  </a:lnTo>
                  <a:lnTo>
                    <a:pt x="89" y="549"/>
                  </a:lnTo>
                  <a:lnTo>
                    <a:pt x="245" y="566"/>
                  </a:lnTo>
                  <a:lnTo>
                    <a:pt x="246" y="535"/>
                  </a:lnTo>
                  <a:lnTo>
                    <a:pt x="249" y="462"/>
                  </a:lnTo>
                  <a:lnTo>
                    <a:pt x="254" y="379"/>
                  </a:lnTo>
                  <a:lnTo>
                    <a:pt x="262" y="316"/>
                  </a:lnTo>
                  <a:lnTo>
                    <a:pt x="266" y="297"/>
                  </a:lnTo>
                  <a:lnTo>
                    <a:pt x="273" y="276"/>
                  </a:lnTo>
                  <a:lnTo>
                    <a:pt x="280" y="258"/>
                  </a:lnTo>
                  <a:lnTo>
                    <a:pt x="287" y="240"/>
                  </a:lnTo>
                  <a:lnTo>
                    <a:pt x="293" y="225"/>
                  </a:lnTo>
                  <a:lnTo>
                    <a:pt x="299" y="214"/>
                  </a:lnTo>
                  <a:lnTo>
                    <a:pt x="302" y="206"/>
                  </a:lnTo>
                  <a:lnTo>
                    <a:pt x="303" y="203"/>
                  </a:lnTo>
                  <a:lnTo>
                    <a:pt x="302" y="202"/>
                  </a:lnTo>
                  <a:lnTo>
                    <a:pt x="297" y="198"/>
                  </a:lnTo>
                  <a:lnTo>
                    <a:pt x="292" y="192"/>
                  </a:lnTo>
                  <a:lnTo>
                    <a:pt x="283" y="184"/>
                  </a:lnTo>
                  <a:lnTo>
                    <a:pt x="272" y="173"/>
                  </a:lnTo>
                  <a:lnTo>
                    <a:pt x="259" y="162"/>
                  </a:lnTo>
                  <a:lnTo>
                    <a:pt x="245" y="148"/>
                  </a:lnTo>
                  <a:lnTo>
                    <a:pt x="230" y="133"/>
                  </a:lnTo>
                  <a:lnTo>
                    <a:pt x="211" y="118"/>
                  </a:lnTo>
                  <a:lnTo>
                    <a:pt x="193" y="102"/>
                  </a:lnTo>
                  <a:lnTo>
                    <a:pt x="173" y="85"/>
                  </a:lnTo>
                  <a:lnTo>
                    <a:pt x="152" y="67"/>
                  </a:lnTo>
                  <a:lnTo>
                    <a:pt x="132" y="50"/>
                  </a:lnTo>
                  <a:lnTo>
                    <a:pt x="110" y="34"/>
                  </a:lnTo>
                  <a:lnTo>
                    <a:pt x="87" y="1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7607099" y="4870997"/>
              <a:ext cx="109339" cy="244574"/>
            </a:xfrm>
            <a:custGeom>
              <a:avLst/>
              <a:gdLst>
                <a:gd name="T0" fmla="*/ 30 w 77"/>
                <a:gd name="T1" fmla="*/ 0 h 169"/>
                <a:gd name="T2" fmla="*/ 0 w 77"/>
                <a:gd name="T3" fmla="*/ 169 h 169"/>
                <a:gd name="T4" fmla="*/ 33 w 77"/>
                <a:gd name="T5" fmla="*/ 105 h 169"/>
                <a:gd name="T6" fmla="*/ 77 w 77"/>
                <a:gd name="T7" fmla="*/ 124 h 169"/>
                <a:gd name="T8" fmla="*/ 30 w 7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9">
                  <a:moveTo>
                    <a:pt x="30" y="0"/>
                  </a:moveTo>
                  <a:lnTo>
                    <a:pt x="0" y="169"/>
                  </a:lnTo>
                  <a:lnTo>
                    <a:pt x="33" y="105"/>
                  </a:lnTo>
                  <a:lnTo>
                    <a:pt x="77" y="1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7060403" y="5745709"/>
              <a:ext cx="759618" cy="299244"/>
            </a:xfrm>
            <a:custGeom>
              <a:avLst/>
              <a:gdLst>
                <a:gd name="T0" fmla="*/ 529 w 529"/>
                <a:gd name="T1" fmla="*/ 0 h 207"/>
                <a:gd name="T2" fmla="*/ 136 w 529"/>
                <a:gd name="T3" fmla="*/ 183 h 207"/>
                <a:gd name="T4" fmla="*/ 24 w 529"/>
                <a:gd name="T5" fmla="*/ 130 h 207"/>
                <a:gd name="T6" fmla="*/ 0 w 529"/>
                <a:gd name="T7" fmla="*/ 177 h 207"/>
                <a:gd name="T8" fmla="*/ 130 w 529"/>
                <a:gd name="T9" fmla="*/ 207 h 207"/>
                <a:gd name="T10" fmla="*/ 504 w 529"/>
                <a:gd name="T11" fmla="*/ 35 h 207"/>
                <a:gd name="T12" fmla="*/ 529 w 529"/>
                <a:gd name="T1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9" h="207">
                  <a:moveTo>
                    <a:pt x="529" y="0"/>
                  </a:moveTo>
                  <a:lnTo>
                    <a:pt x="136" y="183"/>
                  </a:lnTo>
                  <a:lnTo>
                    <a:pt x="24" y="130"/>
                  </a:lnTo>
                  <a:lnTo>
                    <a:pt x="0" y="177"/>
                  </a:lnTo>
                  <a:lnTo>
                    <a:pt x="130" y="207"/>
                  </a:lnTo>
                  <a:lnTo>
                    <a:pt x="504" y="3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5541167" y="5639248"/>
              <a:ext cx="523676" cy="92075"/>
            </a:xfrm>
            <a:custGeom>
              <a:avLst/>
              <a:gdLst>
                <a:gd name="T0" fmla="*/ 8 w 365"/>
                <a:gd name="T1" fmla="*/ 0 h 62"/>
                <a:gd name="T2" fmla="*/ 365 w 365"/>
                <a:gd name="T3" fmla="*/ 62 h 62"/>
                <a:gd name="T4" fmla="*/ 0 w 365"/>
                <a:gd name="T5" fmla="*/ 23 h 62"/>
                <a:gd name="T6" fmla="*/ 8 w 36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2">
                  <a:moveTo>
                    <a:pt x="8" y="0"/>
                  </a:moveTo>
                  <a:lnTo>
                    <a:pt x="365" y="62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454846" y="5716936"/>
              <a:ext cx="687685" cy="112216"/>
            </a:xfrm>
            <a:custGeom>
              <a:avLst/>
              <a:gdLst>
                <a:gd name="T0" fmla="*/ 8 w 479"/>
                <a:gd name="T1" fmla="*/ 0 h 78"/>
                <a:gd name="T2" fmla="*/ 479 w 479"/>
                <a:gd name="T3" fmla="*/ 78 h 78"/>
                <a:gd name="T4" fmla="*/ 0 w 479"/>
                <a:gd name="T5" fmla="*/ 24 h 78"/>
                <a:gd name="T6" fmla="*/ 8 w 47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8">
                  <a:moveTo>
                    <a:pt x="8" y="0"/>
                  </a:moveTo>
                  <a:lnTo>
                    <a:pt x="479" y="78"/>
                  </a:ln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5443337" y="5809011"/>
              <a:ext cx="710704" cy="109339"/>
            </a:xfrm>
            <a:custGeom>
              <a:avLst/>
              <a:gdLst>
                <a:gd name="T0" fmla="*/ 8 w 495"/>
                <a:gd name="T1" fmla="*/ 0 h 75"/>
                <a:gd name="T2" fmla="*/ 495 w 495"/>
                <a:gd name="T3" fmla="*/ 75 h 75"/>
                <a:gd name="T4" fmla="*/ 0 w 495"/>
                <a:gd name="T5" fmla="*/ 24 h 75"/>
                <a:gd name="T6" fmla="*/ 8 w 49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75">
                  <a:moveTo>
                    <a:pt x="8" y="0"/>
                  </a:moveTo>
                  <a:lnTo>
                    <a:pt x="495" y="75"/>
                  </a:ln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5443337" y="5886699"/>
              <a:ext cx="667543" cy="109339"/>
            </a:xfrm>
            <a:custGeom>
              <a:avLst/>
              <a:gdLst>
                <a:gd name="T0" fmla="*/ 8 w 464"/>
                <a:gd name="T1" fmla="*/ 0 h 75"/>
                <a:gd name="T2" fmla="*/ 464 w 464"/>
                <a:gd name="T3" fmla="*/ 75 h 75"/>
                <a:gd name="T4" fmla="*/ 0 w 464"/>
                <a:gd name="T5" fmla="*/ 23 h 75"/>
                <a:gd name="T6" fmla="*/ 8 w 46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75">
                  <a:moveTo>
                    <a:pt x="8" y="0"/>
                  </a:moveTo>
                  <a:lnTo>
                    <a:pt x="464" y="75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498007" y="5975897"/>
              <a:ext cx="523676" cy="89198"/>
            </a:xfrm>
            <a:custGeom>
              <a:avLst/>
              <a:gdLst>
                <a:gd name="T0" fmla="*/ 7 w 364"/>
                <a:gd name="T1" fmla="*/ 0 h 62"/>
                <a:gd name="T2" fmla="*/ 364 w 364"/>
                <a:gd name="T3" fmla="*/ 62 h 62"/>
                <a:gd name="T4" fmla="*/ 0 w 364"/>
                <a:gd name="T5" fmla="*/ 23 h 62"/>
                <a:gd name="T6" fmla="*/ 7 w 36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62">
                  <a:moveTo>
                    <a:pt x="7" y="0"/>
                  </a:moveTo>
                  <a:lnTo>
                    <a:pt x="364" y="62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2079" name="Picture 31" descr="C:\Users\awr01\AppData\Local\Microsoft\Windows\Temporary Internet Files\Content.IE5\A2VAW0DN\MC9004370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75" y="5705028"/>
            <a:ext cx="388268" cy="3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 bwMode="auto">
          <a:xfrm>
            <a:off x="894258" y="4510100"/>
            <a:ext cx="1506785" cy="235036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55576" y="4581128"/>
            <a:ext cx="1814288" cy="726530"/>
            <a:chOff x="881732" y="2359912"/>
            <a:chExt cx="1814288" cy="726530"/>
          </a:xfrm>
        </p:grpSpPr>
        <p:sp>
          <p:nvSpPr>
            <p:cNvPr id="56" name="TextBox 55"/>
            <p:cNvSpPr txBox="1"/>
            <p:nvPr/>
          </p:nvSpPr>
          <p:spPr>
            <a:xfrm>
              <a:off x="881732" y="2731471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Slow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7624" y="2359912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Med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12017" y="2359913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Fast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03918" y="2746861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LHC</a:t>
              </a:r>
            </a:p>
          </p:txBody>
        </p:sp>
        <p:sp>
          <p:nvSpPr>
            <p:cNvPr id="57" name="Teardrop 56"/>
            <p:cNvSpPr/>
            <p:nvPr/>
          </p:nvSpPr>
          <p:spPr bwMode="auto">
            <a:xfrm rot="13500000">
              <a:off x="1593622" y="2681302"/>
              <a:ext cx="405140" cy="405140"/>
            </a:xfrm>
            <a:prstGeom prst="teardrop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2.96296E-6 L 0.40104 -2.96296E-6 L 0.22292 0.16667 " pathEditMode="relative" ptsTypes="AAA">
                                      <p:cBhvr>
                                        <p:cTn id="24" dur="4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5556978" y="4154937"/>
            <a:ext cx="4267127" cy="2940644"/>
            <a:chOff x="5417441" y="3927229"/>
            <a:chExt cx="4267127" cy="2940644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5417441" y="3927229"/>
              <a:ext cx="4267127" cy="294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75547" y="4131520"/>
              <a:ext cx="1829990" cy="2736353"/>
            </a:xfrm>
            <a:custGeom>
              <a:avLst/>
              <a:gdLst>
                <a:gd name="T0" fmla="*/ 1197 w 1273"/>
                <a:gd name="T1" fmla="*/ 1101 h 1901"/>
                <a:gd name="T2" fmla="*/ 1118 w 1273"/>
                <a:gd name="T3" fmla="*/ 1035 h 1901"/>
                <a:gd name="T4" fmla="*/ 1137 w 1273"/>
                <a:gd name="T5" fmla="*/ 940 h 1901"/>
                <a:gd name="T6" fmla="*/ 1145 w 1273"/>
                <a:gd name="T7" fmla="*/ 847 h 1901"/>
                <a:gd name="T8" fmla="*/ 1104 w 1273"/>
                <a:gd name="T9" fmla="*/ 790 h 1901"/>
                <a:gd name="T10" fmla="*/ 1062 w 1273"/>
                <a:gd name="T11" fmla="*/ 704 h 1901"/>
                <a:gd name="T12" fmla="*/ 1033 w 1273"/>
                <a:gd name="T13" fmla="*/ 606 h 1901"/>
                <a:gd name="T14" fmla="*/ 796 w 1273"/>
                <a:gd name="T15" fmla="*/ 360 h 1901"/>
                <a:gd name="T16" fmla="*/ 806 w 1273"/>
                <a:gd name="T17" fmla="*/ 347 h 1901"/>
                <a:gd name="T18" fmla="*/ 713 w 1273"/>
                <a:gd name="T19" fmla="*/ 305 h 1901"/>
                <a:gd name="T20" fmla="*/ 642 w 1273"/>
                <a:gd name="T21" fmla="*/ 243 h 1901"/>
                <a:gd name="T22" fmla="*/ 606 w 1273"/>
                <a:gd name="T23" fmla="*/ 209 h 1901"/>
                <a:gd name="T24" fmla="*/ 600 w 1273"/>
                <a:gd name="T25" fmla="*/ 152 h 1901"/>
                <a:gd name="T26" fmla="*/ 577 w 1273"/>
                <a:gd name="T27" fmla="*/ 116 h 1901"/>
                <a:gd name="T28" fmla="*/ 514 w 1273"/>
                <a:gd name="T29" fmla="*/ 23 h 1901"/>
                <a:gd name="T30" fmla="*/ 445 w 1273"/>
                <a:gd name="T31" fmla="*/ 0 h 1901"/>
                <a:gd name="T32" fmla="*/ 412 w 1273"/>
                <a:gd name="T33" fmla="*/ 1 h 1901"/>
                <a:gd name="T34" fmla="*/ 338 w 1273"/>
                <a:gd name="T35" fmla="*/ 28 h 1901"/>
                <a:gd name="T36" fmla="*/ 294 w 1273"/>
                <a:gd name="T37" fmla="*/ 55 h 1901"/>
                <a:gd name="T38" fmla="*/ 266 w 1273"/>
                <a:gd name="T39" fmla="*/ 61 h 1901"/>
                <a:gd name="T40" fmla="*/ 258 w 1273"/>
                <a:gd name="T41" fmla="*/ 118 h 1901"/>
                <a:gd name="T42" fmla="*/ 144 w 1273"/>
                <a:gd name="T43" fmla="*/ 134 h 1901"/>
                <a:gd name="T44" fmla="*/ 73 w 1273"/>
                <a:gd name="T45" fmla="*/ 154 h 1901"/>
                <a:gd name="T46" fmla="*/ 44 w 1273"/>
                <a:gd name="T47" fmla="*/ 174 h 1901"/>
                <a:gd name="T48" fmla="*/ 59 w 1273"/>
                <a:gd name="T49" fmla="*/ 189 h 1901"/>
                <a:gd name="T50" fmla="*/ 116 w 1273"/>
                <a:gd name="T51" fmla="*/ 202 h 1901"/>
                <a:gd name="T52" fmla="*/ 207 w 1273"/>
                <a:gd name="T53" fmla="*/ 211 h 1901"/>
                <a:gd name="T54" fmla="*/ 267 w 1273"/>
                <a:gd name="T55" fmla="*/ 274 h 1901"/>
                <a:gd name="T56" fmla="*/ 302 w 1273"/>
                <a:gd name="T57" fmla="*/ 441 h 1901"/>
                <a:gd name="T58" fmla="*/ 410 w 1273"/>
                <a:gd name="T59" fmla="*/ 430 h 1901"/>
                <a:gd name="T60" fmla="*/ 488 w 1273"/>
                <a:gd name="T61" fmla="*/ 458 h 1901"/>
                <a:gd name="T62" fmla="*/ 507 w 1273"/>
                <a:gd name="T63" fmla="*/ 510 h 1901"/>
                <a:gd name="T64" fmla="*/ 478 w 1273"/>
                <a:gd name="T65" fmla="*/ 608 h 1901"/>
                <a:gd name="T66" fmla="*/ 444 w 1273"/>
                <a:gd name="T67" fmla="*/ 656 h 1901"/>
                <a:gd name="T68" fmla="*/ 386 w 1273"/>
                <a:gd name="T69" fmla="*/ 872 h 1901"/>
                <a:gd name="T70" fmla="*/ 358 w 1273"/>
                <a:gd name="T71" fmla="*/ 968 h 1901"/>
                <a:gd name="T72" fmla="*/ 439 w 1273"/>
                <a:gd name="T73" fmla="*/ 1034 h 1901"/>
                <a:gd name="T74" fmla="*/ 525 w 1273"/>
                <a:gd name="T75" fmla="*/ 1095 h 1901"/>
                <a:gd name="T76" fmla="*/ 631 w 1273"/>
                <a:gd name="T77" fmla="*/ 991 h 1901"/>
                <a:gd name="T78" fmla="*/ 675 w 1273"/>
                <a:gd name="T79" fmla="*/ 1009 h 1901"/>
                <a:gd name="T80" fmla="*/ 214 w 1273"/>
                <a:gd name="T81" fmla="*/ 1202 h 1901"/>
                <a:gd name="T82" fmla="*/ 135 w 1273"/>
                <a:gd name="T83" fmla="*/ 1398 h 1901"/>
                <a:gd name="T84" fmla="*/ 727 w 1273"/>
                <a:gd name="T85" fmla="*/ 1262 h 1901"/>
                <a:gd name="T86" fmla="*/ 676 w 1273"/>
                <a:gd name="T87" fmla="*/ 1342 h 1901"/>
                <a:gd name="T88" fmla="*/ 607 w 1273"/>
                <a:gd name="T89" fmla="*/ 1420 h 1901"/>
                <a:gd name="T90" fmla="*/ 493 w 1273"/>
                <a:gd name="T91" fmla="*/ 1503 h 1901"/>
                <a:gd name="T92" fmla="*/ 510 w 1273"/>
                <a:gd name="T93" fmla="*/ 1525 h 1901"/>
                <a:gd name="T94" fmla="*/ 523 w 1273"/>
                <a:gd name="T95" fmla="*/ 1576 h 1901"/>
                <a:gd name="T96" fmla="*/ 433 w 1273"/>
                <a:gd name="T97" fmla="*/ 1705 h 1901"/>
                <a:gd name="T98" fmla="*/ 317 w 1273"/>
                <a:gd name="T99" fmla="*/ 1850 h 1901"/>
                <a:gd name="T100" fmla="*/ 543 w 1273"/>
                <a:gd name="T101" fmla="*/ 1901 h 1901"/>
                <a:gd name="T102" fmla="*/ 946 w 1273"/>
                <a:gd name="T103" fmla="*/ 1877 h 1901"/>
                <a:gd name="T104" fmla="*/ 874 w 1273"/>
                <a:gd name="T105" fmla="*/ 1720 h 1901"/>
                <a:gd name="T106" fmla="*/ 833 w 1273"/>
                <a:gd name="T107" fmla="*/ 1679 h 1901"/>
                <a:gd name="T108" fmla="*/ 894 w 1273"/>
                <a:gd name="T109" fmla="*/ 1691 h 1901"/>
                <a:gd name="T110" fmla="*/ 977 w 1273"/>
                <a:gd name="T111" fmla="*/ 1708 h 1901"/>
                <a:gd name="T112" fmla="*/ 1061 w 1273"/>
                <a:gd name="T113" fmla="*/ 1720 h 1901"/>
                <a:gd name="T114" fmla="*/ 1139 w 1273"/>
                <a:gd name="T115" fmla="*/ 1717 h 1901"/>
                <a:gd name="T116" fmla="*/ 1210 w 1273"/>
                <a:gd name="T117" fmla="*/ 1708 h 1901"/>
                <a:gd name="T118" fmla="*/ 1261 w 1273"/>
                <a:gd name="T119" fmla="*/ 1699 h 1901"/>
                <a:gd name="T120" fmla="*/ 1251 w 1273"/>
                <a:gd name="T121" fmla="*/ 1613 h 1901"/>
                <a:gd name="T122" fmla="*/ 1223 w 1273"/>
                <a:gd name="T123" fmla="*/ 145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3" h="1901">
                  <a:moveTo>
                    <a:pt x="1255" y="1175"/>
                  </a:moveTo>
                  <a:lnTo>
                    <a:pt x="1245" y="1156"/>
                  </a:lnTo>
                  <a:lnTo>
                    <a:pt x="1230" y="1138"/>
                  </a:lnTo>
                  <a:lnTo>
                    <a:pt x="1214" y="1118"/>
                  </a:lnTo>
                  <a:lnTo>
                    <a:pt x="1197" y="1101"/>
                  </a:lnTo>
                  <a:lnTo>
                    <a:pt x="1180" y="1085"/>
                  </a:lnTo>
                  <a:lnTo>
                    <a:pt x="1167" y="1073"/>
                  </a:lnTo>
                  <a:lnTo>
                    <a:pt x="1157" y="1065"/>
                  </a:lnTo>
                  <a:lnTo>
                    <a:pt x="1154" y="1062"/>
                  </a:lnTo>
                  <a:lnTo>
                    <a:pt x="1118" y="1035"/>
                  </a:lnTo>
                  <a:lnTo>
                    <a:pt x="1142" y="988"/>
                  </a:lnTo>
                  <a:lnTo>
                    <a:pt x="1140" y="976"/>
                  </a:lnTo>
                  <a:lnTo>
                    <a:pt x="1138" y="965"/>
                  </a:lnTo>
                  <a:lnTo>
                    <a:pt x="1137" y="952"/>
                  </a:lnTo>
                  <a:lnTo>
                    <a:pt x="1137" y="940"/>
                  </a:lnTo>
                  <a:lnTo>
                    <a:pt x="1138" y="918"/>
                  </a:lnTo>
                  <a:lnTo>
                    <a:pt x="1141" y="897"/>
                  </a:lnTo>
                  <a:lnTo>
                    <a:pt x="1146" y="876"/>
                  </a:lnTo>
                  <a:lnTo>
                    <a:pt x="1153" y="858"/>
                  </a:lnTo>
                  <a:lnTo>
                    <a:pt x="1145" y="847"/>
                  </a:lnTo>
                  <a:lnTo>
                    <a:pt x="1136" y="837"/>
                  </a:lnTo>
                  <a:lnTo>
                    <a:pt x="1127" y="825"/>
                  </a:lnTo>
                  <a:lnTo>
                    <a:pt x="1119" y="814"/>
                  </a:lnTo>
                  <a:lnTo>
                    <a:pt x="1112" y="802"/>
                  </a:lnTo>
                  <a:lnTo>
                    <a:pt x="1104" y="790"/>
                  </a:lnTo>
                  <a:lnTo>
                    <a:pt x="1096" y="777"/>
                  </a:lnTo>
                  <a:lnTo>
                    <a:pt x="1089" y="764"/>
                  </a:lnTo>
                  <a:lnTo>
                    <a:pt x="1079" y="745"/>
                  </a:lnTo>
                  <a:lnTo>
                    <a:pt x="1070" y="724"/>
                  </a:lnTo>
                  <a:lnTo>
                    <a:pt x="1062" y="704"/>
                  </a:lnTo>
                  <a:lnTo>
                    <a:pt x="1055" y="685"/>
                  </a:lnTo>
                  <a:lnTo>
                    <a:pt x="1048" y="665"/>
                  </a:lnTo>
                  <a:lnTo>
                    <a:pt x="1042" y="644"/>
                  </a:lnTo>
                  <a:lnTo>
                    <a:pt x="1037" y="626"/>
                  </a:lnTo>
                  <a:lnTo>
                    <a:pt x="1033" y="606"/>
                  </a:lnTo>
                  <a:lnTo>
                    <a:pt x="1030" y="597"/>
                  </a:lnTo>
                  <a:lnTo>
                    <a:pt x="772" y="373"/>
                  </a:lnTo>
                  <a:lnTo>
                    <a:pt x="781" y="369"/>
                  </a:lnTo>
                  <a:lnTo>
                    <a:pt x="789" y="364"/>
                  </a:lnTo>
                  <a:lnTo>
                    <a:pt x="796" y="360"/>
                  </a:lnTo>
                  <a:lnTo>
                    <a:pt x="802" y="356"/>
                  </a:lnTo>
                  <a:lnTo>
                    <a:pt x="806" y="353"/>
                  </a:lnTo>
                  <a:lnTo>
                    <a:pt x="809" y="350"/>
                  </a:lnTo>
                  <a:lnTo>
                    <a:pt x="809" y="348"/>
                  </a:lnTo>
                  <a:lnTo>
                    <a:pt x="806" y="347"/>
                  </a:lnTo>
                  <a:lnTo>
                    <a:pt x="787" y="342"/>
                  </a:lnTo>
                  <a:lnTo>
                    <a:pt x="767" y="335"/>
                  </a:lnTo>
                  <a:lnTo>
                    <a:pt x="747" y="327"/>
                  </a:lnTo>
                  <a:lnTo>
                    <a:pt x="730" y="317"/>
                  </a:lnTo>
                  <a:lnTo>
                    <a:pt x="713" y="305"/>
                  </a:lnTo>
                  <a:lnTo>
                    <a:pt x="696" y="293"/>
                  </a:lnTo>
                  <a:lnTo>
                    <a:pt x="681" y="280"/>
                  </a:lnTo>
                  <a:lnTo>
                    <a:pt x="666" y="267"/>
                  </a:lnTo>
                  <a:lnTo>
                    <a:pt x="653" y="256"/>
                  </a:lnTo>
                  <a:lnTo>
                    <a:pt x="642" y="243"/>
                  </a:lnTo>
                  <a:lnTo>
                    <a:pt x="631" y="233"/>
                  </a:lnTo>
                  <a:lnTo>
                    <a:pt x="622" y="224"/>
                  </a:lnTo>
                  <a:lnTo>
                    <a:pt x="615" y="217"/>
                  </a:lnTo>
                  <a:lnTo>
                    <a:pt x="609" y="211"/>
                  </a:lnTo>
                  <a:lnTo>
                    <a:pt x="606" y="209"/>
                  </a:lnTo>
                  <a:lnTo>
                    <a:pt x="605" y="209"/>
                  </a:lnTo>
                  <a:lnTo>
                    <a:pt x="604" y="202"/>
                  </a:lnTo>
                  <a:lnTo>
                    <a:pt x="602" y="187"/>
                  </a:lnTo>
                  <a:lnTo>
                    <a:pt x="601" y="168"/>
                  </a:lnTo>
                  <a:lnTo>
                    <a:pt x="600" y="152"/>
                  </a:lnTo>
                  <a:lnTo>
                    <a:pt x="593" y="150"/>
                  </a:lnTo>
                  <a:lnTo>
                    <a:pt x="585" y="146"/>
                  </a:lnTo>
                  <a:lnTo>
                    <a:pt x="579" y="142"/>
                  </a:lnTo>
                  <a:lnTo>
                    <a:pt x="577" y="136"/>
                  </a:lnTo>
                  <a:lnTo>
                    <a:pt x="577" y="116"/>
                  </a:lnTo>
                  <a:lnTo>
                    <a:pt x="574" y="96"/>
                  </a:lnTo>
                  <a:lnTo>
                    <a:pt x="564" y="75"/>
                  </a:lnTo>
                  <a:lnTo>
                    <a:pt x="552" y="55"/>
                  </a:lnTo>
                  <a:lnTo>
                    <a:pt x="534" y="38"/>
                  </a:lnTo>
                  <a:lnTo>
                    <a:pt x="514" y="23"/>
                  </a:lnTo>
                  <a:lnTo>
                    <a:pt x="491" y="10"/>
                  </a:lnTo>
                  <a:lnTo>
                    <a:pt x="464" y="2"/>
                  </a:lnTo>
                  <a:lnTo>
                    <a:pt x="457" y="1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2" y="0"/>
                  </a:lnTo>
                  <a:lnTo>
                    <a:pt x="425" y="0"/>
                  </a:lnTo>
                  <a:lnTo>
                    <a:pt x="419" y="0"/>
                  </a:lnTo>
                  <a:lnTo>
                    <a:pt x="412" y="1"/>
                  </a:lnTo>
                  <a:lnTo>
                    <a:pt x="396" y="5"/>
                  </a:lnTo>
                  <a:lnTo>
                    <a:pt x="380" y="8"/>
                  </a:lnTo>
                  <a:lnTo>
                    <a:pt x="365" y="14"/>
                  </a:lnTo>
                  <a:lnTo>
                    <a:pt x="351" y="20"/>
                  </a:lnTo>
                  <a:lnTo>
                    <a:pt x="338" y="28"/>
                  </a:lnTo>
                  <a:lnTo>
                    <a:pt x="325" y="35"/>
                  </a:lnTo>
                  <a:lnTo>
                    <a:pt x="313" y="44"/>
                  </a:lnTo>
                  <a:lnTo>
                    <a:pt x="303" y="52"/>
                  </a:lnTo>
                  <a:lnTo>
                    <a:pt x="300" y="54"/>
                  </a:lnTo>
                  <a:lnTo>
                    <a:pt x="294" y="55"/>
                  </a:lnTo>
                  <a:lnTo>
                    <a:pt x="288" y="56"/>
                  </a:lnTo>
                  <a:lnTo>
                    <a:pt x="281" y="58"/>
                  </a:lnTo>
                  <a:lnTo>
                    <a:pt x="275" y="58"/>
                  </a:lnTo>
                  <a:lnTo>
                    <a:pt x="270" y="59"/>
                  </a:lnTo>
                  <a:lnTo>
                    <a:pt x="266" y="61"/>
                  </a:lnTo>
                  <a:lnTo>
                    <a:pt x="264" y="65"/>
                  </a:lnTo>
                  <a:lnTo>
                    <a:pt x="262" y="76"/>
                  </a:lnTo>
                  <a:lnTo>
                    <a:pt x="259" y="91"/>
                  </a:lnTo>
                  <a:lnTo>
                    <a:pt x="257" y="106"/>
                  </a:lnTo>
                  <a:lnTo>
                    <a:pt x="258" y="118"/>
                  </a:lnTo>
                  <a:lnTo>
                    <a:pt x="232" y="120"/>
                  </a:lnTo>
                  <a:lnTo>
                    <a:pt x="207" y="123"/>
                  </a:lnTo>
                  <a:lnTo>
                    <a:pt x="184" y="127"/>
                  </a:lnTo>
                  <a:lnTo>
                    <a:pt x="164" y="130"/>
                  </a:lnTo>
                  <a:lnTo>
                    <a:pt x="144" y="134"/>
                  </a:lnTo>
                  <a:lnTo>
                    <a:pt x="126" y="138"/>
                  </a:lnTo>
                  <a:lnTo>
                    <a:pt x="111" y="142"/>
                  </a:lnTo>
                  <a:lnTo>
                    <a:pt x="96" y="146"/>
                  </a:lnTo>
                  <a:lnTo>
                    <a:pt x="83" y="150"/>
                  </a:lnTo>
                  <a:lnTo>
                    <a:pt x="73" y="154"/>
                  </a:lnTo>
                  <a:lnTo>
                    <a:pt x="64" y="159"/>
                  </a:lnTo>
                  <a:lnTo>
                    <a:pt x="57" y="163"/>
                  </a:lnTo>
                  <a:lnTo>
                    <a:pt x="50" y="167"/>
                  </a:lnTo>
                  <a:lnTo>
                    <a:pt x="46" y="171"/>
                  </a:lnTo>
                  <a:lnTo>
                    <a:pt x="44" y="174"/>
                  </a:lnTo>
                  <a:lnTo>
                    <a:pt x="43" y="177"/>
                  </a:lnTo>
                  <a:lnTo>
                    <a:pt x="44" y="181"/>
                  </a:lnTo>
                  <a:lnTo>
                    <a:pt x="46" y="183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7" y="191"/>
                  </a:lnTo>
                  <a:lnTo>
                    <a:pt x="77" y="195"/>
                  </a:lnTo>
                  <a:lnTo>
                    <a:pt x="89" y="197"/>
                  </a:lnTo>
                  <a:lnTo>
                    <a:pt x="102" y="199"/>
                  </a:lnTo>
                  <a:lnTo>
                    <a:pt x="116" y="202"/>
                  </a:lnTo>
                  <a:lnTo>
                    <a:pt x="133" y="204"/>
                  </a:lnTo>
                  <a:lnTo>
                    <a:pt x="149" y="205"/>
                  </a:lnTo>
                  <a:lnTo>
                    <a:pt x="167" y="207"/>
                  </a:lnTo>
                  <a:lnTo>
                    <a:pt x="187" y="209"/>
                  </a:lnTo>
                  <a:lnTo>
                    <a:pt x="207" y="211"/>
                  </a:lnTo>
                  <a:lnTo>
                    <a:pt x="229" y="212"/>
                  </a:lnTo>
                  <a:lnTo>
                    <a:pt x="251" y="213"/>
                  </a:lnTo>
                  <a:lnTo>
                    <a:pt x="254" y="220"/>
                  </a:lnTo>
                  <a:lnTo>
                    <a:pt x="259" y="241"/>
                  </a:lnTo>
                  <a:lnTo>
                    <a:pt x="267" y="274"/>
                  </a:lnTo>
                  <a:lnTo>
                    <a:pt x="277" y="320"/>
                  </a:lnTo>
                  <a:lnTo>
                    <a:pt x="287" y="378"/>
                  </a:lnTo>
                  <a:lnTo>
                    <a:pt x="295" y="415"/>
                  </a:lnTo>
                  <a:lnTo>
                    <a:pt x="300" y="436"/>
                  </a:lnTo>
                  <a:lnTo>
                    <a:pt x="302" y="441"/>
                  </a:lnTo>
                  <a:lnTo>
                    <a:pt x="319" y="438"/>
                  </a:lnTo>
                  <a:lnTo>
                    <a:pt x="340" y="433"/>
                  </a:lnTo>
                  <a:lnTo>
                    <a:pt x="363" y="431"/>
                  </a:lnTo>
                  <a:lnTo>
                    <a:pt x="386" y="429"/>
                  </a:lnTo>
                  <a:lnTo>
                    <a:pt x="410" y="430"/>
                  </a:lnTo>
                  <a:lnTo>
                    <a:pt x="433" y="432"/>
                  </a:lnTo>
                  <a:lnTo>
                    <a:pt x="455" y="437"/>
                  </a:lnTo>
                  <a:lnTo>
                    <a:pt x="473" y="445"/>
                  </a:lnTo>
                  <a:lnTo>
                    <a:pt x="482" y="451"/>
                  </a:lnTo>
                  <a:lnTo>
                    <a:pt x="488" y="458"/>
                  </a:lnTo>
                  <a:lnTo>
                    <a:pt x="494" y="466"/>
                  </a:lnTo>
                  <a:lnTo>
                    <a:pt x="499" y="476"/>
                  </a:lnTo>
                  <a:lnTo>
                    <a:pt x="503" y="486"/>
                  </a:lnTo>
                  <a:lnTo>
                    <a:pt x="506" y="498"/>
                  </a:lnTo>
                  <a:lnTo>
                    <a:pt x="507" y="510"/>
                  </a:lnTo>
                  <a:lnTo>
                    <a:pt x="507" y="521"/>
                  </a:lnTo>
                  <a:lnTo>
                    <a:pt x="506" y="543"/>
                  </a:lnTo>
                  <a:lnTo>
                    <a:pt x="499" y="566"/>
                  </a:lnTo>
                  <a:lnTo>
                    <a:pt x="490" y="588"/>
                  </a:lnTo>
                  <a:lnTo>
                    <a:pt x="478" y="608"/>
                  </a:lnTo>
                  <a:lnTo>
                    <a:pt x="467" y="624"/>
                  </a:lnTo>
                  <a:lnTo>
                    <a:pt x="456" y="636"/>
                  </a:lnTo>
                  <a:lnTo>
                    <a:pt x="448" y="644"/>
                  </a:lnTo>
                  <a:lnTo>
                    <a:pt x="446" y="646"/>
                  </a:lnTo>
                  <a:lnTo>
                    <a:pt x="444" y="656"/>
                  </a:lnTo>
                  <a:lnTo>
                    <a:pt x="439" y="684"/>
                  </a:lnTo>
                  <a:lnTo>
                    <a:pt x="430" y="723"/>
                  </a:lnTo>
                  <a:lnTo>
                    <a:pt x="418" y="771"/>
                  </a:lnTo>
                  <a:lnTo>
                    <a:pt x="403" y="822"/>
                  </a:lnTo>
                  <a:lnTo>
                    <a:pt x="386" y="872"/>
                  </a:lnTo>
                  <a:lnTo>
                    <a:pt x="366" y="914"/>
                  </a:lnTo>
                  <a:lnTo>
                    <a:pt x="346" y="946"/>
                  </a:lnTo>
                  <a:lnTo>
                    <a:pt x="346" y="951"/>
                  </a:lnTo>
                  <a:lnTo>
                    <a:pt x="349" y="959"/>
                  </a:lnTo>
                  <a:lnTo>
                    <a:pt x="358" y="968"/>
                  </a:lnTo>
                  <a:lnTo>
                    <a:pt x="370" y="980"/>
                  </a:lnTo>
                  <a:lnTo>
                    <a:pt x="385" y="993"/>
                  </a:lnTo>
                  <a:lnTo>
                    <a:pt x="402" y="1006"/>
                  </a:lnTo>
                  <a:lnTo>
                    <a:pt x="420" y="1020"/>
                  </a:lnTo>
                  <a:lnTo>
                    <a:pt x="439" y="1034"/>
                  </a:lnTo>
                  <a:lnTo>
                    <a:pt x="458" y="1049"/>
                  </a:lnTo>
                  <a:lnTo>
                    <a:pt x="478" y="1063"/>
                  </a:lnTo>
                  <a:lnTo>
                    <a:pt x="495" y="1076"/>
                  </a:lnTo>
                  <a:lnTo>
                    <a:pt x="511" y="1086"/>
                  </a:lnTo>
                  <a:lnTo>
                    <a:pt x="525" y="1095"/>
                  </a:lnTo>
                  <a:lnTo>
                    <a:pt x="536" y="1103"/>
                  </a:lnTo>
                  <a:lnTo>
                    <a:pt x="543" y="1108"/>
                  </a:lnTo>
                  <a:lnTo>
                    <a:pt x="545" y="1109"/>
                  </a:lnTo>
                  <a:lnTo>
                    <a:pt x="630" y="990"/>
                  </a:lnTo>
                  <a:lnTo>
                    <a:pt x="631" y="991"/>
                  </a:lnTo>
                  <a:lnTo>
                    <a:pt x="636" y="993"/>
                  </a:lnTo>
                  <a:lnTo>
                    <a:pt x="643" y="995"/>
                  </a:lnTo>
                  <a:lnTo>
                    <a:pt x="652" y="998"/>
                  </a:lnTo>
                  <a:lnTo>
                    <a:pt x="663" y="1003"/>
                  </a:lnTo>
                  <a:lnTo>
                    <a:pt x="675" y="1009"/>
                  </a:lnTo>
                  <a:lnTo>
                    <a:pt x="688" y="1014"/>
                  </a:lnTo>
                  <a:lnTo>
                    <a:pt x="701" y="1020"/>
                  </a:lnTo>
                  <a:lnTo>
                    <a:pt x="659" y="1108"/>
                  </a:lnTo>
                  <a:lnTo>
                    <a:pt x="339" y="1288"/>
                  </a:lnTo>
                  <a:lnTo>
                    <a:pt x="214" y="1202"/>
                  </a:lnTo>
                  <a:lnTo>
                    <a:pt x="161" y="1219"/>
                  </a:lnTo>
                  <a:lnTo>
                    <a:pt x="152" y="1254"/>
                  </a:lnTo>
                  <a:lnTo>
                    <a:pt x="45" y="1184"/>
                  </a:lnTo>
                  <a:lnTo>
                    <a:pt x="0" y="1344"/>
                  </a:lnTo>
                  <a:lnTo>
                    <a:pt x="135" y="1398"/>
                  </a:lnTo>
                  <a:lnTo>
                    <a:pt x="171" y="1380"/>
                  </a:lnTo>
                  <a:lnTo>
                    <a:pt x="279" y="1406"/>
                  </a:lnTo>
                  <a:lnTo>
                    <a:pt x="476" y="1341"/>
                  </a:lnTo>
                  <a:lnTo>
                    <a:pt x="737" y="1246"/>
                  </a:lnTo>
                  <a:lnTo>
                    <a:pt x="727" y="1262"/>
                  </a:lnTo>
                  <a:lnTo>
                    <a:pt x="716" y="1278"/>
                  </a:lnTo>
                  <a:lnTo>
                    <a:pt x="707" y="1295"/>
                  </a:lnTo>
                  <a:lnTo>
                    <a:pt x="697" y="1311"/>
                  </a:lnTo>
                  <a:lnTo>
                    <a:pt x="686" y="1327"/>
                  </a:lnTo>
                  <a:lnTo>
                    <a:pt x="676" y="1342"/>
                  </a:lnTo>
                  <a:lnTo>
                    <a:pt x="665" y="1358"/>
                  </a:lnTo>
                  <a:lnTo>
                    <a:pt x="652" y="1373"/>
                  </a:lnTo>
                  <a:lnTo>
                    <a:pt x="639" y="1389"/>
                  </a:lnTo>
                  <a:lnTo>
                    <a:pt x="624" y="1404"/>
                  </a:lnTo>
                  <a:lnTo>
                    <a:pt x="607" y="1420"/>
                  </a:lnTo>
                  <a:lnTo>
                    <a:pt x="589" y="1436"/>
                  </a:lnTo>
                  <a:lnTo>
                    <a:pt x="569" y="1453"/>
                  </a:lnTo>
                  <a:lnTo>
                    <a:pt x="546" y="1469"/>
                  </a:lnTo>
                  <a:lnTo>
                    <a:pt x="521" y="1486"/>
                  </a:lnTo>
                  <a:lnTo>
                    <a:pt x="493" y="1503"/>
                  </a:lnTo>
                  <a:lnTo>
                    <a:pt x="494" y="1504"/>
                  </a:lnTo>
                  <a:lnTo>
                    <a:pt x="496" y="1507"/>
                  </a:lnTo>
                  <a:lnTo>
                    <a:pt x="500" y="1512"/>
                  </a:lnTo>
                  <a:lnTo>
                    <a:pt x="505" y="1518"/>
                  </a:lnTo>
                  <a:lnTo>
                    <a:pt x="510" y="1525"/>
                  </a:lnTo>
                  <a:lnTo>
                    <a:pt x="516" y="1534"/>
                  </a:lnTo>
                  <a:lnTo>
                    <a:pt x="522" y="1544"/>
                  </a:lnTo>
                  <a:lnTo>
                    <a:pt x="529" y="1553"/>
                  </a:lnTo>
                  <a:lnTo>
                    <a:pt x="529" y="1561"/>
                  </a:lnTo>
                  <a:lnTo>
                    <a:pt x="523" y="1576"/>
                  </a:lnTo>
                  <a:lnTo>
                    <a:pt x="513" y="1594"/>
                  </a:lnTo>
                  <a:lnTo>
                    <a:pt x="496" y="1619"/>
                  </a:lnTo>
                  <a:lnTo>
                    <a:pt x="478" y="1645"/>
                  </a:lnTo>
                  <a:lnTo>
                    <a:pt x="456" y="1675"/>
                  </a:lnTo>
                  <a:lnTo>
                    <a:pt x="433" y="1705"/>
                  </a:lnTo>
                  <a:lnTo>
                    <a:pt x="409" y="1737"/>
                  </a:lnTo>
                  <a:lnTo>
                    <a:pt x="384" y="1768"/>
                  </a:lnTo>
                  <a:lnTo>
                    <a:pt x="359" y="1798"/>
                  </a:lnTo>
                  <a:lnTo>
                    <a:pt x="336" y="1826"/>
                  </a:lnTo>
                  <a:lnTo>
                    <a:pt x="317" y="1850"/>
                  </a:lnTo>
                  <a:lnTo>
                    <a:pt x="300" y="1871"/>
                  </a:lnTo>
                  <a:lnTo>
                    <a:pt x="286" y="1887"/>
                  </a:lnTo>
                  <a:lnTo>
                    <a:pt x="278" y="1898"/>
                  </a:lnTo>
                  <a:lnTo>
                    <a:pt x="274" y="1901"/>
                  </a:lnTo>
                  <a:lnTo>
                    <a:pt x="543" y="1901"/>
                  </a:lnTo>
                  <a:lnTo>
                    <a:pt x="623" y="1798"/>
                  </a:lnTo>
                  <a:lnTo>
                    <a:pt x="726" y="1901"/>
                  </a:lnTo>
                  <a:lnTo>
                    <a:pt x="949" y="1901"/>
                  </a:lnTo>
                  <a:lnTo>
                    <a:pt x="948" y="1894"/>
                  </a:lnTo>
                  <a:lnTo>
                    <a:pt x="946" y="1877"/>
                  </a:lnTo>
                  <a:lnTo>
                    <a:pt x="941" y="1850"/>
                  </a:lnTo>
                  <a:lnTo>
                    <a:pt x="932" y="1819"/>
                  </a:lnTo>
                  <a:lnTo>
                    <a:pt x="919" y="1785"/>
                  </a:lnTo>
                  <a:lnTo>
                    <a:pt x="899" y="1751"/>
                  </a:lnTo>
                  <a:lnTo>
                    <a:pt x="874" y="1720"/>
                  </a:lnTo>
                  <a:lnTo>
                    <a:pt x="842" y="1696"/>
                  </a:lnTo>
                  <a:lnTo>
                    <a:pt x="823" y="1684"/>
                  </a:lnTo>
                  <a:lnTo>
                    <a:pt x="817" y="1679"/>
                  </a:lnTo>
                  <a:lnTo>
                    <a:pt x="820" y="1677"/>
                  </a:lnTo>
                  <a:lnTo>
                    <a:pt x="833" y="1679"/>
                  </a:lnTo>
                  <a:lnTo>
                    <a:pt x="842" y="1680"/>
                  </a:lnTo>
                  <a:lnTo>
                    <a:pt x="853" y="1682"/>
                  </a:lnTo>
                  <a:lnTo>
                    <a:pt x="865" y="1685"/>
                  </a:lnTo>
                  <a:lnTo>
                    <a:pt x="879" y="1688"/>
                  </a:lnTo>
                  <a:lnTo>
                    <a:pt x="894" y="1691"/>
                  </a:lnTo>
                  <a:lnTo>
                    <a:pt x="909" y="1695"/>
                  </a:lnTo>
                  <a:lnTo>
                    <a:pt x="925" y="1698"/>
                  </a:lnTo>
                  <a:lnTo>
                    <a:pt x="942" y="1702"/>
                  </a:lnTo>
                  <a:lnTo>
                    <a:pt x="959" y="1705"/>
                  </a:lnTo>
                  <a:lnTo>
                    <a:pt x="977" y="1708"/>
                  </a:lnTo>
                  <a:lnTo>
                    <a:pt x="994" y="1712"/>
                  </a:lnTo>
                  <a:lnTo>
                    <a:pt x="1011" y="1714"/>
                  </a:lnTo>
                  <a:lnTo>
                    <a:pt x="1028" y="1717"/>
                  </a:lnTo>
                  <a:lnTo>
                    <a:pt x="1045" y="1719"/>
                  </a:lnTo>
                  <a:lnTo>
                    <a:pt x="1061" y="1720"/>
                  </a:lnTo>
                  <a:lnTo>
                    <a:pt x="1076" y="1720"/>
                  </a:lnTo>
                  <a:lnTo>
                    <a:pt x="1092" y="1720"/>
                  </a:lnTo>
                  <a:lnTo>
                    <a:pt x="1108" y="1719"/>
                  </a:lnTo>
                  <a:lnTo>
                    <a:pt x="1124" y="1718"/>
                  </a:lnTo>
                  <a:lnTo>
                    <a:pt x="1139" y="1717"/>
                  </a:lnTo>
                  <a:lnTo>
                    <a:pt x="1154" y="1715"/>
                  </a:lnTo>
                  <a:lnTo>
                    <a:pt x="1169" y="1714"/>
                  </a:lnTo>
                  <a:lnTo>
                    <a:pt x="1184" y="1712"/>
                  </a:lnTo>
                  <a:lnTo>
                    <a:pt x="1198" y="1710"/>
                  </a:lnTo>
                  <a:lnTo>
                    <a:pt x="1210" y="1708"/>
                  </a:lnTo>
                  <a:lnTo>
                    <a:pt x="1223" y="1706"/>
                  </a:lnTo>
                  <a:lnTo>
                    <a:pt x="1233" y="1704"/>
                  </a:lnTo>
                  <a:lnTo>
                    <a:pt x="1244" y="1703"/>
                  </a:lnTo>
                  <a:lnTo>
                    <a:pt x="1253" y="1700"/>
                  </a:lnTo>
                  <a:lnTo>
                    <a:pt x="1261" y="1699"/>
                  </a:lnTo>
                  <a:lnTo>
                    <a:pt x="1268" y="1698"/>
                  </a:lnTo>
                  <a:lnTo>
                    <a:pt x="1273" y="1697"/>
                  </a:lnTo>
                  <a:lnTo>
                    <a:pt x="1266" y="1670"/>
                  </a:lnTo>
                  <a:lnTo>
                    <a:pt x="1259" y="1643"/>
                  </a:lnTo>
                  <a:lnTo>
                    <a:pt x="1251" y="1613"/>
                  </a:lnTo>
                  <a:lnTo>
                    <a:pt x="1243" y="1583"/>
                  </a:lnTo>
                  <a:lnTo>
                    <a:pt x="1235" y="1551"/>
                  </a:lnTo>
                  <a:lnTo>
                    <a:pt x="1229" y="1518"/>
                  </a:lnTo>
                  <a:lnTo>
                    <a:pt x="1224" y="1485"/>
                  </a:lnTo>
                  <a:lnTo>
                    <a:pt x="1223" y="1450"/>
                  </a:lnTo>
                  <a:lnTo>
                    <a:pt x="1225" y="1372"/>
                  </a:lnTo>
                  <a:lnTo>
                    <a:pt x="1232" y="1299"/>
                  </a:lnTo>
                  <a:lnTo>
                    <a:pt x="1241" y="1232"/>
                  </a:lnTo>
                  <a:lnTo>
                    <a:pt x="1255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215780" y="4479679"/>
              <a:ext cx="365422" cy="287734"/>
            </a:xfrm>
            <a:custGeom>
              <a:avLst/>
              <a:gdLst>
                <a:gd name="T0" fmla="*/ 109 w 255"/>
                <a:gd name="T1" fmla="*/ 5 h 199"/>
                <a:gd name="T2" fmla="*/ 100 w 255"/>
                <a:gd name="T3" fmla="*/ 2 h 199"/>
                <a:gd name="T4" fmla="*/ 87 w 255"/>
                <a:gd name="T5" fmla="*/ 1 h 199"/>
                <a:gd name="T6" fmla="*/ 71 w 255"/>
                <a:gd name="T7" fmla="*/ 0 h 199"/>
                <a:gd name="T8" fmla="*/ 53 w 255"/>
                <a:gd name="T9" fmla="*/ 0 h 199"/>
                <a:gd name="T10" fmla="*/ 36 w 255"/>
                <a:gd name="T11" fmla="*/ 1 h 199"/>
                <a:gd name="T12" fmla="*/ 20 w 255"/>
                <a:gd name="T13" fmla="*/ 2 h 199"/>
                <a:gd name="T14" fmla="*/ 9 w 255"/>
                <a:gd name="T15" fmla="*/ 3 h 199"/>
                <a:gd name="T16" fmla="*/ 0 w 255"/>
                <a:gd name="T17" fmla="*/ 6 h 199"/>
                <a:gd name="T18" fmla="*/ 4 w 255"/>
                <a:gd name="T19" fmla="*/ 24 h 199"/>
                <a:gd name="T20" fmla="*/ 11 w 255"/>
                <a:gd name="T21" fmla="*/ 64 h 199"/>
                <a:gd name="T22" fmla="*/ 17 w 255"/>
                <a:gd name="T23" fmla="*/ 112 h 199"/>
                <a:gd name="T24" fmla="*/ 17 w 255"/>
                <a:gd name="T25" fmla="*/ 144 h 199"/>
                <a:gd name="T26" fmla="*/ 18 w 255"/>
                <a:gd name="T27" fmla="*/ 149 h 199"/>
                <a:gd name="T28" fmla="*/ 21 w 255"/>
                <a:gd name="T29" fmla="*/ 151 h 199"/>
                <a:gd name="T30" fmla="*/ 28 w 255"/>
                <a:gd name="T31" fmla="*/ 152 h 199"/>
                <a:gd name="T32" fmla="*/ 37 w 255"/>
                <a:gd name="T33" fmla="*/ 153 h 199"/>
                <a:gd name="T34" fmla="*/ 48 w 255"/>
                <a:gd name="T35" fmla="*/ 153 h 199"/>
                <a:gd name="T36" fmla="*/ 60 w 255"/>
                <a:gd name="T37" fmla="*/ 152 h 199"/>
                <a:gd name="T38" fmla="*/ 74 w 255"/>
                <a:gd name="T39" fmla="*/ 151 h 199"/>
                <a:gd name="T40" fmla="*/ 90 w 255"/>
                <a:gd name="T41" fmla="*/ 149 h 199"/>
                <a:gd name="T42" fmla="*/ 106 w 255"/>
                <a:gd name="T43" fmla="*/ 147 h 199"/>
                <a:gd name="T44" fmla="*/ 123 w 255"/>
                <a:gd name="T45" fmla="*/ 147 h 199"/>
                <a:gd name="T46" fmla="*/ 140 w 255"/>
                <a:gd name="T47" fmla="*/ 147 h 199"/>
                <a:gd name="T48" fmla="*/ 157 w 255"/>
                <a:gd name="T49" fmla="*/ 147 h 199"/>
                <a:gd name="T50" fmla="*/ 173 w 255"/>
                <a:gd name="T51" fmla="*/ 150 h 199"/>
                <a:gd name="T52" fmla="*/ 188 w 255"/>
                <a:gd name="T53" fmla="*/ 153 h 199"/>
                <a:gd name="T54" fmla="*/ 203 w 255"/>
                <a:gd name="T55" fmla="*/ 158 h 199"/>
                <a:gd name="T56" fmla="*/ 217 w 255"/>
                <a:gd name="T57" fmla="*/ 165 h 199"/>
                <a:gd name="T58" fmla="*/ 227 w 255"/>
                <a:gd name="T59" fmla="*/ 172 h 199"/>
                <a:gd name="T60" fmla="*/ 237 w 255"/>
                <a:gd name="T61" fmla="*/ 179 h 199"/>
                <a:gd name="T62" fmla="*/ 243 w 255"/>
                <a:gd name="T63" fmla="*/ 184 h 199"/>
                <a:gd name="T64" fmla="*/ 248 w 255"/>
                <a:gd name="T65" fmla="*/ 189 h 199"/>
                <a:gd name="T66" fmla="*/ 251 w 255"/>
                <a:gd name="T67" fmla="*/ 194 h 199"/>
                <a:gd name="T68" fmla="*/ 254 w 255"/>
                <a:gd name="T69" fmla="*/ 197 h 199"/>
                <a:gd name="T70" fmla="*/ 255 w 255"/>
                <a:gd name="T71" fmla="*/ 198 h 199"/>
                <a:gd name="T72" fmla="*/ 255 w 255"/>
                <a:gd name="T73" fmla="*/ 199 h 199"/>
                <a:gd name="T74" fmla="*/ 215 w 255"/>
                <a:gd name="T75" fmla="*/ 90 h 199"/>
                <a:gd name="T76" fmla="*/ 213 w 255"/>
                <a:gd name="T77" fmla="*/ 86 h 199"/>
                <a:gd name="T78" fmla="*/ 208 w 255"/>
                <a:gd name="T79" fmla="*/ 77 h 199"/>
                <a:gd name="T80" fmla="*/ 200 w 255"/>
                <a:gd name="T81" fmla="*/ 64 h 199"/>
                <a:gd name="T82" fmla="*/ 188 w 255"/>
                <a:gd name="T83" fmla="*/ 48 h 199"/>
                <a:gd name="T84" fmla="*/ 173 w 255"/>
                <a:gd name="T85" fmla="*/ 33 h 199"/>
                <a:gd name="T86" fmla="*/ 155 w 255"/>
                <a:gd name="T87" fmla="*/ 19 h 199"/>
                <a:gd name="T88" fmla="*/ 133 w 255"/>
                <a:gd name="T89" fmla="*/ 9 h 199"/>
                <a:gd name="T90" fmla="*/ 109 w 255"/>
                <a:gd name="T91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5" h="199">
                  <a:moveTo>
                    <a:pt x="109" y="5"/>
                  </a:moveTo>
                  <a:lnTo>
                    <a:pt x="100" y="2"/>
                  </a:lnTo>
                  <a:lnTo>
                    <a:pt x="87" y="1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0" y="2"/>
                  </a:lnTo>
                  <a:lnTo>
                    <a:pt x="9" y="3"/>
                  </a:lnTo>
                  <a:lnTo>
                    <a:pt x="0" y="6"/>
                  </a:lnTo>
                  <a:lnTo>
                    <a:pt x="4" y="24"/>
                  </a:lnTo>
                  <a:lnTo>
                    <a:pt x="11" y="64"/>
                  </a:lnTo>
                  <a:lnTo>
                    <a:pt x="17" y="112"/>
                  </a:lnTo>
                  <a:lnTo>
                    <a:pt x="17" y="144"/>
                  </a:lnTo>
                  <a:lnTo>
                    <a:pt x="18" y="149"/>
                  </a:lnTo>
                  <a:lnTo>
                    <a:pt x="21" y="151"/>
                  </a:lnTo>
                  <a:lnTo>
                    <a:pt x="28" y="152"/>
                  </a:lnTo>
                  <a:lnTo>
                    <a:pt x="37" y="153"/>
                  </a:lnTo>
                  <a:lnTo>
                    <a:pt x="48" y="153"/>
                  </a:lnTo>
                  <a:lnTo>
                    <a:pt x="60" y="152"/>
                  </a:lnTo>
                  <a:lnTo>
                    <a:pt x="74" y="151"/>
                  </a:lnTo>
                  <a:lnTo>
                    <a:pt x="90" y="149"/>
                  </a:lnTo>
                  <a:lnTo>
                    <a:pt x="106" y="147"/>
                  </a:lnTo>
                  <a:lnTo>
                    <a:pt x="123" y="147"/>
                  </a:lnTo>
                  <a:lnTo>
                    <a:pt x="140" y="147"/>
                  </a:lnTo>
                  <a:lnTo>
                    <a:pt x="157" y="147"/>
                  </a:lnTo>
                  <a:lnTo>
                    <a:pt x="173" y="150"/>
                  </a:lnTo>
                  <a:lnTo>
                    <a:pt x="188" y="153"/>
                  </a:lnTo>
                  <a:lnTo>
                    <a:pt x="203" y="158"/>
                  </a:lnTo>
                  <a:lnTo>
                    <a:pt x="217" y="165"/>
                  </a:lnTo>
                  <a:lnTo>
                    <a:pt x="227" y="172"/>
                  </a:lnTo>
                  <a:lnTo>
                    <a:pt x="237" y="179"/>
                  </a:lnTo>
                  <a:lnTo>
                    <a:pt x="243" y="184"/>
                  </a:lnTo>
                  <a:lnTo>
                    <a:pt x="248" y="189"/>
                  </a:lnTo>
                  <a:lnTo>
                    <a:pt x="251" y="194"/>
                  </a:lnTo>
                  <a:lnTo>
                    <a:pt x="254" y="197"/>
                  </a:lnTo>
                  <a:lnTo>
                    <a:pt x="255" y="198"/>
                  </a:lnTo>
                  <a:lnTo>
                    <a:pt x="255" y="199"/>
                  </a:lnTo>
                  <a:lnTo>
                    <a:pt x="215" y="90"/>
                  </a:lnTo>
                  <a:lnTo>
                    <a:pt x="213" y="86"/>
                  </a:lnTo>
                  <a:lnTo>
                    <a:pt x="208" y="77"/>
                  </a:lnTo>
                  <a:lnTo>
                    <a:pt x="200" y="64"/>
                  </a:lnTo>
                  <a:lnTo>
                    <a:pt x="188" y="48"/>
                  </a:lnTo>
                  <a:lnTo>
                    <a:pt x="173" y="33"/>
                  </a:lnTo>
                  <a:lnTo>
                    <a:pt x="155" y="19"/>
                  </a:lnTo>
                  <a:lnTo>
                    <a:pt x="133" y="9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234606" y="5722691"/>
              <a:ext cx="633015" cy="345281"/>
            </a:xfrm>
            <a:custGeom>
              <a:avLst/>
              <a:gdLst>
                <a:gd name="T0" fmla="*/ 190 w 439"/>
                <a:gd name="T1" fmla="*/ 112 h 240"/>
                <a:gd name="T2" fmla="*/ 182 w 439"/>
                <a:gd name="T3" fmla="*/ 109 h 240"/>
                <a:gd name="T4" fmla="*/ 174 w 439"/>
                <a:gd name="T5" fmla="*/ 104 h 240"/>
                <a:gd name="T6" fmla="*/ 166 w 439"/>
                <a:gd name="T7" fmla="*/ 101 h 240"/>
                <a:gd name="T8" fmla="*/ 158 w 439"/>
                <a:gd name="T9" fmla="*/ 96 h 240"/>
                <a:gd name="T10" fmla="*/ 138 w 439"/>
                <a:gd name="T11" fmla="*/ 85 h 240"/>
                <a:gd name="T12" fmla="*/ 120 w 439"/>
                <a:gd name="T13" fmla="*/ 72 h 240"/>
                <a:gd name="T14" fmla="*/ 102 w 439"/>
                <a:gd name="T15" fmla="*/ 60 h 240"/>
                <a:gd name="T16" fmla="*/ 85 w 439"/>
                <a:gd name="T17" fmla="*/ 48 h 240"/>
                <a:gd name="T18" fmla="*/ 70 w 439"/>
                <a:gd name="T19" fmla="*/ 36 h 240"/>
                <a:gd name="T20" fmla="*/ 55 w 439"/>
                <a:gd name="T21" fmla="*/ 25 h 240"/>
                <a:gd name="T22" fmla="*/ 42 w 439"/>
                <a:gd name="T23" fmla="*/ 12 h 240"/>
                <a:gd name="T24" fmla="*/ 30 w 439"/>
                <a:gd name="T25" fmla="*/ 0 h 240"/>
                <a:gd name="T26" fmla="*/ 45 w 439"/>
                <a:gd name="T27" fmla="*/ 73 h 240"/>
                <a:gd name="T28" fmla="*/ 50 w 439"/>
                <a:gd name="T29" fmla="*/ 76 h 240"/>
                <a:gd name="T30" fmla="*/ 57 w 439"/>
                <a:gd name="T31" fmla="*/ 80 h 240"/>
                <a:gd name="T32" fmla="*/ 64 w 439"/>
                <a:gd name="T33" fmla="*/ 85 h 240"/>
                <a:gd name="T34" fmla="*/ 70 w 439"/>
                <a:gd name="T35" fmla="*/ 88 h 240"/>
                <a:gd name="T36" fmla="*/ 83 w 439"/>
                <a:gd name="T37" fmla="*/ 95 h 240"/>
                <a:gd name="T38" fmla="*/ 95 w 439"/>
                <a:gd name="T39" fmla="*/ 102 h 240"/>
                <a:gd name="T40" fmla="*/ 109 w 439"/>
                <a:gd name="T41" fmla="*/ 109 h 240"/>
                <a:gd name="T42" fmla="*/ 122 w 439"/>
                <a:gd name="T43" fmla="*/ 116 h 240"/>
                <a:gd name="T44" fmla="*/ 135 w 439"/>
                <a:gd name="T45" fmla="*/ 121 h 240"/>
                <a:gd name="T46" fmla="*/ 146 w 439"/>
                <a:gd name="T47" fmla="*/ 127 h 240"/>
                <a:gd name="T48" fmla="*/ 159 w 439"/>
                <a:gd name="T49" fmla="*/ 133 h 240"/>
                <a:gd name="T50" fmla="*/ 170 w 439"/>
                <a:gd name="T51" fmla="*/ 138 h 240"/>
                <a:gd name="T52" fmla="*/ 170 w 439"/>
                <a:gd name="T53" fmla="*/ 140 h 240"/>
                <a:gd name="T54" fmla="*/ 158 w 439"/>
                <a:gd name="T55" fmla="*/ 142 h 240"/>
                <a:gd name="T56" fmla="*/ 145 w 439"/>
                <a:gd name="T57" fmla="*/ 144 h 240"/>
                <a:gd name="T58" fmla="*/ 131 w 439"/>
                <a:gd name="T59" fmla="*/ 147 h 240"/>
                <a:gd name="T60" fmla="*/ 117 w 439"/>
                <a:gd name="T61" fmla="*/ 150 h 240"/>
                <a:gd name="T62" fmla="*/ 103 w 439"/>
                <a:gd name="T63" fmla="*/ 154 h 240"/>
                <a:gd name="T64" fmla="*/ 90 w 439"/>
                <a:gd name="T65" fmla="*/ 157 h 240"/>
                <a:gd name="T66" fmla="*/ 75 w 439"/>
                <a:gd name="T67" fmla="*/ 161 h 240"/>
                <a:gd name="T68" fmla="*/ 61 w 439"/>
                <a:gd name="T69" fmla="*/ 164 h 240"/>
                <a:gd name="T70" fmla="*/ 53 w 439"/>
                <a:gd name="T71" fmla="*/ 166 h 240"/>
                <a:gd name="T72" fmla="*/ 46 w 439"/>
                <a:gd name="T73" fmla="*/ 169 h 240"/>
                <a:gd name="T74" fmla="*/ 39 w 439"/>
                <a:gd name="T75" fmla="*/ 171 h 240"/>
                <a:gd name="T76" fmla="*/ 32 w 439"/>
                <a:gd name="T77" fmla="*/ 173 h 240"/>
                <a:gd name="T78" fmla="*/ 0 w 439"/>
                <a:gd name="T79" fmla="*/ 240 h 240"/>
                <a:gd name="T80" fmla="*/ 15 w 439"/>
                <a:gd name="T81" fmla="*/ 232 h 240"/>
                <a:gd name="T82" fmla="*/ 30 w 439"/>
                <a:gd name="T83" fmla="*/ 224 h 240"/>
                <a:gd name="T84" fmla="*/ 47 w 439"/>
                <a:gd name="T85" fmla="*/ 216 h 240"/>
                <a:gd name="T86" fmla="*/ 65 w 439"/>
                <a:gd name="T87" fmla="*/ 208 h 240"/>
                <a:gd name="T88" fmla="*/ 85 w 439"/>
                <a:gd name="T89" fmla="*/ 200 h 240"/>
                <a:gd name="T90" fmla="*/ 105 w 439"/>
                <a:gd name="T91" fmla="*/ 193 h 240"/>
                <a:gd name="T92" fmla="*/ 125 w 439"/>
                <a:gd name="T93" fmla="*/ 186 h 240"/>
                <a:gd name="T94" fmla="*/ 147 w 439"/>
                <a:gd name="T95" fmla="*/ 179 h 240"/>
                <a:gd name="T96" fmla="*/ 153 w 439"/>
                <a:gd name="T97" fmla="*/ 178 h 240"/>
                <a:gd name="T98" fmla="*/ 159 w 439"/>
                <a:gd name="T99" fmla="*/ 176 h 240"/>
                <a:gd name="T100" fmla="*/ 164 w 439"/>
                <a:gd name="T101" fmla="*/ 174 h 240"/>
                <a:gd name="T102" fmla="*/ 170 w 439"/>
                <a:gd name="T103" fmla="*/ 173 h 240"/>
                <a:gd name="T104" fmla="*/ 175 w 439"/>
                <a:gd name="T105" fmla="*/ 171 h 240"/>
                <a:gd name="T106" fmla="*/ 181 w 439"/>
                <a:gd name="T107" fmla="*/ 170 h 240"/>
                <a:gd name="T108" fmla="*/ 186 w 439"/>
                <a:gd name="T109" fmla="*/ 169 h 240"/>
                <a:gd name="T110" fmla="*/ 192 w 439"/>
                <a:gd name="T111" fmla="*/ 168 h 240"/>
                <a:gd name="T112" fmla="*/ 428 w 439"/>
                <a:gd name="T113" fmla="*/ 198 h 240"/>
                <a:gd name="T114" fmla="*/ 430 w 439"/>
                <a:gd name="T115" fmla="*/ 184 h 240"/>
                <a:gd name="T116" fmla="*/ 434 w 439"/>
                <a:gd name="T117" fmla="*/ 171 h 240"/>
                <a:gd name="T118" fmla="*/ 436 w 439"/>
                <a:gd name="T119" fmla="*/ 157 h 240"/>
                <a:gd name="T120" fmla="*/ 439 w 439"/>
                <a:gd name="T121" fmla="*/ 144 h 240"/>
                <a:gd name="T122" fmla="*/ 190 w 439"/>
                <a:gd name="T123" fmla="*/ 1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9" h="240">
                  <a:moveTo>
                    <a:pt x="190" y="112"/>
                  </a:moveTo>
                  <a:lnTo>
                    <a:pt x="182" y="109"/>
                  </a:lnTo>
                  <a:lnTo>
                    <a:pt x="174" y="104"/>
                  </a:lnTo>
                  <a:lnTo>
                    <a:pt x="166" y="101"/>
                  </a:lnTo>
                  <a:lnTo>
                    <a:pt x="158" y="96"/>
                  </a:lnTo>
                  <a:lnTo>
                    <a:pt x="138" y="85"/>
                  </a:lnTo>
                  <a:lnTo>
                    <a:pt x="120" y="72"/>
                  </a:lnTo>
                  <a:lnTo>
                    <a:pt x="102" y="60"/>
                  </a:lnTo>
                  <a:lnTo>
                    <a:pt x="85" y="48"/>
                  </a:lnTo>
                  <a:lnTo>
                    <a:pt x="70" y="36"/>
                  </a:lnTo>
                  <a:lnTo>
                    <a:pt x="55" y="25"/>
                  </a:lnTo>
                  <a:lnTo>
                    <a:pt x="42" y="12"/>
                  </a:lnTo>
                  <a:lnTo>
                    <a:pt x="30" y="0"/>
                  </a:lnTo>
                  <a:lnTo>
                    <a:pt x="45" y="73"/>
                  </a:lnTo>
                  <a:lnTo>
                    <a:pt x="50" y="76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70" y="88"/>
                  </a:lnTo>
                  <a:lnTo>
                    <a:pt x="83" y="95"/>
                  </a:lnTo>
                  <a:lnTo>
                    <a:pt x="95" y="102"/>
                  </a:lnTo>
                  <a:lnTo>
                    <a:pt x="109" y="109"/>
                  </a:lnTo>
                  <a:lnTo>
                    <a:pt x="122" y="116"/>
                  </a:lnTo>
                  <a:lnTo>
                    <a:pt x="135" y="121"/>
                  </a:lnTo>
                  <a:lnTo>
                    <a:pt x="146" y="127"/>
                  </a:lnTo>
                  <a:lnTo>
                    <a:pt x="159" y="133"/>
                  </a:lnTo>
                  <a:lnTo>
                    <a:pt x="170" y="138"/>
                  </a:lnTo>
                  <a:lnTo>
                    <a:pt x="170" y="140"/>
                  </a:lnTo>
                  <a:lnTo>
                    <a:pt x="158" y="142"/>
                  </a:lnTo>
                  <a:lnTo>
                    <a:pt x="145" y="144"/>
                  </a:lnTo>
                  <a:lnTo>
                    <a:pt x="131" y="147"/>
                  </a:lnTo>
                  <a:lnTo>
                    <a:pt x="117" y="150"/>
                  </a:lnTo>
                  <a:lnTo>
                    <a:pt x="103" y="154"/>
                  </a:lnTo>
                  <a:lnTo>
                    <a:pt x="90" y="157"/>
                  </a:lnTo>
                  <a:lnTo>
                    <a:pt x="75" y="161"/>
                  </a:lnTo>
                  <a:lnTo>
                    <a:pt x="61" y="164"/>
                  </a:lnTo>
                  <a:lnTo>
                    <a:pt x="53" y="166"/>
                  </a:lnTo>
                  <a:lnTo>
                    <a:pt x="46" y="169"/>
                  </a:lnTo>
                  <a:lnTo>
                    <a:pt x="39" y="171"/>
                  </a:lnTo>
                  <a:lnTo>
                    <a:pt x="32" y="173"/>
                  </a:lnTo>
                  <a:lnTo>
                    <a:pt x="0" y="240"/>
                  </a:lnTo>
                  <a:lnTo>
                    <a:pt x="15" y="232"/>
                  </a:lnTo>
                  <a:lnTo>
                    <a:pt x="30" y="224"/>
                  </a:lnTo>
                  <a:lnTo>
                    <a:pt x="47" y="216"/>
                  </a:lnTo>
                  <a:lnTo>
                    <a:pt x="65" y="208"/>
                  </a:lnTo>
                  <a:lnTo>
                    <a:pt x="85" y="200"/>
                  </a:lnTo>
                  <a:lnTo>
                    <a:pt x="105" y="193"/>
                  </a:lnTo>
                  <a:lnTo>
                    <a:pt x="125" y="186"/>
                  </a:lnTo>
                  <a:lnTo>
                    <a:pt x="147" y="179"/>
                  </a:lnTo>
                  <a:lnTo>
                    <a:pt x="153" y="178"/>
                  </a:lnTo>
                  <a:lnTo>
                    <a:pt x="159" y="176"/>
                  </a:lnTo>
                  <a:lnTo>
                    <a:pt x="164" y="174"/>
                  </a:lnTo>
                  <a:lnTo>
                    <a:pt x="170" y="173"/>
                  </a:lnTo>
                  <a:lnTo>
                    <a:pt x="175" y="171"/>
                  </a:lnTo>
                  <a:lnTo>
                    <a:pt x="181" y="170"/>
                  </a:lnTo>
                  <a:lnTo>
                    <a:pt x="186" y="169"/>
                  </a:lnTo>
                  <a:lnTo>
                    <a:pt x="192" y="168"/>
                  </a:lnTo>
                  <a:lnTo>
                    <a:pt x="428" y="198"/>
                  </a:lnTo>
                  <a:lnTo>
                    <a:pt x="430" y="184"/>
                  </a:lnTo>
                  <a:lnTo>
                    <a:pt x="434" y="171"/>
                  </a:lnTo>
                  <a:lnTo>
                    <a:pt x="436" y="157"/>
                  </a:lnTo>
                  <a:lnTo>
                    <a:pt x="439" y="144"/>
                  </a:lnTo>
                  <a:lnTo>
                    <a:pt x="19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5417441" y="5509767"/>
              <a:ext cx="489148" cy="670421"/>
            </a:xfrm>
            <a:custGeom>
              <a:avLst/>
              <a:gdLst>
                <a:gd name="T0" fmla="*/ 44 w 340"/>
                <a:gd name="T1" fmla="*/ 181 h 466"/>
                <a:gd name="T2" fmla="*/ 60 w 340"/>
                <a:gd name="T3" fmla="*/ 144 h 466"/>
                <a:gd name="T4" fmla="*/ 85 w 340"/>
                <a:gd name="T5" fmla="*/ 111 h 466"/>
                <a:gd name="T6" fmla="*/ 119 w 340"/>
                <a:gd name="T7" fmla="*/ 83 h 466"/>
                <a:gd name="T8" fmla="*/ 158 w 340"/>
                <a:gd name="T9" fmla="*/ 61 h 466"/>
                <a:gd name="T10" fmla="*/ 204 w 340"/>
                <a:gd name="T11" fmla="*/ 45 h 466"/>
                <a:gd name="T12" fmla="*/ 254 w 340"/>
                <a:gd name="T13" fmla="*/ 36 h 466"/>
                <a:gd name="T14" fmla="*/ 309 w 340"/>
                <a:gd name="T15" fmla="*/ 35 h 466"/>
                <a:gd name="T16" fmla="*/ 337 w 340"/>
                <a:gd name="T17" fmla="*/ 28 h 466"/>
                <a:gd name="T18" fmla="*/ 339 w 340"/>
                <a:gd name="T19" fmla="*/ 10 h 466"/>
                <a:gd name="T20" fmla="*/ 307 w 340"/>
                <a:gd name="T21" fmla="*/ 0 h 466"/>
                <a:gd name="T22" fmla="*/ 246 w 340"/>
                <a:gd name="T23" fmla="*/ 2 h 466"/>
                <a:gd name="T24" fmla="*/ 189 w 340"/>
                <a:gd name="T25" fmla="*/ 13 h 466"/>
                <a:gd name="T26" fmla="*/ 136 w 340"/>
                <a:gd name="T27" fmla="*/ 31 h 466"/>
                <a:gd name="T28" fmla="*/ 90 w 340"/>
                <a:gd name="T29" fmla="*/ 58 h 466"/>
                <a:gd name="T30" fmla="*/ 52 w 340"/>
                <a:gd name="T31" fmla="*/ 90 h 466"/>
                <a:gd name="T32" fmla="*/ 24 w 340"/>
                <a:gd name="T33" fmla="*/ 128 h 466"/>
                <a:gd name="T34" fmla="*/ 6 w 340"/>
                <a:gd name="T35" fmla="*/ 172 h 466"/>
                <a:gd name="T36" fmla="*/ 0 w 340"/>
                <a:gd name="T37" fmla="*/ 203 h 466"/>
                <a:gd name="T38" fmla="*/ 0 w 340"/>
                <a:gd name="T39" fmla="*/ 219 h 466"/>
                <a:gd name="T40" fmla="*/ 2 w 340"/>
                <a:gd name="T41" fmla="*/ 248 h 466"/>
                <a:gd name="T42" fmla="*/ 15 w 340"/>
                <a:gd name="T43" fmla="*/ 289 h 466"/>
                <a:gd name="T44" fmla="*/ 37 w 340"/>
                <a:gd name="T45" fmla="*/ 329 h 466"/>
                <a:gd name="T46" fmla="*/ 67 w 340"/>
                <a:gd name="T47" fmla="*/ 364 h 466"/>
                <a:gd name="T48" fmla="*/ 105 w 340"/>
                <a:gd name="T49" fmla="*/ 397 h 466"/>
                <a:gd name="T50" fmla="*/ 149 w 340"/>
                <a:gd name="T51" fmla="*/ 424 h 466"/>
                <a:gd name="T52" fmla="*/ 198 w 340"/>
                <a:gd name="T53" fmla="*/ 445 h 466"/>
                <a:gd name="T54" fmla="*/ 253 w 340"/>
                <a:gd name="T55" fmla="*/ 461 h 466"/>
                <a:gd name="T56" fmla="*/ 283 w 340"/>
                <a:gd name="T57" fmla="*/ 456 h 466"/>
                <a:gd name="T58" fmla="*/ 286 w 340"/>
                <a:gd name="T59" fmla="*/ 439 h 466"/>
                <a:gd name="T60" fmla="*/ 259 w 340"/>
                <a:gd name="T61" fmla="*/ 425 h 466"/>
                <a:gd name="T62" fmla="*/ 207 w 340"/>
                <a:gd name="T63" fmla="*/ 410 h 466"/>
                <a:gd name="T64" fmla="*/ 160 w 340"/>
                <a:gd name="T65" fmla="*/ 390 h 466"/>
                <a:gd name="T66" fmla="*/ 120 w 340"/>
                <a:gd name="T67" fmla="*/ 363 h 466"/>
                <a:gd name="T68" fmla="*/ 86 w 340"/>
                <a:gd name="T69" fmla="*/ 332 h 466"/>
                <a:gd name="T70" fmla="*/ 61 w 340"/>
                <a:gd name="T71" fmla="*/ 297 h 466"/>
                <a:gd name="T72" fmla="*/ 45 w 340"/>
                <a:gd name="T73" fmla="*/ 259 h 466"/>
                <a:gd name="T74" fmla="*/ 39 w 340"/>
                <a:gd name="T75" fmla="*/ 22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" h="466">
                  <a:moveTo>
                    <a:pt x="40" y="201"/>
                  </a:moveTo>
                  <a:lnTo>
                    <a:pt x="44" y="181"/>
                  </a:lnTo>
                  <a:lnTo>
                    <a:pt x="51" y="161"/>
                  </a:lnTo>
                  <a:lnTo>
                    <a:pt x="60" y="144"/>
                  </a:lnTo>
                  <a:lnTo>
                    <a:pt x="71" y="127"/>
                  </a:lnTo>
                  <a:lnTo>
                    <a:pt x="85" y="111"/>
                  </a:lnTo>
                  <a:lnTo>
                    <a:pt x="100" y="97"/>
                  </a:lnTo>
                  <a:lnTo>
                    <a:pt x="119" y="83"/>
                  </a:lnTo>
                  <a:lnTo>
                    <a:pt x="137" y="71"/>
                  </a:lnTo>
                  <a:lnTo>
                    <a:pt x="158" y="61"/>
                  </a:lnTo>
                  <a:lnTo>
                    <a:pt x="181" y="52"/>
                  </a:lnTo>
                  <a:lnTo>
                    <a:pt x="204" y="45"/>
                  </a:lnTo>
                  <a:lnTo>
                    <a:pt x="229" y="39"/>
                  </a:lnTo>
                  <a:lnTo>
                    <a:pt x="254" y="36"/>
                  </a:lnTo>
                  <a:lnTo>
                    <a:pt x="281" y="35"/>
                  </a:lnTo>
                  <a:lnTo>
                    <a:pt x="309" y="35"/>
                  </a:lnTo>
                  <a:lnTo>
                    <a:pt x="336" y="37"/>
                  </a:lnTo>
                  <a:lnTo>
                    <a:pt x="337" y="28"/>
                  </a:lnTo>
                  <a:lnTo>
                    <a:pt x="339" y="20"/>
                  </a:lnTo>
                  <a:lnTo>
                    <a:pt x="339" y="10"/>
                  </a:lnTo>
                  <a:lnTo>
                    <a:pt x="340" y="2"/>
                  </a:lnTo>
                  <a:lnTo>
                    <a:pt x="307" y="0"/>
                  </a:lnTo>
                  <a:lnTo>
                    <a:pt x="276" y="0"/>
                  </a:lnTo>
                  <a:lnTo>
                    <a:pt x="246" y="2"/>
                  </a:lnTo>
                  <a:lnTo>
                    <a:pt x="216" y="6"/>
                  </a:lnTo>
                  <a:lnTo>
                    <a:pt x="189" y="13"/>
                  </a:lnTo>
                  <a:lnTo>
                    <a:pt x="161" y="21"/>
                  </a:lnTo>
                  <a:lnTo>
                    <a:pt x="136" y="31"/>
                  </a:lnTo>
                  <a:lnTo>
                    <a:pt x="112" y="44"/>
                  </a:lnTo>
                  <a:lnTo>
                    <a:pt x="90" y="58"/>
                  </a:lnTo>
                  <a:lnTo>
                    <a:pt x="70" y="73"/>
                  </a:lnTo>
                  <a:lnTo>
                    <a:pt x="52" y="90"/>
                  </a:lnTo>
                  <a:lnTo>
                    <a:pt x="37" y="108"/>
                  </a:lnTo>
                  <a:lnTo>
                    <a:pt x="24" y="128"/>
                  </a:lnTo>
                  <a:lnTo>
                    <a:pt x="14" y="150"/>
                  </a:lnTo>
                  <a:lnTo>
                    <a:pt x="6" y="172"/>
                  </a:lnTo>
                  <a:lnTo>
                    <a:pt x="1" y="195"/>
                  </a:lnTo>
                  <a:lnTo>
                    <a:pt x="0" y="203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2" y="248"/>
                  </a:lnTo>
                  <a:lnTo>
                    <a:pt x="8" y="270"/>
                  </a:lnTo>
                  <a:lnTo>
                    <a:pt x="15" y="289"/>
                  </a:lnTo>
                  <a:lnTo>
                    <a:pt x="25" y="309"/>
                  </a:lnTo>
                  <a:lnTo>
                    <a:pt x="37" y="329"/>
                  </a:lnTo>
                  <a:lnTo>
                    <a:pt x="51" y="347"/>
                  </a:lnTo>
                  <a:lnTo>
                    <a:pt x="67" y="364"/>
                  </a:lnTo>
                  <a:lnTo>
                    <a:pt x="85" y="380"/>
                  </a:lnTo>
                  <a:lnTo>
                    <a:pt x="105" y="397"/>
                  </a:lnTo>
                  <a:lnTo>
                    <a:pt x="126" y="410"/>
                  </a:lnTo>
                  <a:lnTo>
                    <a:pt x="149" y="424"/>
                  </a:lnTo>
                  <a:lnTo>
                    <a:pt x="173" y="436"/>
                  </a:lnTo>
                  <a:lnTo>
                    <a:pt x="198" y="445"/>
                  </a:lnTo>
                  <a:lnTo>
                    <a:pt x="226" y="454"/>
                  </a:lnTo>
                  <a:lnTo>
                    <a:pt x="253" y="461"/>
                  </a:lnTo>
                  <a:lnTo>
                    <a:pt x="282" y="466"/>
                  </a:lnTo>
                  <a:lnTo>
                    <a:pt x="283" y="456"/>
                  </a:lnTo>
                  <a:lnTo>
                    <a:pt x="284" y="447"/>
                  </a:lnTo>
                  <a:lnTo>
                    <a:pt x="286" y="439"/>
                  </a:lnTo>
                  <a:lnTo>
                    <a:pt x="287" y="430"/>
                  </a:lnTo>
                  <a:lnTo>
                    <a:pt x="259" y="425"/>
                  </a:lnTo>
                  <a:lnTo>
                    <a:pt x="233" y="418"/>
                  </a:lnTo>
                  <a:lnTo>
                    <a:pt x="207" y="410"/>
                  </a:lnTo>
                  <a:lnTo>
                    <a:pt x="183" y="401"/>
                  </a:lnTo>
                  <a:lnTo>
                    <a:pt x="160" y="390"/>
                  </a:lnTo>
                  <a:lnTo>
                    <a:pt x="139" y="377"/>
                  </a:lnTo>
                  <a:lnTo>
                    <a:pt x="120" y="363"/>
                  </a:lnTo>
                  <a:lnTo>
                    <a:pt x="102" y="348"/>
                  </a:lnTo>
                  <a:lnTo>
                    <a:pt x="86" y="332"/>
                  </a:lnTo>
                  <a:lnTo>
                    <a:pt x="73" y="315"/>
                  </a:lnTo>
                  <a:lnTo>
                    <a:pt x="61" y="297"/>
                  </a:lnTo>
                  <a:lnTo>
                    <a:pt x="52" y="279"/>
                  </a:lnTo>
                  <a:lnTo>
                    <a:pt x="45" y="259"/>
                  </a:lnTo>
                  <a:lnTo>
                    <a:pt x="40" y="241"/>
                  </a:lnTo>
                  <a:lnTo>
                    <a:pt x="39" y="220"/>
                  </a:lnTo>
                  <a:lnTo>
                    <a:pt x="4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5823146" y="5515522"/>
              <a:ext cx="500658" cy="670421"/>
            </a:xfrm>
            <a:custGeom>
              <a:avLst/>
              <a:gdLst>
                <a:gd name="T0" fmla="*/ 61 w 348"/>
                <a:gd name="T1" fmla="*/ 0 h 467"/>
                <a:gd name="T2" fmla="*/ 59 w 348"/>
                <a:gd name="T3" fmla="*/ 0 h 467"/>
                <a:gd name="T4" fmla="*/ 57 w 348"/>
                <a:gd name="T5" fmla="*/ 8 h 467"/>
                <a:gd name="T6" fmla="*/ 55 w 348"/>
                <a:gd name="T7" fmla="*/ 26 h 467"/>
                <a:gd name="T8" fmla="*/ 54 w 348"/>
                <a:gd name="T9" fmla="*/ 35 h 467"/>
                <a:gd name="T10" fmla="*/ 54 w 348"/>
                <a:gd name="T11" fmla="*/ 35 h 467"/>
                <a:gd name="T12" fmla="*/ 82 w 348"/>
                <a:gd name="T13" fmla="*/ 41 h 467"/>
                <a:gd name="T14" fmla="*/ 134 w 348"/>
                <a:gd name="T15" fmla="*/ 54 h 467"/>
                <a:gd name="T16" fmla="*/ 181 w 348"/>
                <a:gd name="T17" fmla="*/ 76 h 467"/>
                <a:gd name="T18" fmla="*/ 221 w 348"/>
                <a:gd name="T19" fmla="*/ 103 h 467"/>
                <a:gd name="T20" fmla="*/ 255 w 348"/>
                <a:gd name="T21" fmla="*/ 134 h 467"/>
                <a:gd name="T22" fmla="*/ 280 w 348"/>
                <a:gd name="T23" fmla="*/ 169 h 467"/>
                <a:gd name="T24" fmla="*/ 296 w 348"/>
                <a:gd name="T25" fmla="*/ 205 h 467"/>
                <a:gd name="T26" fmla="*/ 302 w 348"/>
                <a:gd name="T27" fmla="*/ 246 h 467"/>
                <a:gd name="T28" fmla="*/ 297 w 348"/>
                <a:gd name="T29" fmla="*/ 285 h 467"/>
                <a:gd name="T30" fmla="*/ 281 w 348"/>
                <a:gd name="T31" fmla="*/ 322 h 467"/>
                <a:gd name="T32" fmla="*/ 257 w 348"/>
                <a:gd name="T33" fmla="*/ 355 h 467"/>
                <a:gd name="T34" fmla="*/ 223 w 348"/>
                <a:gd name="T35" fmla="*/ 383 h 467"/>
                <a:gd name="T36" fmla="*/ 183 w 348"/>
                <a:gd name="T37" fmla="*/ 405 h 467"/>
                <a:gd name="T38" fmla="*/ 137 w 348"/>
                <a:gd name="T39" fmla="*/ 420 h 467"/>
                <a:gd name="T40" fmla="*/ 86 w 348"/>
                <a:gd name="T41" fmla="*/ 429 h 467"/>
                <a:gd name="T42" fmla="*/ 32 w 348"/>
                <a:gd name="T43" fmla="*/ 430 h 467"/>
                <a:gd name="T44" fmla="*/ 5 w 348"/>
                <a:gd name="T45" fmla="*/ 428 h 467"/>
                <a:gd name="T46" fmla="*/ 5 w 348"/>
                <a:gd name="T47" fmla="*/ 428 h 467"/>
                <a:gd name="T48" fmla="*/ 4 w 348"/>
                <a:gd name="T49" fmla="*/ 437 h 467"/>
                <a:gd name="T50" fmla="*/ 1 w 348"/>
                <a:gd name="T51" fmla="*/ 454 h 467"/>
                <a:gd name="T52" fmla="*/ 1 w 348"/>
                <a:gd name="T53" fmla="*/ 464 h 467"/>
                <a:gd name="T54" fmla="*/ 4 w 348"/>
                <a:gd name="T55" fmla="*/ 464 h 467"/>
                <a:gd name="T56" fmla="*/ 37 w 348"/>
                <a:gd name="T57" fmla="*/ 466 h 467"/>
                <a:gd name="T58" fmla="*/ 99 w 348"/>
                <a:gd name="T59" fmla="*/ 465 h 467"/>
                <a:gd name="T60" fmla="*/ 158 w 348"/>
                <a:gd name="T61" fmla="*/ 454 h 467"/>
                <a:gd name="T62" fmla="*/ 211 w 348"/>
                <a:gd name="T63" fmla="*/ 436 h 467"/>
                <a:gd name="T64" fmla="*/ 257 w 348"/>
                <a:gd name="T65" fmla="*/ 410 h 467"/>
                <a:gd name="T66" fmla="*/ 295 w 348"/>
                <a:gd name="T67" fmla="*/ 377 h 467"/>
                <a:gd name="T68" fmla="*/ 324 w 348"/>
                <a:gd name="T69" fmla="*/ 338 h 467"/>
                <a:gd name="T70" fmla="*/ 342 w 348"/>
                <a:gd name="T71" fmla="*/ 294 h 467"/>
                <a:gd name="T72" fmla="*/ 348 w 348"/>
                <a:gd name="T73" fmla="*/ 247 h 467"/>
                <a:gd name="T74" fmla="*/ 341 w 348"/>
                <a:gd name="T75" fmla="*/ 201 h 467"/>
                <a:gd name="T76" fmla="*/ 323 w 348"/>
                <a:gd name="T77" fmla="*/ 157 h 467"/>
                <a:gd name="T78" fmla="*/ 294 w 348"/>
                <a:gd name="T79" fmla="*/ 116 h 467"/>
                <a:gd name="T80" fmla="*/ 256 w 348"/>
                <a:gd name="T81" fmla="*/ 79 h 467"/>
                <a:gd name="T82" fmla="*/ 209 w 348"/>
                <a:gd name="T83" fmla="*/ 48 h 467"/>
                <a:gd name="T84" fmla="*/ 154 w 348"/>
                <a:gd name="T85" fmla="*/ 22 h 467"/>
                <a:gd name="T86" fmla="*/ 95 w 348"/>
                <a:gd name="T87" fmla="*/ 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8" h="467">
                  <a:moveTo>
                    <a:pt x="62" y="0"/>
                  </a:moveTo>
                  <a:lnTo>
                    <a:pt x="61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8"/>
                  </a:lnTo>
                  <a:lnTo>
                    <a:pt x="57" y="18"/>
                  </a:lnTo>
                  <a:lnTo>
                    <a:pt x="55" y="26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82" y="41"/>
                  </a:lnTo>
                  <a:lnTo>
                    <a:pt x="108" y="46"/>
                  </a:lnTo>
                  <a:lnTo>
                    <a:pt x="134" y="54"/>
                  </a:lnTo>
                  <a:lnTo>
                    <a:pt x="158" y="65"/>
                  </a:lnTo>
                  <a:lnTo>
                    <a:pt x="181" y="76"/>
                  </a:lnTo>
                  <a:lnTo>
                    <a:pt x="202" y="88"/>
                  </a:lnTo>
                  <a:lnTo>
                    <a:pt x="221" y="103"/>
                  </a:lnTo>
                  <a:lnTo>
                    <a:pt x="238" y="118"/>
                  </a:lnTo>
                  <a:lnTo>
                    <a:pt x="255" y="134"/>
                  </a:lnTo>
                  <a:lnTo>
                    <a:pt x="268" y="150"/>
                  </a:lnTo>
                  <a:lnTo>
                    <a:pt x="280" y="169"/>
                  </a:lnTo>
                  <a:lnTo>
                    <a:pt x="289" y="187"/>
                  </a:lnTo>
                  <a:lnTo>
                    <a:pt x="296" y="205"/>
                  </a:lnTo>
                  <a:lnTo>
                    <a:pt x="301" y="225"/>
                  </a:lnTo>
                  <a:lnTo>
                    <a:pt x="302" y="246"/>
                  </a:lnTo>
                  <a:lnTo>
                    <a:pt x="301" y="265"/>
                  </a:lnTo>
                  <a:lnTo>
                    <a:pt x="297" y="285"/>
                  </a:lnTo>
                  <a:lnTo>
                    <a:pt x="290" y="305"/>
                  </a:lnTo>
                  <a:lnTo>
                    <a:pt x="281" y="322"/>
                  </a:lnTo>
                  <a:lnTo>
                    <a:pt x="270" y="339"/>
                  </a:lnTo>
                  <a:lnTo>
                    <a:pt x="257" y="355"/>
                  </a:lnTo>
                  <a:lnTo>
                    <a:pt x="241" y="369"/>
                  </a:lnTo>
                  <a:lnTo>
                    <a:pt x="223" y="383"/>
                  </a:lnTo>
                  <a:lnTo>
                    <a:pt x="204" y="395"/>
                  </a:lnTo>
                  <a:lnTo>
                    <a:pt x="183" y="405"/>
                  </a:lnTo>
                  <a:lnTo>
                    <a:pt x="161" y="413"/>
                  </a:lnTo>
                  <a:lnTo>
                    <a:pt x="137" y="420"/>
                  </a:lnTo>
                  <a:lnTo>
                    <a:pt x="112" y="426"/>
                  </a:lnTo>
                  <a:lnTo>
                    <a:pt x="86" y="429"/>
                  </a:lnTo>
                  <a:lnTo>
                    <a:pt x="60" y="430"/>
                  </a:lnTo>
                  <a:lnTo>
                    <a:pt x="32" y="430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4" y="437"/>
                  </a:lnTo>
                  <a:lnTo>
                    <a:pt x="2" y="445"/>
                  </a:lnTo>
                  <a:lnTo>
                    <a:pt x="1" y="454"/>
                  </a:lnTo>
                  <a:lnTo>
                    <a:pt x="0" y="464"/>
                  </a:lnTo>
                  <a:lnTo>
                    <a:pt x="1" y="464"/>
                  </a:lnTo>
                  <a:lnTo>
                    <a:pt x="2" y="464"/>
                  </a:lnTo>
                  <a:lnTo>
                    <a:pt x="4" y="464"/>
                  </a:lnTo>
                  <a:lnTo>
                    <a:pt x="5" y="464"/>
                  </a:lnTo>
                  <a:lnTo>
                    <a:pt x="37" y="466"/>
                  </a:lnTo>
                  <a:lnTo>
                    <a:pt x="68" y="467"/>
                  </a:lnTo>
                  <a:lnTo>
                    <a:pt x="99" y="465"/>
                  </a:lnTo>
                  <a:lnTo>
                    <a:pt x="129" y="461"/>
                  </a:lnTo>
                  <a:lnTo>
                    <a:pt x="158" y="454"/>
                  </a:lnTo>
                  <a:lnTo>
                    <a:pt x="184" y="446"/>
                  </a:lnTo>
                  <a:lnTo>
                    <a:pt x="211" y="436"/>
                  </a:lnTo>
                  <a:lnTo>
                    <a:pt x="235" y="423"/>
                  </a:lnTo>
                  <a:lnTo>
                    <a:pt x="257" y="410"/>
                  </a:lnTo>
                  <a:lnTo>
                    <a:pt x="276" y="395"/>
                  </a:lnTo>
                  <a:lnTo>
                    <a:pt x="295" y="377"/>
                  </a:lnTo>
                  <a:lnTo>
                    <a:pt x="311" y="359"/>
                  </a:lnTo>
                  <a:lnTo>
                    <a:pt x="324" y="338"/>
                  </a:lnTo>
                  <a:lnTo>
                    <a:pt x="334" y="317"/>
                  </a:lnTo>
                  <a:lnTo>
                    <a:pt x="342" y="294"/>
                  </a:lnTo>
                  <a:lnTo>
                    <a:pt x="347" y="271"/>
                  </a:lnTo>
                  <a:lnTo>
                    <a:pt x="348" y="247"/>
                  </a:lnTo>
                  <a:lnTo>
                    <a:pt x="347" y="224"/>
                  </a:lnTo>
                  <a:lnTo>
                    <a:pt x="341" y="201"/>
                  </a:lnTo>
                  <a:lnTo>
                    <a:pt x="334" y="179"/>
                  </a:lnTo>
                  <a:lnTo>
                    <a:pt x="323" y="157"/>
                  </a:lnTo>
                  <a:lnTo>
                    <a:pt x="310" y="135"/>
                  </a:lnTo>
                  <a:lnTo>
                    <a:pt x="294" y="116"/>
                  </a:lnTo>
                  <a:lnTo>
                    <a:pt x="275" y="96"/>
                  </a:lnTo>
                  <a:lnTo>
                    <a:pt x="256" y="79"/>
                  </a:lnTo>
                  <a:lnTo>
                    <a:pt x="233" y="63"/>
                  </a:lnTo>
                  <a:lnTo>
                    <a:pt x="209" y="48"/>
                  </a:lnTo>
                  <a:lnTo>
                    <a:pt x="182" y="34"/>
                  </a:lnTo>
                  <a:lnTo>
                    <a:pt x="154" y="22"/>
                  </a:lnTo>
                  <a:lnTo>
                    <a:pt x="126" y="13"/>
                  </a:lnTo>
                  <a:lnTo>
                    <a:pt x="95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7043139" y="5437834"/>
              <a:ext cx="581223" cy="679053"/>
            </a:xfrm>
            <a:custGeom>
              <a:avLst/>
              <a:gdLst>
                <a:gd name="T0" fmla="*/ 337 w 403"/>
                <a:gd name="T1" fmla="*/ 255 h 473"/>
                <a:gd name="T2" fmla="*/ 349 w 403"/>
                <a:gd name="T3" fmla="*/ 228 h 473"/>
                <a:gd name="T4" fmla="*/ 359 w 403"/>
                <a:gd name="T5" fmla="*/ 203 h 473"/>
                <a:gd name="T6" fmla="*/ 368 w 403"/>
                <a:gd name="T7" fmla="*/ 178 h 473"/>
                <a:gd name="T8" fmla="*/ 377 w 403"/>
                <a:gd name="T9" fmla="*/ 152 h 473"/>
                <a:gd name="T10" fmla="*/ 384 w 403"/>
                <a:gd name="T11" fmla="*/ 128 h 473"/>
                <a:gd name="T12" fmla="*/ 391 w 403"/>
                <a:gd name="T13" fmla="*/ 104 h 473"/>
                <a:gd name="T14" fmla="*/ 398 w 403"/>
                <a:gd name="T15" fmla="*/ 81 h 473"/>
                <a:gd name="T16" fmla="*/ 403 w 403"/>
                <a:gd name="T17" fmla="*/ 59 h 473"/>
                <a:gd name="T18" fmla="*/ 268 w 403"/>
                <a:gd name="T19" fmla="*/ 0 h 473"/>
                <a:gd name="T20" fmla="*/ 263 w 403"/>
                <a:gd name="T21" fmla="*/ 22 h 473"/>
                <a:gd name="T22" fmla="*/ 258 w 403"/>
                <a:gd name="T23" fmla="*/ 45 h 473"/>
                <a:gd name="T24" fmla="*/ 251 w 403"/>
                <a:gd name="T25" fmla="*/ 68 h 473"/>
                <a:gd name="T26" fmla="*/ 243 w 403"/>
                <a:gd name="T27" fmla="*/ 92 h 473"/>
                <a:gd name="T28" fmla="*/ 235 w 403"/>
                <a:gd name="T29" fmla="*/ 118 h 473"/>
                <a:gd name="T30" fmla="*/ 224 w 403"/>
                <a:gd name="T31" fmla="*/ 143 h 473"/>
                <a:gd name="T32" fmla="*/ 214 w 403"/>
                <a:gd name="T33" fmla="*/ 170 h 473"/>
                <a:gd name="T34" fmla="*/ 202 w 403"/>
                <a:gd name="T35" fmla="*/ 196 h 473"/>
                <a:gd name="T36" fmla="*/ 197 w 403"/>
                <a:gd name="T37" fmla="*/ 209 h 473"/>
                <a:gd name="T38" fmla="*/ 189 w 403"/>
                <a:gd name="T39" fmla="*/ 224 h 473"/>
                <a:gd name="T40" fmla="*/ 179 w 403"/>
                <a:gd name="T41" fmla="*/ 240 h 473"/>
                <a:gd name="T42" fmla="*/ 169 w 403"/>
                <a:gd name="T43" fmla="*/ 258 h 473"/>
                <a:gd name="T44" fmla="*/ 157 w 403"/>
                <a:gd name="T45" fmla="*/ 277 h 473"/>
                <a:gd name="T46" fmla="*/ 145 w 403"/>
                <a:gd name="T47" fmla="*/ 295 h 473"/>
                <a:gd name="T48" fmla="*/ 132 w 403"/>
                <a:gd name="T49" fmla="*/ 315 h 473"/>
                <a:gd name="T50" fmla="*/ 118 w 403"/>
                <a:gd name="T51" fmla="*/ 336 h 473"/>
                <a:gd name="T52" fmla="*/ 103 w 403"/>
                <a:gd name="T53" fmla="*/ 355 h 473"/>
                <a:gd name="T54" fmla="*/ 88 w 403"/>
                <a:gd name="T55" fmla="*/ 375 h 473"/>
                <a:gd name="T56" fmla="*/ 73 w 403"/>
                <a:gd name="T57" fmla="*/ 394 h 473"/>
                <a:gd name="T58" fmla="*/ 58 w 403"/>
                <a:gd name="T59" fmla="*/ 413 h 473"/>
                <a:gd name="T60" fmla="*/ 43 w 403"/>
                <a:gd name="T61" fmla="*/ 430 h 473"/>
                <a:gd name="T62" fmla="*/ 29 w 403"/>
                <a:gd name="T63" fmla="*/ 445 h 473"/>
                <a:gd name="T64" fmla="*/ 14 w 403"/>
                <a:gd name="T65" fmla="*/ 460 h 473"/>
                <a:gd name="T66" fmla="*/ 0 w 403"/>
                <a:gd name="T67" fmla="*/ 473 h 473"/>
                <a:gd name="T68" fmla="*/ 148 w 403"/>
                <a:gd name="T69" fmla="*/ 457 h 473"/>
                <a:gd name="T70" fmla="*/ 162 w 403"/>
                <a:gd name="T71" fmla="*/ 445 h 473"/>
                <a:gd name="T72" fmla="*/ 177 w 403"/>
                <a:gd name="T73" fmla="*/ 432 h 473"/>
                <a:gd name="T74" fmla="*/ 191 w 403"/>
                <a:gd name="T75" fmla="*/ 420 h 473"/>
                <a:gd name="T76" fmla="*/ 206 w 403"/>
                <a:gd name="T77" fmla="*/ 407 h 473"/>
                <a:gd name="T78" fmla="*/ 220 w 403"/>
                <a:gd name="T79" fmla="*/ 394 h 473"/>
                <a:gd name="T80" fmla="*/ 233 w 403"/>
                <a:gd name="T81" fmla="*/ 382 h 473"/>
                <a:gd name="T82" fmla="*/ 247 w 403"/>
                <a:gd name="T83" fmla="*/ 369 h 473"/>
                <a:gd name="T84" fmla="*/ 260 w 403"/>
                <a:gd name="T85" fmla="*/ 355 h 473"/>
                <a:gd name="T86" fmla="*/ 273 w 403"/>
                <a:gd name="T87" fmla="*/ 342 h 473"/>
                <a:gd name="T88" fmla="*/ 284 w 403"/>
                <a:gd name="T89" fmla="*/ 330 h 473"/>
                <a:gd name="T90" fmla="*/ 296 w 403"/>
                <a:gd name="T91" fmla="*/ 317 h 473"/>
                <a:gd name="T92" fmla="*/ 306 w 403"/>
                <a:gd name="T93" fmla="*/ 304 h 473"/>
                <a:gd name="T94" fmla="*/ 315 w 403"/>
                <a:gd name="T95" fmla="*/ 292 h 473"/>
                <a:gd name="T96" fmla="*/ 323 w 403"/>
                <a:gd name="T97" fmla="*/ 279 h 473"/>
                <a:gd name="T98" fmla="*/ 331 w 403"/>
                <a:gd name="T99" fmla="*/ 266 h 473"/>
                <a:gd name="T100" fmla="*/ 337 w 403"/>
                <a:gd name="T101" fmla="*/ 25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3" h="473">
                  <a:moveTo>
                    <a:pt x="337" y="255"/>
                  </a:moveTo>
                  <a:lnTo>
                    <a:pt x="349" y="228"/>
                  </a:lnTo>
                  <a:lnTo>
                    <a:pt x="359" y="203"/>
                  </a:lnTo>
                  <a:lnTo>
                    <a:pt x="368" y="178"/>
                  </a:lnTo>
                  <a:lnTo>
                    <a:pt x="377" y="152"/>
                  </a:lnTo>
                  <a:lnTo>
                    <a:pt x="384" y="128"/>
                  </a:lnTo>
                  <a:lnTo>
                    <a:pt x="391" y="104"/>
                  </a:lnTo>
                  <a:lnTo>
                    <a:pt x="398" y="81"/>
                  </a:lnTo>
                  <a:lnTo>
                    <a:pt x="403" y="59"/>
                  </a:lnTo>
                  <a:lnTo>
                    <a:pt x="268" y="0"/>
                  </a:lnTo>
                  <a:lnTo>
                    <a:pt x="263" y="22"/>
                  </a:lnTo>
                  <a:lnTo>
                    <a:pt x="258" y="45"/>
                  </a:lnTo>
                  <a:lnTo>
                    <a:pt x="251" y="68"/>
                  </a:lnTo>
                  <a:lnTo>
                    <a:pt x="243" y="92"/>
                  </a:lnTo>
                  <a:lnTo>
                    <a:pt x="235" y="118"/>
                  </a:lnTo>
                  <a:lnTo>
                    <a:pt x="224" y="143"/>
                  </a:lnTo>
                  <a:lnTo>
                    <a:pt x="214" y="170"/>
                  </a:lnTo>
                  <a:lnTo>
                    <a:pt x="202" y="196"/>
                  </a:lnTo>
                  <a:lnTo>
                    <a:pt x="197" y="209"/>
                  </a:lnTo>
                  <a:lnTo>
                    <a:pt x="189" y="224"/>
                  </a:lnTo>
                  <a:lnTo>
                    <a:pt x="179" y="240"/>
                  </a:lnTo>
                  <a:lnTo>
                    <a:pt x="169" y="258"/>
                  </a:lnTo>
                  <a:lnTo>
                    <a:pt x="157" y="277"/>
                  </a:lnTo>
                  <a:lnTo>
                    <a:pt x="145" y="295"/>
                  </a:lnTo>
                  <a:lnTo>
                    <a:pt x="132" y="315"/>
                  </a:lnTo>
                  <a:lnTo>
                    <a:pt x="118" y="336"/>
                  </a:lnTo>
                  <a:lnTo>
                    <a:pt x="103" y="355"/>
                  </a:lnTo>
                  <a:lnTo>
                    <a:pt x="88" y="375"/>
                  </a:lnTo>
                  <a:lnTo>
                    <a:pt x="73" y="394"/>
                  </a:lnTo>
                  <a:lnTo>
                    <a:pt x="58" y="413"/>
                  </a:lnTo>
                  <a:lnTo>
                    <a:pt x="43" y="430"/>
                  </a:lnTo>
                  <a:lnTo>
                    <a:pt x="29" y="445"/>
                  </a:lnTo>
                  <a:lnTo>
                    <a:pt x="14" y="460"/>
                  </a:lnTo>
                  <a:lnTo>
                    <a:pt x="0" y="473"/>
                  </a:lnTo>
                  <a:lnTo>
                    <a:pt x="148" y="457"/>
                  </a:lnTo>
                  <a:lnTo>
                    <a:pt x="162" y="445"/>
                  </a:lnTo>
                  <a:lnTo>
                    <a:pt x="177" y="432"/>
                  </a:lnTo>
                  <a:lnTo>
                    <a:pt x="191" y="420"/>
                  </a:lnTo>
                  <a:lnTo>
                    <a:pt x="206" y="407"/>
                  </a:lnTo>
                  <a:lnTo>
                    <a:pt x="220" y="394"/>
                  </a:lnTo>
                  <a:lnTo>
                    <a:pt x="233" y="382"/>
                  </a:lnTo>
                  <a:lnTo>
                    <a:pt x="247" y="369"/>
                  </a:lnTo>
                  <a:lnTo>
                    <a:pt x="260" y="355"/>
                  </a:lnTo>
                  <a:lnTo>
                    <a:pt x="273" y="342"/>
                  </a:lnTo>
                  <a:lnTo>
                    <a:pt x="284" y="330"/>
                  </a:lnTo>
                  <a:lnTo>
                    <a:pt x="296" y="317"/>
                  </a:lnTo>
                  <a:lnTo>
                    <a:pt x="306" y="304"/>
                  </a:lnTo>
                  <a:lnTo>
                    <a:pt x="315" y="292"/>
                  </a:lnTo>
                  <a:lnTo>
                    <a:pt x="323" y="279"/>
                  </a:lnTo>
                  <a:lnTo>
                    <a:pt x="331" y="266"/>
                  </a:lnTo>
                  <a:lnTo>
                    <a:pt x="337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7595589" y="5973019"/>
              <a:ext cx="296366" cy="388441"/>
            </a:xfrm>
            <a:custGeom>
              <a:avLst/>
              <a:gdLst>
                <a:gd name="T0" fmla="*/ 206 w 206"/>
                <a:gd name="T1" fmla="*/ 0 h 268"/>
                <a:gd name="T2" fmla="*/ 205 w 206"/>
                <a:gd name="T3" fmla="*/ 2 h 268"/>
                <a:gd name="T4" fmla="*/ 200 w 206"/>
                <a:gd name="T5" fmla="*/ 8 h 268"/>
                <a:gd name="T6" fmla="*/ 195 w 206"/>
                <a:gd name="T7" fmla="*/ 17 h 268"/>
                <a:gd name="T8" fmla="*/ 185 w 206"/>
                <a:gd name="T9" fmla="*/ 28 h 268"/>
                <a:gd name="T10" fmla="*/ 175 w 206"/>
                <a:gd name="T11" fmla="*/ 43 h 268"/>
                <a:gd name="T12" fmla="*/ 164 w 206"/>
                <a:gd name="T13" fmla="*/ 60 h 268"/>
                <a:gd name="T14" fmla="*/ 150 w 206"/>
                <a:gd name="T15" fmla="*/ 78 h 268"/>
                <a:gd name="T16" fmla="*/ 135 w 206"/>
                <a:gd name="T17" fmla="*/ 96 h 268"/>
                <a:gd name="T18" fmla="*/ 120 w 206"/>
                <a:gd name="T19" fmla="*/ 116 h 268"/>
                <a:gd name="T20" fmla="*/ 102 w 206"/>
                <a:gd name="T21" fmla="*/ 137 h 268"/>
                <a:gd name="T22" fmla="*/ 85 w 206"/>
                <a:gd name="T23" fmla="*/ 156 h 268"/>
                <a:gd name="T24" fmla="*/ 68 w 206"/>
                <a:gd name="T25" fmla="*/ 176 h 268"/>
                <a:gd name="T26" fmla="*/ 51 w 206"/>
                <a:gd name="T27" fmla="*/ 193 h 268"/>
                <a:gd name="T28" fmla="*/ 33 w 206"/>
                <a:gd name="T29" fmla="*/ 211 h 268"/>
                <a:gd name="T30" fmla="*/ 16 w 206"/>
                <a:gd name="T31" fmla="*/ 224 h 268"/>
                <a:gd name="T32" fmla="*/ 0 w 206"/>
                <a:gd name="T33" fmla="*/ 237 h 268"/>
                <a:gd name="T34" fmla="*/ 31 w 206"/>
                <a:gd name="T35" fmla="*/ 268 h 268"/>
                <a:gd name="T36" fmla="*/ 36 w 206"/>
                <a:gd name="T37" fmla="*/ 264 h 268"/>
                <a:gd name="T38" fmla="*/ 48 w 206"/>
                <a:gd name="T39" fmla="*/ 252 h 268"/>
                <a:gd name="T40" fmla="*/ 68 w 206"/>
                <a:gd name="T41" fmla="*/ 230 h 268"/>
                <a:gd name="T42" fmla="*/ 92 w 206"/>
                <a:gd name="T43" fmla="*/ 201 h 268"/>
                <a:gd name="T44" fmla="*/ 120 w 206"/>
                <a:gd name="T45" fmla="*/ 163 h 268"/>
                <a:gd name="T46" fmla="*/ 149 w 206"/>
                <a:gd name="T47" fmla="*/ 117 h 268"/>
                <a:gd name="T48" fmla="*/ 178 w 206"/>
                <a:gd name="T49" fmla="*/ 63 h 268"/>
                <a:gd name="T50" fmla="*/ 206 w 206"/>
                <a:gd name="T5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6" h="268">
                  <a:moveTo>
                    <a:pt x="206" y="0"/>
                  </a:moveTo>
                  <a:lnTo>
                    <a:pt x="205" y="2"/>
                  </a:lnTo>
                  <a:lnTo>
                    <a:pt x="200" y="8"/>
                  </a:lnTo>
                  <a:lnTo>
                    <a:pt x="195" y="17"/>
                  </a:lnTo>
                  <a:lnTo>
                    <a:pt x="185" y="28"/>
                  </a:lnTo>
                  <a:lnTo>
                    <a:pt x="175" y="43"/>
                  </a:lnTo>
                  <a:lnTo>
                    <a:pt x="164" y="60"/>
                  </a:lnTo>
                  <a:lnTo>
                    <a:pt x="150" y="78"/>
                  </a:lnTo>
                  <a:lnTo>
                    <a:pt x="135" y="96"/>
                  </a:lnTo>
                  <a:lnTo>
                    <a:pt x="120" y="116"/>
                  </a:lnTo>
                  <a:lnTo>
                    <a:pt x="102" y="137"/>
                  </a:lnTo>
                  <a:lnTo>
                    <a:pt x="85" y="156"/>
                  </a:lnTo>
                  <a:lnTo>
                    <a:pt x="68" y="176"/>
                  </a:lnTo>
                  <a:lnTo>
                    <a:pt x="51" y="193"/>
                  </a:lnTo>
                  <a:lnTo>
                    <a:pt x="33" y="211"/>
                  </a:lnTo>
                  <a:lnTo>
                    <a:pt x="16" y="224"/>
                  </a:lnTo>
                  <a:lnTo>
                    <a:pt x="0" y="237"/>
                  </a:lnTo>
                  <a:lnTo>
                    <a:pt x="31" y="268"/>
                  </a:lnTo>
                  <a:lnTo>
                    <a:pt x="36" y="264"/>
                  </a:lnTo>
                  <a:lnTo>
                    <a:pt x="48" y="252"/>
                  </a:lnTo>
                  <a:lnTo>
                    <a:pt x="68" y="230"/>
                  </a:lnTo>
                  <a:lnTo>
                    <a:pt x="92" y="201"/>
                  </a:lnTo>
                  <a:lnTo>
                    <a:pt x="120" y="163"/>
                  </a:lnTo>
                  <a:lnTo>
                    <a:pt x="149" y="117"/>
                  </a:lnTo>
                  <a:lnTo>
                    <a:pt x="178" y="6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7750966" y="6096745"/>
              <a:ext cx="195659" cy="356790"/>
            </a:xfrm>
            <a:custGeom>
              <a:avLst/>
              <a:gdLst>
                <a:gd name="T0" fmla="*/ 137 w 137"/>
                <a:gd name="T1" fmla="*/ 0 h 249"/>
                <a:gd name="T2" fmla="*/ 134 w 137"/>
                <a:gd name="T3" fmla="*/ 7 h 249"/>
                <a:gd name="T4" fmla="*/ 126 w 137"/>
                <a:gd name="T5" fmla="*/ 24 h 249"/>
                <a:gd name="T6" fmla="*/ 113 w 137"/>
                <a:gd name="T7" fmla="*/ 52 h 249"/>
                <a:gd name="T8" fmla="*/ 96 w 137"/>
                <a:gd name="T9" fmla="*/ 84 h 249"/>
                <a:gd name="T10" fmla="*/ 75 w 137"/>
                <a:gd name="T11" fmla="*/ 121 h 249"/>
                <a:gd name="T12" fmla="*/ 52 w 137"/>
                <a:gd name="T13" fmla="*/ 158 h 249"/>
                <a:gd name="T14" fmla="*/ 27 w 137"/>
                <a:gd name="T15" fmla="*/ 194 h 249"/>
                <a:gd name="T16" fmla="*/ 0 w 137"/>
                <a:gd name="T17" fmla="*/ 224 h 249"/>
                <a:gd name="T18" fmla="*/ 37 w 137"/>
                <a:gd name="T19" fmla="*/ 249 h 249"/>
                <a:gd name="T20" fmla="*/ 39 w 137"/>
                <a:gd name="T21" fmla="*/ 245 h 249"/>
                <a:gd name="T22" fmla="*/ 47 w 137"/>
                <a:gd name="T23" fmla="*/ 236 h 249"/>
                <a:gd name="T24" fmla="*/ 59 w 137"/>
                <a:gd name="T25" fmla="*/ 220 h 249"/>
                <a:gd name="T26" fmla="*/ 74 w 137"/>
                <a:gd name="T27" fmla="*/ 195 h 249"/>
                <a:gd name="T28" fmla="*/ 90 w 137"/>
                <a:gd name="T29" fmla="*/ 161 h 249"/>
                <a:gd name="T30" fmla="*/ 106 w 137"/>
                <a:gd name="T31" fmla="*/ 119 h 249"/>
                <a:gd name="T32" fmla="*/ 122 w 137"/>
                <a:gd name="T33" fmla="*/ 64 h 249"/>
                <a:gd name="T34" fmla="*/ 137 w 137"/>
                <a:gd name="T3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249">
                  <a:moveTo>
                    <a:pt x="137" y="0"/>
                  </a:moveTo>
                  <a:lnTo>
                    <a:pt x="134" y="7"/>
                  </a:lnTo>
                  <a:lnTo>
                    <a:pt x="126" y="24"/>
                  </a:lnTo>
                  <a:lnTo>
                    <a:pt x="113" y="52"/>
                  </a:lnTo>
                  <a:lnTo>
                    <a:pt x="96" y="84"/>
                  </a:lnTo>
                  <a:lnTo>
                    <a:pt x="75" y="121"/>
                  </a:lnTo>
                  <a:lnTo>
                    <a:pt x="52" y="158"/>
                  </a:lnTo>
                  <a:lnTo>
                    <a:pt x="27" y="194"/>
                  </a:lnTo>
                  <a:lnTo>
                    <a:pt x="0" y="224"/>
                  </a:lnTo>
                  <a:lnTo>
                    <a:pt x="37" y="249"/>
                  </a:lnTo>
                  <a:lnTo>
                    <a:pt x="39" y="245"/>
                  </a:lnTo>
                  <a:lnTo>
                    <a:pt x="47" y="236"/>
                  </a:lnTo>
                  <a:lnTo>
                    <a:pt x="59" y="220"/>
                  </a:lnTo>
                  <a:lnTo>
                    <a:pt x="74" y="195"/>
                  </a:lnTo>
                  <a:lnTo>
                    <a:pt x="90" y="161"/>
                  </a:lnTo>
                  <a:lnTo>
                    <a:pt x="106" y="119"/>
                  </a:lnTo>
                  <a:lnTo>
                    <a:pt x="122" y="6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7940870" y="6194575"/>
              <a:ext cx="103584" cy="287734"/>
            </a:xfrm>
            <a:custGeom>
              <a:avLst/>
              <a:gdLst>
                <a:gd name="T0" fmla="*/ 65 w 71"/>
                <a:gd name="T1" fmla="*/ 0 h 201"/>
                <a:gd name="T2" fmla="*/ 64 w 71"/>
                <a:gd name="T3" fmla="*/ 5 h 201"/>
                <a:gd name="T4" fmla="*/ 62 w 71"/>
                <a:gd name="T5" fmla="*/ 17 h 201"/>
                <a:gd name="T6" fmla="*/ 59 w 71"/>
                <a:gd name="T7" fmla="*/ 37 h 201"/>
                <a:gd name="T8" fmla="*/ 52 w 71"/>
                <a:gd name="T9" fmla="*/ 62 h 201"/>
                <a:gd name="T10" fmla="*/ 42 w 71"/>
                <a:gd name="T11" fmla="*/ 92 h 201"/>
                <a:gd name="T12" fmla="*/ 31 w 71"/>
                <a:gd name="T13" fmla="*/ 124 h 201"/>
                <a:gd name="T14" fmla="*/ 17 w 71"/>
                <a:gd name="T15" fmla="*/ 158 h 201"/>
                <a:gd name="T16" fmla="*/ 0 w 71"/>
                <a:gd name="T17" fmla="*/ 192 h 201"/>
                <a:gd name="T18" fmla="*/ 57 w 71"/>
                <a:gd name="T19" fmla="*/ 201 h 201"/>
                <a:gd name="T20" fmla="*/ 61 w 71"/>
                <a:gd name="T21" fmla="*/ 187 h 201"/>
                <a:gd name="T22" fmla="*/ 68 w 71"/>
                <a:gd name="T23" fmla="*/ 146 h 201"/>
                <a:gd name="T24" fmla="*/ 71 w 71"/>
                <a:gd name="T25" fmla="*/ 84 h 201"/>
                <a:gd name="T26" fmla="*/ 65 w 71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1">
                  <a:moveTo>
                    <a:pt x="65" y="0"/>
                  </a:moveTo>
                  <a:lnTo>
                    <a:pt x="64" y="5"/>
                  </a:lnTo>
                  <a:lnTo>
                    <a:pt x="62" y="17"/>
                  </a:lnTo>
                  <a:lnTo>
                    <a:pt x="59" y="37"/>
                  </a:lnTo>
                  <a:lnTo>
                    <a:pt x="52" y="62"/>
                  </a:lnTo>
                  <a:lnTo>
                    <a:pt x="42" y="92"/>
                  </a:lnTo>
                  <a:lnTo>
                    <a:pt x="31" y="124"/>
                  </a:lnTo>
                  <a:lnTo>
                    <a:pt x="17" y="158"/>
                  </a:lnTo>
                  <a:lnTo>
                    <a:pt x="0" y="192"/>
                  </a:lnTo>
                  <a:lnTo>
                    <a:pt x="57" y="201"/>
                  </a:lnTo>
                  <a:lnTo>
                    <a:pt x="61" y="187"/>
                  </a:lnTo>
                  <a:lnTo>
                    <a:pt x="68" y="146"/>
                  </a:lnTo>
                  <a:lnTo>
                    <a:pt x="71" y="8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7848795" y="6600280"/>
              <a:ext cx="201414" cy="169763"/>
            </a:xfrm>
            <a:custGeom>
              <a:avLst/>
              <a:gdLst>
                <a:gd name="T0" fmla="*/ 140 w 140"/>
                <a:gd name="T1" fmla="*/ 118 h 118"/>
                <a:gd name="T2" fmla="*/ 136 w 140"/>
                <a:gd name="T3" fmla="*/ 115 h 118"/>
                <a:gd name="T4" fmla="*/ 126 w 140"/>
                <a:gd name="T5" fmla="*/ 104 h 118"/>
                <a:gd name="T6" fmla="*/ 111 w 140"/>
                <a:gd name="T7" fmla="*/ 88 h 118"/>
                <a:gd name="T8" fmla="*/ 91 w 140"/>
                <a:gd name="T9" fmla="*/ 70 h 118"/>
                <a:gd name="T10" fmla="*/ 69 w 140"/>
                <a:gd name="T11" fmla="*/ 50 h 118"/>
                <a:gd name="T12" fmla="*/ 46 w 140"/>
                <a:gd name="T13" fmla="*/ 30 h 118"/>
                <a:gd name="T14" fmla="*/ 22 w 140"/>
                <a:gd name="T15" fmla="*/ 14 h 118"/>
                <a:gd name="T16" fmla="*/ 0 w 140"/>
                <a:gd name="T17" fmla="*/ 0 h 118"/>
                <a:gd name="T18" fmla="*/ 82 w 140"/>
                <a:gd name="T19" fmla="*/ 20 h 118"/>
                <a:gd name="T20" fmla="*/ 82 w 140"/>
                <a:gd name="T21" fmla="*/ 20 h 118"/>
                <a:gd name="T22" fmla="*/ 83 w 140"/>
                <a:gd name="T23" fmla="*/ 22 h 118"/>
                <a:gd name="T24" fmla="*/ 87 w 140"/>
                <a:gd name="T25" fmla="*/ 28 h 118"/>
                <a:gd name="T26" fmla="*/ 91 w 140"/>
                <a:gd name="T27" fmla="*/ 36 h 118"/>
                <a:gd name="T28" fmla="*/ 98 w 140"/>
                <a:gd name="T29" fmla="*/ 48 h 118"/>
                <a:gd name="T30" fmla="*/ 109 w 140"/>
                <a:gd name="T31" fmla="*/ 65 h 118"/>
                <a:gd name="T32" fmla="*/ 122 w 140"/>
                <a:gd name="T33" fmla="*/ 88 h 118"/>
                <a:gd name="T34" fmla="*/ 140 w 140"/>
                <a:gd name="T3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18">
                  <a:moveTo>
                    <a:pt x="140" y="118"/>
                  </a:moveTo>
                  <a:lnTo>
                    <a:pt x="136" y="115"/>
                  </a:lnTo>
                  <a:lnTo>
                    <a:pt x="126" y="104"/>
                  </a:lnTo>
                  <a:lnTo>
                    <a:pt x="111" y="88"/>
                  </a:lnTo>
                  <a:lnTo>
                    <a:pt x="91" y="70"/>
                  </a:lnTo>
                  <a:lnTo>
                    <a:pt x="69" y="50"/>
                  </a:lnTo>
                  <a:lnTo>
                    <a:pt x="46" y="30"/>
                  </a:lnTo>
                  <a:lnTo>
                    <a:pt x="22" y="14"/>
                  </a:lnTo>
                  <a:lnTo>
                    <a:pt x="0" y="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3" y="22"/>
                  </a:lnTo>
                  <a:lnTo>
                    <a:pt x="87" y="28"/>
                  </a:lnTo>
                  <a:lnTo>
                    <a:pt x="91" y="36"/>
                  </a:lnTo>
                  <a:lnTo>
                    <a:pt x="98" y="48"/>
                  </a:lnTo>
                  <a:lnTo>
                    <a:pt x="109" y="65"/>
                  </a:lnTo>
                  <a:lnTo>
                    <a:pt x="122" y="88"/>
                  </a:lnTo>
                  <a:lnTo>
                    <a:pt x="14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7330874" y="5552927"/>
              <a:ext cx="198537" cy="135235"/>
            </a:xfrm>
            <a:custGeom>
              <a:avLst/>
              <a:gdLst>
                <a:gd name="T0" fmla="*/ 0 w 138"/>
                <a:gd name="T1" fmla="*/ 0 h 93"/>
                <a:gd name="T2" fmla="*/ 5 w 138"/>
                <a:gd name="T3" fmla="*/ 57 h 93"/>
                <a:gd name="T4" fmla="*/ 76 w 138"/>
                <a:gd name="T5" fmla="*/ 93 h 93"/>
                <a:gd name="T6" fmla="*/ 138 w 138"/>
                <a:gd name="T7" fmla="*/ 39 h 93"/>
                <a:gd name="T8" fmla="*/ 0 w 13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93">
                  <a:moveTo>
                    <a:pt x="0" y="0"/>
                  </a:moveTo>
                  <a:lnTo>
                    <a:pt x="5" y="57"/>
                  </a:lnTo>
                  <a:lnTo>
                    <a:pt x="76" y="93"/>
                  </a:lnTo>
                  <a:lnTo>
                    <a:pt x="138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7192761" y="4266755"/>
              <a:ext cx="417215" cy="112216"/>
            </a:xfrm>
            <a:custGeom>
              <a:avLst/>
              <a:gdLst>
                <a:gd name="T0" fmla="*/ 5 w 291"/>
                <a:gd name="T1" fmla="*/ 0 h 79"/>
                <a:gd name="T2" fmla="*/ 8 w 291"/>
                <a:gd name="T3" fmla="*/ 0 h 79"/>
                <a:gd name="T4" fmla="*/ 18 w 291"/>
                <a:gd name="T5" fmla="*/ 0 h 79"/>
                <a:gd name="T6" fmla="*/ 31 w 291"/>
                <a:gd name="T7" fmla="*/ 1 h 79"/>
                <a:gd name="T8" fmla="*/ 51 w 291"/>
                <a:gd name="T9" fmla="*/ 2 h 79"/>
                <a:gd name="T10" fmla="*/ 74 w 291"/>
                <a:gd name="T11" fmla="*/ 5 h 79"/>
                <a:gd name="T12" fmla="*/ 101 w 291"/>
                <a:gd name="T13" fmla="*/ 7 h 79"/>
                <a:gd name="T14" fmla="*/ 129 w 291"/>
                <a:gd name="T15" fmla="*/ 12 h 79"/>
                <a:gd name="T16" fmla="*/ 160 w 291"/>
                <a:gd name="T17" fmla="*/ 17 h 79"/>
                <a:gd name="T18" fmla="*/ 179 w 291"/>
                <a:gd name="T19" fmla="*/ 22 h 79"/>
                <a:gd name="T20" fmla="*/ 197 w 291"/>
                <a:gd name="T21" fmla="*/ 28 h 79"/>
                <a:gd name="T22" fmla="*/ 216 w 291"/>
                <a:gd name="T23" fmla="*/ 35 h 79"/>
                <a:gd name="T24" fmla="*/ 232 w 291"/>
                <a:gd name="T25" fmla="*/ 42 h 79"/>
                <a:gd name="T26" fmla="*/ 247 w 291"/>
                <a:gd name="T27" fmla="*/ 49 h 79"/>
                <a:gd name="T28" fmla="*/ 258 w 291"/>
                <a:gd name="T29" fmla="*/ 53 h 79"/>
                <a:gd name="T30" fmla="*/ 266 w 291"/>
                <a:gd name="T31" fmla="*/ 58 h 79"/>
                <a:gd name="T32" fmla="*/ 269 w 291"/>
                <a:gd name="T33" fmla="*/ 59 h 79"/>
                <a:gd name="T34" fmla="*/ 291 w 291"/>
                <a:gd name="T35" fmla="*/ 79 h 79"/>
                <a:gd name="T36" fmla="*/ 288 w 291"/>
                <a:gd name="T37" fmla="*/ 79 h 79"/>
                <a:gd name="T38" fmla="*/ 280 w 291"/>
                <a:gd name="T39" fmla="*/ 76 h 79"/>
                <a:gd name="T40" fmla="*/ 267 w 291"/>
                <a:gd name="T41" fmla="*/ 74 h 79"/>
                <a:gd name="T42" fmla="*/ 251 w 291"/>
                <a:gd name="T43" fmla="*/ 72 h 79"/>
                <a:gd name="T44" fmla="*/ 233 w 291"/>
                <a:gd name="T45" fmla="*/ 68 h 79"/>
                <a:gd name="T46" fmla="*/ 211 w 291"/>
                <a:gd name="T47" fmla="*/ 65 h 79"/>
                <a:gd name="T48" fmla="*/ 187 w 291"/>
                <a:gd name="T49" fmla="*/ 61 h 79"/>
                <a:gd name="T50" fmla="*/ 163 w 291"/>
                <a:gd name="T51" fmla="*/ 58 h 79"/>
                <a:gd name="T52" fmla="*/ 137 w 291"/>
                <a:gd name="T53" fmla="*/ 54 h 79"/>
                <a:gd name="T54" fmla="*/ 112 w 291"/>
                <a:gd name="T55" fmla="*/ 51 h 79"/>
                <a:gd name="T56" fmla="*/ 88 w 291"/>
                <a:gd name="T57" fmla="*/ 49 h 79"/>
                <a:gd name="T58" fmla="*/ 65 w 291"/>
                <a:gd name="T59" fmla="*/ 46 h 79"/>
                <a:gd name="T60" fmla="*/ 44 w 291"/>
                <a:gd name="T61" fmla="*/ 44 h 79"/>
                <a:gd name="T62" fmla="*/ 26 w 291"/>
                <a:gd name="T63" fmla="*/ 44 h 79"/>
                <a:gd name="T64" fmla="*/ 11 w 291"/>
                <a:gd name="T65" fmla="*/ 45 h 79"/>
                <a:gd name="T66" fmla="*/ 0 w 291"/>
                <a:gd name="T67" fmla="*/ 46 h 79"/>
                <a:gd name="T68" fmla="*/ 5 w 291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9">
                  <a:moveTo>
                    <a:pt x="5" y="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31" y="1"/>
                  </a:lnTo>
                  <a:lnTo>
                    <a:pt x="51" y="2"/>
                  </a:lnTo>
                  <a:lnTo>
                    <a:pt x="74" y="5"/>
                  </a:lnTo>
                  <a:lnTo>
                    <a:pt x="101" y="7"/>
                  </a:lnTo>
                  <a:lnTo>
                    <a:pt x="129" y="12"/>
                  </a:lnTo>
                  <a:lnTo>
                    <a:pt x="160" y="17"/>
                  </a:lnTo>
                  <a:lnTo>
                    <a:pt x="179" y="22"/>
                  </a:lnTo>
                  <a:lnTo>
                    <a:pt x="197" y="28"/>
                  </a:lnTo>
                  <a:lnTo>
                    <a:pt x="216" y="35"/>
                  </a:lnTo>
                  <a:lnTo>
                    <a:pt x="232" y="42"/>
                  </a:lnTo>
                  <a:lnTo>
                    <a:pt x="247" y="49"/>
                  </a:lnTo>
                  <a:lnTo>
                    <a:pt x="258" y="53"/>
                  </a:lnTo>
                  <a:lnTo>
                    <a:pt x="266" y="58"/>
                  </a:lnTo>
                  <a:lnTo>
                    <a:pt x="269" y="59"/>
                  </a:lnTo>
                  <a:lnTo>
                    <a:pt x="291" y="79"/>
                  </a:lnTo>
                  <a:lnTo>
                    <a:pt x="288" y="79"/>
                  </a:lnTo>
                  <a:lnTo>
                    <a:pt x="280" y="76"/>
                  </a:lnTo>
                  <a:lnTo>
                    <a:pt x="267" y="74"/>
                  </a:lnTo>
                  <a:lnTo>
                    <a:pt x="251" y="72"/>
                  </a:lnTo>
                  <a:lnTo>
                    <a:pt x="233" y="68"/>
                  </a:lnTo>
                  <a:lnTo>
                    <a:pt x="211" y="65"/>
                  </a:lnTo>
                  <a:lnTo>
                    <a:pt x="187" y="61"/>
                  </a:lnTo>
                  <a:lnTo>
                    <a:pt x="163" y="58"/>
                  </a:lnTo>
                  <a:lnTo>
                    <a:pt x="137" y="54"/>
                  </a:lnTo>
                  <a:lnTo>
                    <a:pt x="112" y="51"/>
                  </a:lnTo>
                  <a:lnTo>
                    <a:pt x="88" y="49"/>
                  </a:lnTo>
                  <a:lnTo>
                    <a:pt x="65" y="46"/>
                  </a:lnTo>
                  <a:lnTo>
                    <a:pt x="44" y="44"/>
                  </a:lnTo>
                  <a:lnTo>
                    <a:pt x="26" y="44"/>
                  </a:lnTo>
                  <a:lnTo>
                    <a:pt x="11" y="45"/>
                  </a:ln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910782" y="4321425"/>
              <a:ext cx="699194" cy="63302"/>
            </a:xfrm>
            <a:custGeom>
              <a:avLst/>
              <a:gdLst>
                <a:gd name="T0" fmla="*/ 222 w 486"/>
                <a:gd name="T1" fmla="*/ 19 h 43"/>
                <a:gd name="T2" fmla="*/ 267 w 486"/>
                <a:gd name="T3" fmla="*/ 19 h 43"/>
                <a:gd name="T4" fmla="*/ 309 w 486"/>
                <a:gd name="T5" fmla="*/ 20 h 43"/>
                <a:gd name="T6" fmla="*/ 350 w 486"/>
                <a:gd name="T7" fmla="*/ 22 h 43"/>
                <a:gd name="T8" fmla="*/ 387 w 486"/>
                <a:gd name="T9" fmla="*/ 26 h 43"/>
                <a:gd name="T10" fmla="*/ 420 w 486"/>
                <a:gd name="T11" fmla="*/ 29 h 43"/>
                <a:gd name="T12" fmla="*/ 450 w 486"/>
                <a:gd name="T13" fmla="*/ 34 h 43"/>
                <a:gd name="T14" fmla="*/ 475 w 486"/>
                <a:gd name="T15" fmla="*/ 40 h 43"/>
                <a:gd name="T16" fmla="*/ 486 w 486"/>
                <a:gd name="T17" fmla="*/ 42 h 43"/>
                <a:gd name="T18" fmla="*/ 486 w 486"/>
                <a:gd name="T19" fmla="*/ 41 h 43"/>
                <a:gd name="T20" fmla="*/ 484 w 486"/>
                <a:gd name="T21" fmla="*/ 35 h 43"/>
                <a:gd name="T22" fmla="*/ 474 w 486"/>
                <a:gd name="T23" fmla="*/ 26 h 43"/>
                <a:gd name="T24" fmla="*/ 456 w 486"/>
                <a:gd name="T25" fmla="*/ 19 h 43"/>
                <a:gd name="T26" fmla="*/ 428 w 486"/>
                <a:gd name="T27" fmla="*/ 12 h 43"/>
                <a:gd name="T28" fmla="*/ 395 w 486"/>
                <a:gd name="T29" fmla="*/ 6 h 43"/>
                <a:gd name="T30" fmla="*/ 354 w 486"/>
                <a:gd name="T31" fmla="*/ 3 h 43"/>
                <a:gd name="T32" fmla="*/ 309 w 486"/>
                <a:gd name="T33" fmla="*/ 0 h 43"/>
                <a:gd name="T34" fmla="*/ 260 w 486"/>
                <a:gd name="T35" fmla="*/ 0 h 43"/>
                <a:gd name="T36" fmla="*/ 215 w 486"/>
                <a:gd name="T37" fmla="*/ 2 h 43"/>
                <a:gd name="T38" fmla="*/ 176 w 486"/>
                <a:gd name="T39" fmla="*/ 3 h 43"/>
                <a:gd name="T40" fmla="*/ 139 w 486"/>
                <a:gd name="T41" fmla="*/ 6 h 43"/>
                <a:gd name="T42" fmla="*/ 106 w 486"/>
                <a:gd name="T43" fmla="*/ 10 h 43"/>
                <a:gd name="T44" fmla="*/ 74 w 486"/>
                <a:gd name="T45" fmla="*/ 14 h 43"/>
                <a:gd name="T46" fmla="*/ 48 w 486"/>
                <a:gd name="T47" fmla="*/ 20 h 43"/>
                <a:gd name="T48" fmla="*/ 25 w 486"/>
                <a:gd name="T49" fmla="*/ 26 h 43"/>
                <a:gd name="T50" fmla="*/ 7 w 486"/>
                <a:gd name="T51" fmla="*/ 33 h 43"/>
                <a:gd name="T52" fmla="*/ 10 w 486"/>
                <a:gd name="T53" fmla="*/ 35 h 43"/>
                <a:gd name="T54" fmla="*/ 32 w 486"/>
                <a:gd name="T55" fmla="*/ 32 h 43"/>
                <a:gd name="T56" fmla="*/ 55 w 486"/>
                <a:gd name="T57" fmla="*/ 29 h 43"/>
                <a:gd name="T58" fmla="*/ 79 w 486"/>
                <a:gd name="T59" fmla="*/ 27 h 43"/>
                <a:gd name="T60" fmla="*/ 104 w 486"/>
                <a:gd name="T61" fmla="*/ 25 h 43"/>
                <a:gd name="T62" fmla="*/ 131 w 486"/>
                <a:gd name="T63" fmla="*/ 22 h 43"/>
                <a:gd name="T64" fmla="*/ 157 w 486"/>
                <a:gd name="T65" fmla="*/ 21 h 43"/>
                <a:gd name="T66" fmla="*/ 185 w 486"/>
                <a:gd name="T6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6" h="43">
                  <a:moveTo>
                    <a:pt x="199" y="19"/>
                  </a:moveTo>
                  <a:lnTo>
                    <a:pt x="222" y="19"/>
                  </a:lnTo>
                  <a:lnTo>
                    <a:pt x="245" y="19"/>
                  </a:lnTo>
                  <a:lnTo>
                    <a:pt x="267" y="19"/>
                  </a:lnTo>
                  <a:lnTo>
                    <a:pt x="289" y="19"/>
                  </a:lnTo>
                  <a:lnTo>
                    <a:pt x="309" y="20"/>
                  </a:lnTo>
                  <a:lnTo>
                    <a:pt x="330" y="21"/>
                  </a:lnTo>
                  <a:lnTo>
                    <a:pt x="350" y="22"/>
                  </a:lnTo>
                  <a:lnTo>
                    <a:pt x="368" y="23"/>
                  </a:lnTo>
                  <a:lnTo>
                    <a:pt x="387" y="26"/>
                  </a:lnTo>
                  <a:lnTo>
                    <a:pt x="404" y="27"/>
                  </a:lnTo>
                  <a:lnTo>
                    <a:pt x="420" y="29"/>
                  </a:lnTo>
                  <a:lnTo>
                    <a:pt x="435" y="32"/>
                  </a:lnTo>
                  <a:lnTo>
                    <a:pt x="450" y="34"/>
                  </a:lnTo>
                  <a:lnTo>
                    <a:pt x="462" y="37"/>
                  </a:lnTo>
                  <a:lnTo>
                    <a:pt x="475" y="40"/>
                  </a:lnTo>
                  <a:lnTo>
                    <a:pt x="486" y="43"/>
                  </a:lnTo>
                  <a:lnTo>
                    <a:pt x="486" y="42"/>
                  </a:lnTo>
                  <a:lnTo>
                    <a:pt x="486" y="41"/>
                  </a:lnTo>
                  <a:lnTo>
                    <a:pt x="486" y="41"/>
                  </a:lnTo>
                  <a:lnTo>
                    <a:pt x="486" y="40"/>
                  </a:lnTo>
                  <a:lnTo>
                    <a:pt x="484" y="35"/>
                  </a:lnTo>
                  <a:lnTo>
                    <a:pt x="481" y="30"/>
                  </a:lnTo>
                  <a:lnTo>
                    <a:pt x="474" y="26"/>
                  </a:lnTo>
                  <a:lnTo>
                    <a:pt x="466" y="22"/>
                  </a:lnTo>
                  <a:lnTo>
                    <a:pt x="456" y="19"/>
                  </a:lnTo>
                  <a:lnTo>
                    <a:pt x="443" y="15"/>
                  </a:lnTo>
                  <a:lnTo>
                    <a:pt x="428" y="12"/>
                  </a:lnTo>
                  <a:lnTo>
                    <a:pt x="412" y="10"/>
                  </a:lnTo>
                  <a:lnTo>
                    <a:pt x="395" y="6"/>
                  </a:lnTo>
                  <a:lnTo>
                    <a:pt x="375" y="5"/>
                  </a:lnTo>
                  <a:lnTo>
                    <a:pt x="354" y="3"/>
                  </a:lnTo>
                  <a:lnTo>
                    <a:pt x="332" y="2"/>
                  </a:lnTo>
                  <a:lnTo>
                    <a:pt x="309" y="0"/>
                  </a:lnTo>
                  <a:lnTo>
                    <a:pt x="285" y="0"/>
                  </a:lnTo>
                  <a:lnTo>
                    <a:pt x="260" y="0"/>
                  </a:lnTo>
                  <a:lnTo>
                    <a:pt x="235" y="0"/>
                  </a:lnTo>
                  <a:lnTo>
                    <a:pt x="215" y="2"/>
                  </a:lnTo>
                  <a:lnTo>
                    <a:pt x="194" y="2"/>
                  </a:lnTo>
                  <a:lnTo>
                    <a:pt x="176" y="3"/>
                  </a:lnTo>
                  <a:lnTo>
                    <a:pt x="157" y="4"/>
                  </a:lnTo>
                  <a:lnTo>
                    <a:pt x="139" y="6"/>
                  </a:lnTo>
                  <a:lnTo>
                    <a:pt x="122" y="7"/>
                  </a:lnTo>
                  <a:lnTo>
                    <a:pt x="106" y="10"/>
                  </a:lnTo>
                  <a:lnTo>
                    <a:pt x="89" y="12"/>
                  </a:lnTo>
                  <a:lnTo>
                    <a:pt x="74" y="14"/>
                  </a:lnTo>
                  <a:lnTo>
                    <a:pt x="61" y="18"/>
                  </a:lnTo>
                  <a:lnTo>
                    <a:pt x="48" y="20"/>
                  </a:lnTo>
                  <a:lnTo>
                    <a:pt x="35" y="23"/>
                  </a:lnTo>
                  <a:lnTo>
                    <a:pt x="25" y="26"/>
                  </a:lnTo>
                  <a:lnTo>
                    <a:pt x="16" y="29"/>
                  </a:lnTo>
                  <a:lnTo>
                    <a:pt x="7" y="33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21" y="33"/>
                  </a:lnTo>
                  <a:lnTo>
                    <a:pt x="32" y="32"/>
                  </a:lnTo>
                  <a:lnTo>
                    <a:pt x="43" y="30"/>
                  </a:lnTo>
                  <a:lnTo>
                    <a:pt x="55" y="29"/>
                  </a:lnTo>
                  <a:lnTo>
                    <a:pt x="68" y="28"/>
                  </a:lnTo>
                  <a:lnTo>
                    <a:pt x="79" y="27"/>
                  </a:lnTo>
                  <a:lnTo>
                    <a:pt x="92" y="26"/>
                  </a:lnTo>
                  <a:lnTo>
                    <a:pt x="104" y="25"/>
                  </a:lnTo>
                  <a:lnTo>
                    <a:pt x="117" y="23"/>
                  </a:lnTo>
                  <a:lnTo>
                    <a:pt x="131" y="22"/>
                  </a:lnTo>
                  <a:lnTo>
                    <a:pt x="144" y="21"/>
                  </a:lnTo>
                  <a:lnTo>
                    <a:pt x="157" y="21"/>
                  </a:lnTo>
                  <a:lnTo>
                    <a:pt x="171" y="20"/>
                  </a:lnTo>
                  <a:lnTo>
                    <a:pt x="185" y="19"/>
                  </a:lnTo>
                  <a:lnTo>
                    <a:pt x="19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7750966" y="4735762"/>
              <a:ext cx="437356" cy="814288"/>
            </a:xfrm>
            <a:custGeom>
              <a:avLst/>
              <a:gdLst>
                <a:gd name="T0" fmla="*/ 65 w 303"/>
                <a:gd name="T1" fmla="*/ 0 h 566"/>
                <a:gd name="T2" fmla="*/ 0 w 303"/>
                <a:gd name="T3" fmla="*/ 192 h 566"/>
                <a:gd name="T4" fmla="*/ 3 w 303"/>
                <a:gd name="T5" fmla="*/ 195 h 566"/>
                <a:gd name="T6" fmla="*/ 11 w 303"/>
                <a:gd name="T7" fmla="*/ 206 h 566"/>
                <a:gd name="T8" fmla="*/ 21 w 303"/>
                <a:gd name="T9" fmla="*/ 221 h 566"/>
                <a:gd name="T10" fmla="*/ 33 w 303"/>
                <a:gd name="T11" fmla="*/ 239 h 566"/>
                <a:gd name="T12" fmla="*/ 44 w 303"/>
                <a:gd name="T13" fmla="*/ 259 h 566"/>
                <a:gd name="T14" fmla="*/ 55 w 303"/>
                <a:gd name="T15" fmla="*/ 277 h 566"/>
                <a:gd name="T16" fmla="*/ 63 w 303"/>
                <a:gd name="T17" fmla="*/ 293 h 566"/>
                <a:gd name="T18" fmla="*/ 65 w 303"/>
                <a:gd name="T19" fmla="*/ 305 h 566"/>
                <a:gd name="T20" fmla="*/ 63 w 303"/>
                <a:gd name="T21" fmla="*/ 345 h 566"/>
                <a:gd name="T22" fmla="*/ 59 w 303"/>
                <a:gd name="T23" fmla="*/ 412 h 566"/>
                <a:gd name="T24" fmla="*/ 56 w 303"/>
                <a:gd name="T25" fmla="*/ 473 h 566"/>
                <a:gd name="T26" fmla="*/ 53 w 303"/>
                <a:gd name="T27" fmla="*/ 501 h 566"/>
                <a:gd name="T28" fmla="*/ 89 w 303"/>
                <a:gd name="T29" fmla="*/ 531 h 566"/>
                <a:gd name="T30" fmla="*/ 89 w 303"/>
                <a:gd name="T31" fmla="*/ 549 h 566"/>
                <a:gd name="T32" fmla="*/ 245 w 303"/>
                <a:gd name="T33" fmla="*/ 566 h 566"/>
                <a:gd name="T34" fmla="*/ 246 w 303"/>
                <a:gd name="T35" fmla="*/ 535 h 566"/>
                <a:gd name="T36" fmla="*/ 249 w 303"/>
                <a:gd name="T37" fmla="*/ 462 h 566"/>
                <a:gd name="T38" fmla="*/ 254 w 303"/>
                <a:gd name="T39" fmla="*/ 379 h 566"/>
                <a:gd name="T40" fmla="*/ 262 w 303"/>
                <a:gd name="T41" fmla="*/ 316 h 566"/>
                <a:gd name="T42" fmla="*/ 266 w 303"/>
                <a:gd name="T43" fmla="*/ 297 h 566"/>
                <a:gd name="T44" fmla="*/ 273 w 303"/>
                <a:gd name="T45" fmla="*/ 276 h 566"/>
                <a:gd name="T46" fmla="*/ 280 w 303"/>
                <a:gd name="T47" fmla="*/ 258 h 566"/>
                <a:gd name="T48" fmla="*/ 287 w 303"/>
                <a:gd name="T49" fmla="*/ 240 h 566"/>
                <a:gd name="T50" fmla="*/ 293 w 303"/>
                <a:gd name="T51" fmla="*/ 225 h 566"/>
                <a:gd name="T52" fmla="*/ 299 w 303"/>
                <a:gd name="T53" fmla="*/ 214 h 566"/>
                <a:gd name="T54" fmla="*/ 302 w 303"/>
                <a:gd name="T55" fmla="*/ 206 h 566"/>
                <a:gd name="T56" fmla="*/ 303 w 303"/>
                <a:gd name="T57" fmla="*/ 203 h 566"/>
                <a:gd name="T58" fmla="*/ 302 w 303"/>
                <a:gd name="T59" fmla="*/ 202 h 566"/>
                <a:gd name="T60" fmla="*/ 297 w 303"/>
                <a:gd name="T61" fmla="*/ 198 h 566"/>
                <a:gd name="T62" fmla="*/ 292 w 303"/>
                <a:gd name="T63" fmla="*/ 192 h 566"/>
                <a:gd name="T64" fmla="*/ 283 w 303"/>
                <a:gd name="T65" fmla="*/ 184 h 566"/>
                <a:gd name="T66" fmla="*/ 272 w 303"/>
                <a:gd name="T67" fmla="*/ 173 h 566"/>
                <a:gd name="T68" fmla="*/ 259 w 303"/>
                <a:gd name="T69" fmla="*/ 162 h 566"/>
                <a:gd name="T70" fmla="*/ 245 w 303"/>
                <a:gd name="T71" fmla="*/ 148 h 566"/>
                <a:gd name="T72" fmla="*/ 230 w 303"/>
                <a:gd name="T73" fmla="*/ 133 h 566"/>
                <a:gd name="T74" fmla="*/ 211 w 303"/>
                <a:gd name="T75" fmla="*/ 118 h 566"/>
                <a:gd name="T76" fmla="*/ 193 w 303"/>
                <a:gd name="T77" fmla="*/ 102 h 566"/>
                <a:gd name="T78" fmla="*/ 173 w 303"/>
                <a:gd name="T79" fmla="*/ 85 h 566"/>
                <a:gd name="T80" fmla="*/ 152 w 303"/>
                <a:gd name="T81" fmla="*/ 67 h 566"/>
                <a:gd name="T82" fmla="*/ 132 w 303"/>
                <a:gd name="T83" fmla="*/ 50 h 566"/>
                <a:gd name="T84" fmla="*/ 110 w 303"/>
                <a:gd name="T85" fmla="*/ 34 h 566"/>
                <a:gd name="T86" fmla="*/ 87 w 303"/>
                <a:gd name="T87" fmla="*/ 17 h 566"/>
                <a:gd name="T88" fmla="*/ 65 w 303"/>
                <a:gd name="T8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3" h="566">
                  <a:moveTo>
                    <a:pt x="65" y="0"/>
                  </a:moveTo>
                  <a:lnTo>
                    <a:pt x="0" y="192"/>
                  </a:lnTo>
                  <a:lnTo>
                    <a:pt x="3" y="195"/>
                  </a:lnTo>
                  <a:lnTo>
                    <a:pt x="11" y="206"/>
                  </a:lnTo>
                  <a:lnTo>
                    <a:pt x="21" y="221"/>
                  </a:lnTo>
                  <a:lnTo>
                    <a:pt x="33" y="239"/>
                  </a:lnTo>
                  <a:lnTo>
                    <a:pt x="44" y="259"/>
                  </a:lnTo>
                  <a:lnTo>
                    <a:pt x="55" y="277"/>
                  </a:lnTo>
                  <a:lnTo>
                    <a:pt x="63" y="293"/>
                  </a:lnTo>
                  <a:lnTo>
                    <a:pt x="65" y="305"/>
                  </a:lnTo>
                  <a:lnTo>
                    <a:pt x="63" y="345"/>
                  </a:lnTo>
                  <a:lnTo>
                    <a:pt x="59" y="412"/>
                  </a:lnTo>
                  <a:lnTo>
                    <a:pt x="56" y="473"/>
                  </a:lnTo>
                  <a:lnTo>
                    <a:pt x="53" y="501"/>
                  </a:lnTo>
                  <a:lnTo>
                    <a:pt x="89" y="531"/>
                  </a:lnTo>
                  <a:lnTo>
                    <a:pt x="89" y="549"/>
                  </a:lnTo>
                  <a:lnTo>
                    <a:pt x="245" y="566"/>
                  </a:lnTo>
                  <a:lnTo>
                    <a:pt x="246" y="535"/>
                  </a:lnTo>
                  <a:lnTo>
                    <a:pt x="249" y="462"/>
                  </a:lnTo>
                  <a:lnTo>
                    <a:pt x="254" y="379"/>
                  </a:lnTo>
                  <a:lnTo>
                    <a:pt x="262" y="316"/>
                  </a:lnTo>
                  <a:lnTo>
                    <a:pt x="266" y="297"/>
                  </a:lnTo>
                  <a:lnTo>
                    <a:pt x="273" y="276"/>
                  </a:lnTo>
                  <a:lnTo>
                    <a:pt x="280" y="258"/>
                  </a:lnTo>
                  <a:lnTo>
                    <a:pt x="287" y="240"/>
                  </a:lnTo>
                  <a:lnTo>
                    <a:pt x="293" y="225"/>
                  </a:lnTo>
                  <a:lnTo>
                    <a:pt x="299" y="214"/>
                  </a:lnTo>
                  <a:lnTo>
                    <a:pt x="302" y="206"/>
                  </a:lnTo>
                  <a:lnTo>
                    <a:pt x="303" y="203"/>
                  </a:lnTo>
                  <a:lnTo>
                    <a:pt x="302" y="202"/>
                  </a:lnTo>
                  <a:lnTo>
                    <a:pt x="297" y="198"/>
                  </a:lnTo>
                  <a:lnTo>
                    <a:pt x="292" y="192"/>
                  </a:lnTo>
                  <a:lnTo>
                    <a:pt x="283" y="184"/>
                  </a:lnTo>
                  <a:lnTo>
                    <a:pt x="272" y="173"/>
                  </a:lnTo>
                  <a:lnTo>
                    <a:pt x="259" y="162"/>
                  </a:lnTo>
                  <a:lnTo>
                    <a:pt x="245" y="148"/>
                  </a:lnTo>
                  <a:lnTo>
                    <a:pt x="230" y="133"/>
                  </a:lnTo>
                  <a:lnTo>
                    <a:pt x="211" y="118"/>
                  </a:lnTo>
                  <a:lnTo>
                    <a:pt x="193" y="102"/>
                  </a:lnTo>
                  <a:lnTo>
                    <a:pt x="173" y="85"/>
                  </a:lnTo>
                  <a:lnTo>
                    <a:pt x="152" y="67"/>
                  </a:lnTo>
                  <a:lnTo>
                    <a:pt x="132" y="50"/>
                  </a:lnTo>
                  <a:lnTo>
                    <a:pt x="110" y="34"/>
                  </a:lnTo>
                  <a:lnTo>
                    <a:pt x="87" y="1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7607099" y="4870997"/>
              <a:ext cx="109339" cy="244574"/>
            </a:xfrm>
            <a:custGeom>
              <a:avLst/>
              <a:gdLst>
                <a:gd name="T0" fmla="*/ 30 w 77"/>
                <a:gd name="T1" fmla="*/ 0 h 169"/>
                <a:gd name="T2" fmla="*/ 0 w 77"/>
                <a:gd name="T3" fmla="*/ 169 h 169"/>
                <a:gd name="T4" fmla="*/ 33 w 77"/>
                <a:gd name="T5" fmla="*/ 105 h 169"/>
                <a:gd name="T6" fmla="*/ 77 w 77"/>
                <a:gd name="T7" fmla="*/ 124 h 169"/>
                <a:gd name="T8" fmla="*/ 30 w 7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9">
                  <a:moveTo>
                    <a:pt x="30" y="0"/>
                  </a:moveTo>
                  <a:lnTo>
                    <a:pt x="0" y="169"/>
                  </a:lnTo>
                  <a:lnTo>
                    <a:pt x="33" y="105"/>
                  </a:lnTo>
                  <a:lnTo>
                    <a:pt x="77" y="1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7060403" y="5745709"/>
              <a:ext cx="759618" cy="299244"/>
            </a:xfrm>
            <a:custGeom>
              <a:avLst/>
              <a:gdLst>
                <a:gd name="T0" fmla="*/ 529 w 529"/>
                <a:gd name="T1" fmla="*/ 0 h 207"/>
                <a:gd name="T2" fmla="*/ 136 w 529"/>
                <a:gd name="T3" fmla="*/ 183 h 207"/>
                <a:gd name="T4" fmla="*/ 24 w 529"/>
                <a:gd name="T5" fmla="*/ 130 h 207"/>
                <a:gd name="T6" fmla="*/ 0 w 529"/>
                <a:gd name="T7" fmla="*/ 177 h 207"/>
                <a:gd name="T8" fmla="*/ 130 w 529"/>
                <a:gd name="T9" fmla="*/ 207 h 207"/>
                <a:gd name="T10" fmla="*/ 504 w 529"/>
                <a:gd name="T11" fmla="*/ 35 h 207"/>
                <a:gd name="T12" fmla="*/ 529 w 529"/>
                <a:gd name="T1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9" h="207">
                  <a:moveTo>
                    <a:pt x="529" y="0"/>
                  </a:moveTo>
                  <a:lnTo>
                    <a:pt x="136" y="183"/>
                  </a:lnTo>
                  <a:lnTo>
                    <a:pt x="24" y="130"/>
                  </a:lnTo>
                  <a:lnTo>
                    <a:pt x="0" y="177"/>
                  </a:lnTo>
                  <a:lnTo>
                    <a:pt x="130" y="207"/>
                  </a:lnTo>
                  <a:lnTo>
                    <a:pt x="504" y="3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5541167" y="5639248"/>
              <a:ext cx="523676" cy="92075"/>
            </a:xfrm>
            <a:custGeom>
              <a:avLst/>
              <a:gdLst>
                <a:gd name="T0" fmla="*/ 8 w 365"/>
                <a:gd name="T1" fmla="*/ 0 h 62"/>
                <a:gd name="T2" fmla="*/ 365 w 365"/>
                <a:gd name="T3" fmla="*/ 62 h 62"/>
                <a:gd name="T4" fmla="*/ 0 w 365"/>
                <a:gd name="T5" fmla="*/ 23 h 62"/>
                <a:gd name="T6" fmla="*/ 8 w 36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2">
                  <a:moveTo>
                    <a:pt x="8" y="0"/>
                  </a:moveTo>
                  <a:lnTo>
                    <a:pt x="365" y="62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454846" y="5716936"/>
              <a:ext cx="687685" cy="112216"/>
            </a:xfrm>
            <a:custGeom>
              <a:avLst/>
              <a:gdLst>
                <a:gd name="T0" fmla="*/ 8 w 479"/>
                <a:gd name="T1" fmla="*/ 0 h 78"/>
                <a:gd name="T2" fmla="*/ 479 w 479"/>
                <a:gd name="T3" fmla="*/ 78 h 78"/>
                <a:gd name="T4" fmla="*/ 0 w 479"/>
                <a:gd name="T5" fmla="*/ 24 h 78"/>
                <a:gd name="T6" fmla="*/ 8 w 47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8">
                  <a:moveTo>
                    <a:pt x="8" y="0"/>
                  </a:moveTo>
                  <a:lnTo>
                    <a:pt x="479" y="78"/>
                  </a:ln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5443337" y="5809011"/>
              <a:ext cx="710704" cy="109339"/>
            </a:xfrm>
            <a:custGeom>
              <a:avLst/>
              <a:gdLst>
                <a:gd name="T0" fmla="*/ 8 w 495"/>
                <a:gd name="T1" fmla="*/ 0 h 75"/>
                <a:gd name="T2" fmla="*/ 495 w 495"/>
                <a:gd name="T3" fmla="*/ 75 h 75"/>
                <a:gd name="T4" fmla="*/ 0 w 495"/>
                <a:gd name="T5" fmla="*/ 24 h 75"/>
                <a:gd name="T6" fmla="*/ 8 w 49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75">
                  <a:moveTo>
                    <a:pt x="8" y="0"/>
                  </a:moveTo>
                  <a:lnTo>
                    <a:pt x="495" y="75"/>
                  </a:ln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5443337" y="5886699"/>
              <a:ext cx="667543" cy="109339"/>
            </a:xfrm>
            <a:custGeom>
              <a:avLst/>
              <a:gdLst>
                <a:gd name="T0" fmla="*/ 8 w 464"/>
                <a:gd name="T1" fmla="*/ 0 h 75"/>
                <a:gd name="T2" fmla="*/ 464 w 464"/>
                <a:gd name="T3" fmla="*/ 75 h 75"/>
                <a:gd name="T4" fmla="*/ 0 w 464"/>
                <a:gd name="T5" fmla="*/ 23 h 75"/>
                <a:gd name="T6" fmla="*/ 8 w 46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75">
                  <a:moveTo>
                    <a:pt x="8" y="0"/>
                  </a:moveTo>
                  <a:lnTo>
                    <a:pt x="464" y="75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498007" y="5975897"/>
              <a:ext cx="523676" cy="89198"/>
            </a:xfrm>
            <a:custGeom>
              <a:avLst/>
              <a:gdLst>
                <a:gd name="T0" fmla="*/ 7 w 364"/>
                <a:gd name="T1" fmla="*/ 0 h 62"/>
                <a:gd name="T2" fmla="*/ 364 w 364"/>
                <a:gd name="T3" fmla="*/ 62 h 62"/>
                <a:gd name="T4" fmla="*/ 0 w 364"/>
                <a:gd name="T5" fmla="*/ 23 h 62"/>
                <a:gd name="T6" fmla="*/ 7 w 36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62">
                  <a:moveTo>
                    <a:pt x="7" y="0"/>
                  </a:moveTo>
                  <a:lnTo>
                    <a:pt x="364" y="62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39" name="Picture 38" descr="C:\Users\awr01\AppData\Local\Microsoft\Windows\Temporary Internet Files\Content.IE5\A2VAW0DN\MC9004370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79" y="6039348"/>
            <a:ext cx="388268" cy="3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awr01\AppData\Local\Microsoft\Windows\Temporary Internet Files\Content.IE5\A2VAW0DN\MC9004370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77272"/>
            <a:ext cx="388268" cy="3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1" descr="C:\Users\awr01\AppData\Local\Microsoft\Windows\Temporary Internet Files\Content.IE5\A2VAW0DN\MC9004370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77036"/>
            <a:ext cx="388268" cy="3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so hard</a:t>
            </a:r>
            <a:r>
              <a:rPr lang="en-GB" dirty="0"/>
              <a:t>… how </a:t>
            </a:r>
            <a:r>
              <a:rPr lang="en-GB" dirty="0" smtClean="0"/>
              <a:t>triggers </a:t>
            </a:r>
            <a:r>
              <a:rPr lang="en-GB" dirty="0"/>
              <a:t>work</a:t>
            </a:r>
            <a:endParaRPr lang="en-GB" dirty="0" smtClean="0"/>
          </a:p>
        </p:txBody>
      </p:sp>
      <p:sp>
        <p:nvSpPr>
          <p:cNvPr id="40" name="Content Placehold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data keeps on coming, whether you are ready or not</a:t>
            </a:r>
          </a:p>
          <a:p>
            <a:r>
              <a:rPr lang="en-GB" dirty="0" smtClean="0"/>
              <a:t>Like one of those tennis machines, except </a:t>
            </a:r>
            <a:r>
              <a:rPr lang="en-GB" dirty="0"/>
              <a:t>that missing a ball means losing your Nobel prize winning </a:t>
            </a:r>
            <a:r>
              <a:rPr lang="en-GB" dirty="0" smtClean="0"/>
              <a:t>Higgs/SUSY </a:t>
            </a:r>
            <a:r>
              <a:rPr lang="en-GB" dirty="0"/>
              <a:t>discovery</a:t>
            </a:r>
          </a:p>
        </p:txBody>
      </p:sp>
      <p:pic>
        <p:nvPicPr>
          <p:cNvPr id="2079" name="Picture 31" descr="C:\Users\awr01\AppData\Local\Microsoft\Windows\Temporary Internet Files\Content.IE5\A2VAW0DN\MC9004370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75" y="5705028"/>
            <a:ext cx="388268" cy="3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 bwMode="auto">
          <a:xfrm>
            <a:off x="894258" y="4510100"/>
            <a:ext cx="1506785" cy="235036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1800"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55576" y="4581128"/>
            <a:ext cx="1814288" cy="726530"/>
            <a:chOff x="881732" y="2359912"/>
            <a:chExt cx="1814288" cy="726530"/>
          </a:xfrm>
        </p:grpSpPr>
        <p:sp>
          <p:nvSpPr>
            <p:cNvPr id="34" name="TextBox 33"/>
            <p:cNvSpPr txBox="1"/>
            <p:nvPr/>
          </p:nvSpPr>
          <p:spPr>
            <a:xfrm>
              <a:off x="881732" y="2731471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Slow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7624" y="2359912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Med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12017" y="2359913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Fast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3918" y="2746861"/>
              <a:ext cx="69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200" b="1" dirty="0">
                  <a:solidFill>
                    <a:srgbClr val="000000"/>
                  </a:solidFill>
                  <a:latin typeface="Century Gothic" pitchFamily="34" charset="0"/>
                </a:rPr>
                <a:t>LHC</a:t>
              </a:r>
            </a:p>
          </p:txBody>
        </p:sp>
        <p:sp>
          <p:nvSpPr>
            <p:cNvPr id="38" name="Teardrop 37"/>
            <p:cNvSpPr/>
            <p:nvPr/>
          </p:nvSpPr>
          <p:spPr bwMode="auto">
            <a:xfrm rot="2700000">
              <a:off x="1593622" y="2681302"/>
              <a:ext cx="405140" cy="405140"/>
            </a:xfrm>
            <a:prstGeom prst="teardrop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6398-A6AE-4DAE-9224-DDBF6E084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40104 -2.96296E-6 L 0.22292 0.16667 " pathEditMode="relative" ptsTypes="AAA">
                                      <p:cBhvr>
                                        <p:cTn id="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6 0.00208 L 0.79149 0.0053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7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0.64028 0.0074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3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4.81481E-6 L 0.78993 0.0032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Microelectronics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02/02/2015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Andrew W. Rose, Imperial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A1E6C-EC88-4B1C-BF20-EAA1CF01C0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r02">
  <a:themeElements>
    <a:clrScheme name="awr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awr0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n-lt"/>
          </a:defRPr>
        </a:defPPr>
      </a:lstStyle>
    </a:txDef>
  </a:objectDefaults>
  <a:extraClrSchemeLst>
    <a:extraClrScheme>
      <a:clrScheme name="awr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r02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r02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r02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wr02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wr02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wr02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wr02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wr02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17940</TotalTime>
  <Words>2245</Words>
  <Application>Microsoft Office PowerPoint</Application>
  <PresentationFormat>Overhead</PresentationFormat>
  <Paragraphs>640</Paragraphs>
  <Slides>56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awr02</vt:lpstr>
      <vt:lpstr>Visio</vt:lpstr>
      <vt:lpstr>An introduction to FPGAs and spatially-pipelined computing</vt:lpstr>
      <vt:lpstr>CMS: Visualizing the big numbers</vt:lpstr>
      <vt:lpstr>The Level-1 trigger problem</vt:lpstr>
      <vt:lpstr>What is so hard about that?</vt:lpstr>
      <vt:lpstr>So what is so hard… how processors work</vt:lpstr>
      <vt:lpstr>So what is so hard… how processors work</vt:lpstr>
      <vt:lpstr>So what is so hard… how triggers work</vt:lpstr>
      <vt:lpstr>So what is so hard… how triggers work</vt:lpstr>
      <vt:lpstr>Evolution of Microelectronics</vt:lpstr>
      <vt:lpstr>How to perform logical operations</vt:lpstr>
      <vt:lpstr>How to perform logical operations</vt:lpstr>
      <vt:lpstr>How to perform logical operations</vt:lpstr>
      <vt:lpstr>Two philosophies: Space vs. Time</vt:lpstr>
      <vt:lpstr>And the story diverges…</vt:lpstr>
      <vt:lpstr>Sum-of-products theorem</vt:lpstr>
      <vt:lpstr>Programmable Logic Devices (PLDs)</vt:lpstr>
      <vt:lpstr>Programmable Logic Devices (PLDs)</vt:lpstr>
      <vt:lpstr>Programmable Logic Devices (PLDs)</vt:lpstr>
      <vt:lpstr>Complex PLDs (CPLDs)</vt:lpstr>
      <vt:lpstr>Programmable Interconnect matrix</vt:lpstr>
      <vt:lpstr>An alternative approach</vt:lpstr>
      <vt:lpstr>Field Programmable Gate Arrays (FPGAs)</vt:lpstr>
      <vt:lpstr>What’s the difference?</vt:lpstr>
      <vt:lpstr>Evolution of features in FPGAs</vt:lpstr>
      <vt:lpstr>Xilinx 7-series Combinatorial Logic Block</vt:lpstr>
      <vt:lpstr>Xilinx 7-series Digital Signal Processing (DSPs)</vt:lpstr>
      <vt:lpstr>I/O</vt:lpstr>
      <vt:lpstr>Biggest Parts Virtex 7</vt:lpstr>
      <vt:lpstr>IC processing cards for CMS calo trigger</vt:lpstr>
      <vt:lpstr>PowerPoint Presentation</vt:lpstr>
      <vt:lpstr>PowerPoint Presentation</vt:lpstr>
      <vt:lpstr>PowerPoint Presentation</vt:lpstr>
      <vt:lpstr>PowerPoint Presentation</vt:lpstr>
      <vt:lpstr>Recall…</vt:lpstr>
      <vt:lpstr>Pipelined processing</vt:lpstr>
      <vt:lpstr>Pipelined processing</vt:lpstr>
      <vt:lpstr>Hardware Description Languages</vt:lpstr>
      <vt:lpstr>Hardware Description Languages</vt:lpstr>
      <vt:lpstr>Example</vt:lpstr>
      <vt:lpstr>How to you know it works?</vt:lpstr>
      <vt:lpstr>PowerPoint Presentation</vt:lpstr>
      <vt:lpstr>Testbench Suite</vt:lpstr>
      <vt:lpstr>Testbench Suite</vt:lpstr>
      <vt:lpstr>Designing Logic with FPGAs</vt:lpstr>
      <vt:lpstr>Configuring an FPGA</vt:lpstr>
      <vt:lpstr>It doesn’t work:  How to debug</vt:lpstr>
      <vt:lpstr>Floorplan of firmware in MP7</vt:lpstr>
      <vt:lpstr>Floorplan of firmware in MP7</vt:lpstr>
      <vt:lpstr>When &amp; why should I (not) use an FPGA?</vt:lpstr>
      <vt:lpstr>Conclusion</vt:lpstr>
      <vt:lpstr>Spares</vt:lpstr>
      <vt:lpstr>Up against the speed of light…</vt:lpstr>
      <vt:lpstr>Recall: Pipelined processing</vt:lpstr>
      <vt:lpstr>Full pipelining </vt:lpstr>
      <vt:lpstr>Conventional trigger</vt:lpstr>
      <vt:lpstr>Time-multiplexed trigger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FPGAs</dc:title>
  <dc:creator>John Coughlan</dc:creator>
  <cp:lastModifiedBy>Bekka</cp:lastModifiedBy>
  <cp:revision>340</cp:revision>
  <cp:lastPrinted>2000-11-27T15:18:07Z</cp:lastPrinted>
  <dcterms:created xsi:type="dcterms:W3CDTF">2000-01-05T13:10:22Z</dcterms:created>
  <dcterms:modified xsi:type="dcterms:W3CDTF">2015-01-29T18:44:31Z</dcterms:modified>
</cp:coreProperties>
</file>