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3.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673" r:id="rId3"/>
    <p:sldMasterId id="2147483685" r:id="rId4"/>
    <p:sldMasterId id="2147483697" r:id="rId5"/>
    <p:sldMasterId id="2147483709" r:id="rId6"/>
    <p:sldMasterId id="2147483723" r:id="rId7"/>
    <p:sldMasterId id="2147483737" r:id="rId8"/>
  </p:sldMasterIdLst>
  <p:notesMasterIdLst>
    <p:notesMasterId r:id="rId43"/>
  </p:notesMasterIdLst>
  <p:handoutMasterIdLst>
    <p:handoutMasterId r:id="rId44"/>
  </p:handoutMasterIdLst>
  <p:sldIdLst>
    <p:sldId id="497" r:id="rId9"/>
    <p:sldId id="477" r:id="rId10"/>
    <p:sldId id="498" r:id="rId11"/>
    <p:sldId id="499" r:id="rId12"/>
    <p:sldId id="500" r:id="rId13"/>
    <p:sldId id="405" r:id="rId14"/>
    <p:sldId id="501" r:id="rId15"/>
    <p:sldId id="502" r:id="rId16"/>
    <p:sldId id="513" r:id="rId17"/>
    <p:sldId id="511" r:id="rId18"/>
    <p:sldId id="512" r:id="rId19"/>
    <p:sldId id="506" r:id="rId20"/>
    <p:sldId id="507" r:id="rId21"/>
    <p:sldId id="508" r:id="rId22"/>
    <p:sldId id="509" r:id="rId23"/>
    <p:sldId id="510" r:id="rId24"/>
    <p:sldId id="505" r:id="rId25"/>
    <p:sldId id="335" r:id="rId26"/>
    <p:sldId id="404" r:id="rId27"/>
    <p:sldId id="503" r:id="rId28"/>
    <p:sldId id="504" r:id="rId29"/>
    <p:sldId id="420" r:id="rId30"/>
    <p:sldId id="478" r:id="rId31"/>
    <p:sldId id="422" r:id="rId32"/>
    <p:sldId id="482" r:id="rId33"/>
    <p:sldId id="431" r:id="rId34"/>
    <p:sldId id="434" r:id="rId35"/>
    <p:sldId id="435" r:id="rId36"/>
    <p:sldId id="426" r:id="rId37"/>
    <p:sldId id="462" r:id="rId38"/>
    <p:sldId id="514" r:id="rId39"/>
    <p:sldId id="515" r:id="rId40"/>
    <p:sldId id="516" r:id="rId41"/>
    <p:sldId id="472"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160" autoAdjust="0"/>
  </p:normalViewPr>
  <p:slideViewPr>
    <p:cSldViewPr snapToGrid="0" snapToObjects="1">
      <p:cViewPr>
        <p:scale>
          <a:sx n="114" d="100"/>
          <a:sy n="114" d="100"/>
        </p:scale>
        <p:origin x="-592" y="-80"/>
      </p:cViewPr>
      <p:guideLst>
        <p:guide orient="horz" pos="2160"/>
        <p:guide pos="2880"/>
      </p:guideLst>
    </p:cSldViewPr>
  </p:slideViewPr>
  <p:outlineViewPr>
    <p:cViewPr>
      <p:scale>
        <a:sx n="33" d="100"/>
        <a:sy n="33" d="100"/>
      </p:scale>
      <p:origin x="0" y="1808"/>
    </p:cViewPr>
  </p:outlineViewPr>
  <p:notesTextViewPr>
    <p:cViewPr>
      <p:scale>
        <a:sx n="100" d="100"/>
        <a:sy n="100" d="100"/>
      </p:scale>
      <p:origin x="0" y="0"/>
    </p:cViewPr>
  </p:notesTextViewPr>
  <p:sorterViewPr>
    <p:cViewPr>
      <p:scale>
        <a:sx n="75" d="100"/>
        <a:sy n="75" d="100"/>
      </p:scale>
      <p:origin x="0" y="153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46DAF93-AF03-E14C-B409-76DCAC45DE30}" type="datetime1">
              <a:rPr lang="en-US"/>
              <a:pPr/>
              <a:t>20/10/2014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19B3327-A8BA-7749-8A03-AAF039CC6328}" type="slidenum">
              <a:rPr lang="en-US"/>
              <a:pPr/>
              <a:t>‹#›</a:t>
            </a:fld>
            <a:endParaRPr lang="en-US"/>
          </a:p>
        </p:txBody>
      </p:sp>
    </p:spTree>
    <p:extLst>
      <p:ext uri="{BB962C8B-B14F-4D97-AF65-F5344CB8AC3E}">
        <p14:creationId xmlns:p14="http://schemas.microsoft.com/office/powerpoint/2010/main" val="3081221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5F36E7-BE55-9940-B1AD-B669FAA1EB7F}" type="datetime1">
              <a:rPr lang="en-US"/>
              <a:pPr/>
              <a:t>20/10/2014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F4DC6F4-CA5D-CA45-A6E5-2ED6EEAD967D}" type="slidenum">
              <a:rPr lang="en-US"/>
              <a:pPr/>
              <a:t>‹#›</a:t>
            </a:fld>
            <a:endParaRPr lang="en-US"/>
          </a:p>
        </p:txBody>
      </p:sp>
    </p:spTree>
    <p:extLst>
      <p:ext uri="{BB962C8B-B14F-4D97-AF65-F5344CB8AC3E}">
        <p14:creationId xmlns:p14="http://schemas.microsoft.com/office/powerpoint/2010/main" val="247712124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a:lstStyle/>
          <a:p>
            <a:fld id="{B5694EDB-C9FD-2B48-8DC6-59A55FA21ABC}" type="slidenum">
              <a:rPr lang="en-US" smtClean="0">
                <a:solidFill>
                  <a:prstClr val="black"/>
                </a:solidFill>
              </a:rPr>
              <a:pPr/>
              <a:t>1</a:t>
            </a:fld>
            <a:endParaRPr lang="en-US" smtClean="0">
              <a:solidFill>
                <a:prstClr val="black"/>
              </a:solidFill>
            </a:endParaRPr>
          </a:p>
        </p:txBody>
      </p:sp>
      <p:sp>
        <p:nvSpPr>
          <p:cNvPr id="4096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558925" y="860425"/>
            <a:ext cx="3930650" cy="2947988"/>
          </a:xfrm>
          <a:prstGeom prst="rect">
            <a:avLst/>
          </a:prstGeom>
          <a:solidFill>
            <a:srgbClr val="FFFFFF"/>
          </a:solidFill>
          <a:ln>
            <a:solidFill>
              <a:srgbClr val="000000"/>
            </a:solidFill>
            <a:miter lim="800000"/>
            <a:headEnd/>
            <a:tailEnd/>
          </a:ln>
        </p:spPr>
      </p:sp>
      <p:sp>
        <p:nvSpPr>
          <p:cNvPr id="36866" name="Text Box 2"/>
          <p:cNvSpPr txBox="1">
            <a:spLocks noGrp="1" noChangeArrowheads="1"/>
          </p:cNvSpPr>
          <p:nvPr>
            <p:ph type="body" idx="1"/>
          </p:nvPr>
        </p:nvSpPr>
        <p:spPr bwMode="auto">
          <a:xfrm>
            <a:off x="1075794" y="4094774"/>
            <a:ext cx="4905155" cy="319463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93EFE1B6-A661-9B47-A573-8433A94DFD69}" type="slidenum">
              <a:rPr lang="en-US" sz="1200" b="0">
                <a:solidFill>
                  <a:schemeClr val="tx1"/>
                </a:solidFill>
                <a:latin typeface="Times" charset="0"/>
              </a:rPr>
              <a:pPr/>
              <a:t>3</a:t>
            </a:fld>
            <a:endParaRPr lang="en-US" sz="1200" b="0">
              <a:solidFill>
                <a:schemeClr val="tx1"/>
              </a:solidFill>
              <a:latin typeface="Times"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8C3B72A3-53E4-8E4A-8673-8000E64EAD8F}" type="slidenum">
              <a:rPr lang="en-US" sz="1200" b="0">
                <a:solidFill>
                  <a:schemeClr val="tx1"/>
                </a:solidFill>
                <a:latin typeface="Times" charset="0"/>
              </a:rPr>
              <a:pPr/>
              <a:t>4</a:t>
            </a:fld>
            <a:endParaRPr lang="en-US" sz="1200" b="0">
              <a:solidFill>
                <a:schemeClr val="tx1"/>
              </a:solidFill>
              <a:latin typeface="Times" charset="0"/>
            </a:endParaRPr>
          </a:p>
        </p:txBody>
      </p:sp>
      <p:sp>
        <p:nvSpPr>
          <p:cNvPr id="36867" name="Rectangle 1026"/>
          <p:cNvSpPr>
            <a:spLocks noGrp="1" noRot="1" noChangeAspect="1" noChangeArrowheads="1" noTextEdit="1"/>
          </p:cNvSpPr>
          <p:nvPr>
            <p:ph type="sldImg"/>
          </p:nvPr>
        </p:nvSpPr>
        <p:spPr>
          <a:ln/>
        </p:spPr>
      </p:sp>
      <p:sp>
        <p:nvSpPr>
          <p:cNvPr id="368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900C8B35-0265-1448-A128-E436490495F3}" type="slidenum">
              <a:rPr lang="en-US" sz="1200" b="0">
                <a:solidFill>
                  <a:schemeClr val="tx1"/>
                </a:solidFill>
                <a:latin typeface="Times" charset="0"/>
              </a:rPr>
              <a:pPr/>
              <a:t>5</a:t>
            </a:fld>
            <a:endParaRPr lang="en-US" sz="1200" b="0">
              <a:solidFill>
                <a:schemeClr val="tx1"/>
              </a:solidFill>
              <a:latin typeface="Times" charset="0"/>
            </a:endParaRPr>
          </a:p>
        </p:txBody>
      </p:sp>
      <p:sp>
        <p:nvSpPr>
          <p:cNvPr id="38915" name="Rectangle 1026"/>
          <p:cNvSpPr>
            <a:spLocks noGrp="1" noRot="1" noChangeAspect="1" noChangeArrowheads="1" noTextEdit="1"/>
          </p:cNvSpPr>
          <p:nvPr>
            <p:ph type="sldImg"/>
          </p:nvPr>
        </p:nvSpPr>
        <p:spPr>
          <a:ln/>
        </p:spPr>
      </p:sp>
      <p:sp>
        <p:nvSpPr>
          <p:cNvPr id="389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1BF22B06-C16E-8948-A5D1-125EE9CD3D83}" type="slidenum">
              <a:rPr lang="en-US" sz="1200" b="0">
                <a:solidFill>
                  <a:schemeClr val="tx1"/>
                </a:solidFill>
                <a:latin typeface="Times" charset="0"/>
              </a:rPr>
              <a:pPr/>
              <a:t>7</a:t>
            </a:fld>
            <a:endParaRPr lang="en-US" sz="1200" b="0">
              <a:solidFill>
                <a:schemeClr val="tx1"/>
              </a:solidFill>
              <a:latin typeface="Times" charset="0"/>
            </a:endParaRPr>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D956-6073-4E3E-A19B-E239695A559D}" type="slidenum">
              <a:rPr lang="en-US"/>
              <a:pPr/>
              <a:t>18</a:t>
            </a:fld>
            <a:endParaRPr lang="en-US"/>
          </a:p>
        </p:txBody>
      </p:sp>
      <p:sp>
        <p:nvSpPr>
          <p:cNvPr id="543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3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2B62E-D010-4B7A-8B4D-1EC456D239D3}" type="slidenum">
              <a:rPr lang="en-US"/>
              <a:pPr/>
              <a:t>26</a:t>
            </a:fld>
            <a:endParaRPr lang="en-US"/>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39ED9-EEE0-4167-8CDE-3B0975EB138E}" type="slidenum">
              <a:rPr lang="en-US"/>
              <a:pPr/>
              <a:t>27</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2BCFB-7561-4EB3-8102-89E1208C157F}" type="slidenum">
              <a:rPr lang="en-US"/>
              <a:pPr/>
              <a:t>28</a:t>
            </a:fld>
            <a:endParaRPr lang="en-US"/>
          </a:p>
        </p:txBody>
      </p:sp>
      <p:sp>
        <p:nvSpPr>
          <p:cNvPr id="419842" name="Rectangle 2"/>
          <p:cNvSpPr>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p:spPr>
      </p:sp>
      <p:sp>
        <p:nvSpPr>
          <p:cNvPr id="419843" name="Rectangle 3"/>
          <p:cNvSpPr>
            <a:spLocks noGrp="1" noChangeArrowheads="1"/>
          </p:cNvSpPr>
          <p:nvPr>
            <p:ph type="body" idx="1"/>
          </p:nvPr>
        </p:nvSpPr>
        <p:spPr bwMode="auto">
          <a:xfrm>
            <a:off x="912813" y="4343400"/>
            <a:ext cx="5032375"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A1C0D0FF-FF5E-B64C-BBBF-040D28EAA5F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EB6AEEF6-6232-1C4C-A4D5-FC75422FA18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29BD27CE-3E8A-E84B-AF07-BF18AAB255B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55663" y="152400"/>
            <a:ext cx="7373937" cy="5334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92125" y="6634163"/>
            <a:ext cx="2168525" cy="133350"/>
          </a:xfrm>
        </p:spPr>
        <p:txBody>
          <a:bodyPr/>
          <a:lstStyle>
            <a:lvl1pPr>
              <a:defRPr smtClean="0"/>
            </a:lvl1pPr>
          </a:lstStyle>
          <a:p>
            <a:r>
              <a:rPr lang="en-GB" smtClean="0"/>
              <a:t>Oct 2014</a:t>
            </a:r>
            <a:endParaRPr lang="en-US"/>
          </a:p>
        </p:txBody>
      </p:sp>
      <p:sp>
        <p:nvSpPr>
          <p:cNvPr id="8" name="Footer Placeholder 7"/>
          <p:cNvSpPr>
            <a:spLocks noGrp="1"/>
          </p:cNvSpPr>
          <p:nvPr>
            <p:ph type="ftr" sz="quarter" idx="11"/>
          </p:nvPr>
        </p:nvSpPr>
        <p:spPr>
          <a:xfrm>
            <a:off x="3124200" y="6653213"/>
            <a:ext cx="2895600" cy="133350"/>
          </a:xfrm>
        </p:spPr>
        <p:txBody>
          <a:bodyPr/>
          <a:lstStyle>
            <a:lvl1pPr>
              <a:defRPr/>
            </a:lvl1pPr>
          </a:lstStyle>
          <a:p>
            <a:r>
              <a:rPr lang="en-US" smtClean="0"/>
              <a:t>Geoff Hall</a:t>
            </a:r>
            <a:endParaRPr lang="en-US"/>
          </a:p>
        </p:txBody>
      </p:sp>
      <p:sp>
        <p:nvSpPr>
          <p:cNvPr id="9" name="Slide Number Placeholder 8"/>
          <p:cNvSpPr>
            <a:spLocks noGrp="1"/>
          </p:cNvSpPr>
          <p:nvPr>
            <p:ph type="sldNum" sz="quarter" idx="12"/>
          </p:nvPr>
        </p:nvSpPr>
        <p:spPr>
          <a:xfrm>
            <a:off x="6681788" y="6634163"/>
            <a:ext cx="1906587" cy="133350"/>
          </a:xfrm>
        </p:spPr>
        <p:txBody>
          <a:bodyPr/>
          <a:lstStyle>
            <a:lvl1pPr>
              <a:defRPr smtClean="0"/>
            </a:lvl1pPr>
          </a:lstStyle>
          <a:p>
            <a:fld id="{751A8FA5-9F4A-46B9-8D5C-BC1BC157E7A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3FFC1AD2-B57E-7C49-8286-8DD959900BA4}" type="slidenum">
              <a:rPr lang="en-GB"/>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0A4E25F8-CFE5-7D44-8EED-C0251F5D9311}"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8E11B154-E657-DF4C-9603-069F87D02ABF}"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95288"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86288"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6" name="Rectangle 7"/>
          <p:cNvSpPr>
            <a:spLocks noGrp="1" noChangeArrowheads="1"/>
          </p:cNvSpPr>
          <p:nvPr>
            <p:ph type="sldNum" sz="quarter" idx="11"/>
          </p:nvPr>
        </p:nvSpPr>
        <p:spPr>
          <a:ln/>
        </p:spPr>
        <p:txBody>
          <a:bodyPr/>
          <a:lstStyle>
            <a:lvl1pPr>
              <a:defRPr/>
            </a:lvl1pPr>
          </a:lstStyle>
          <a:p>
            <a:fld id="{E57FCF61-A780-364D-9540-3409DB4AB7D6}"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8" name="Rectangle 7"/>
          <p:cNvSpPr>
            <a:spLocks noGrp="1" noChangeArrowheads="1"/>
          </p:cNvSpPr>
          <p:nvPr>
            <p:ph type="sldNum" sz="quarter" idx="11"/>
          </p:nvPr>
        </p:nvSpPr>
        <p:spPr>
          <a:ln/>
        </p:spPr>
        <p:txBody>
          <a:bodyPr/>
          <a:lstStyle>
            <a:lvl1pPr>
              <a:defRPr/>
            </a:lvl1pPr>
          </a:lstStyle>
          <a:p>
            <a:fld id="{DE052EDC-DD08-E842-A0E8-9654B70115A0}"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4" name="Rectangle 7"/>
          <p:cNvSpPr>
            <a:spLocks noGrp="1" noChangeArrowheads="1"/>
          </p:cNvSpPr>
          <p:nvPr>
            <p:ph type="sldNum" sz="quarter" idx="11"/>
          </p:nvPr>
        </p:nvSpPr>
        <p:spPr>
          <a:ln/>
        </p:spPr>
        <p:txBody>
          <a:bodyPr/>
          <a:lstStyle>
            <a:lvl1pPr>
              <a:defRPr/>
            </a:lvl1pPr>
          </a:lstStyle>
          <a:p>
            <a:fld id="{CC9434FF-DC44-4541-827B-7265543905E0}"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3" name="Rectangle 7"/>
          <p:cNvSpPr>
            <a:spLocks noGrp="1" noChangeArrowheads="1"/>
          </p:cNvSpPr>
          <p:nvPr>
            <p:ph type="sldNum" sz="quarter" idx="11"/>
          </p:nvPr>
        </p:nvSpPr>
        <p:spPr>
          <a:ln/>
        </p:spPr>
        <p:txBody>
          <a:bodyPr/>
          <a:lstStyle>
            <a:lvl1pPr>
              <a:defRPr/>
            </a:lvl1pPr>
          </a:lstStyle>
          <a:p>
            <a:fld id="{D609E718-BE38-EC4F-8B84-34A1EF8CD014}"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ECA5D5C-C438-0A42-B89B-0571B2B1B31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6" name="Rectangle 7"/>
          <p:cNvSpPr>
            <a:spLocks noGrp="1" noChangeArrowheads="1"/>
          </p:cNvSpPr>
          <p:nvPr>
            <p:ph type="sldNum" sz="quarter" idx="11"/>
          </p:nvPr>
        </p:nvSpPr>
        <p:spPr>
          <a:ln/>
        </p:spPr>
        <p:txBody>
          <a:bodyPr/>
          <a:lstStyle>
            <a:lvl1pPr>
              <a:defRPr/>
            </a:lvl1pPr>
          </a:lstStyle>
          <a:p>
            <a:fld id="{1032DF1C-A003-4F42-8017-5CAA1687C6E7}"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6" name="Rectangle 7"/>
          <p:cNvSpPr>
            <a:spLocks noGrp="1" noChangeArrowheads="1"/>
          </p:cNvSpPr>
          <p:nvPr>
            <p:ph type="sldNum" sz="quarter" idx="11"/>
          </p:nvPr>
        </p:nvSpPr>
        <p:spPr>
          <a:ln/>
        </p:spPr>
        <p:txBody>
          <a:bodyPr/>
          <a:lstStyle>
            <a:lvl1pPr>
              <a:defRPr/>
            </a:lvl1pPr>
          </a:lstStyle>
          <a:p>
            <a:fld id="{980BE82C-6935-174E-B8DF-D5FA473CE412}"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BDBE4FCA-B6CC-9F4B-88F8-89BECCB409FB}"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52400"/>
            <a:ext cx="2128837" cy="57150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95288" y="152400"/>
            <a:ext cx="6238875" cy="57150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3C53FE04-AA44-924F-9619-434146063E2E}"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1C165741-6AC2-0C49-A106-8119B9834A82}"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9D460585-9CDE-B54B-A66A-728C65165211}" type="slidenum">
              <a:rPr lang="en-GB"/>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1D487B37-21F4-ED43-B81A-DF90311A5120}" type="slidenum">
              <a:rPr lang="en-GB"/>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95288"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86288"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6" name="Rectangle 7"/>
          <p:cNvSpPr>
            <a:spLocks noGrp="1" noChangeArrowheads="1"/>
          </p:cNvSpPr>
          <p:nvPr>
            <p:ph type="sldNum" sz="quarter" idx="11"/>
          </p:nvPr>
        </p:nvSpPr>
        <p:spPr>
          <a:ln/>
        </p:spPr>
        <p:txBody>
          <a:bodyPr/>
          <a:lstStyle>
            <a:lvl1pPr>
              <a:defRPr/>
            </a:lvl1pPr>
          </a:lstStyle>
          <a:p>
            <a:fld id="{064AD4A4-90C5-984E-91C7-ED3F64C3D143}" type="slidenum">
              <a:rPr lang="en-GB"/>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8" name="Rectangle 7"/>
          <p:cNvSpPr>
            <a:spLocks noGrp="1" noChangeArrowheads="1"/>
          </p:cNvSpPr>
          <p:nvPr>
            <p:ph type="sldNum" sz="quarter" idx="11"/>
          </p:nvPr>
        </p:nvSpPr>
        <p:spPr>
          <a:ln/>
        </p:spPr>
        <p:txBody>
          <a:bodyPr/>
          <a:lstStyle>
            <a:lvl1pPr>
              <a:defRPr/>
            </a:lvl1pPr>
          </a:lstStyle>
          <a:p>
            <a:fld id="{F53AB604-25A1-FD44-9345-6B5231E279CB}"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4" name="Rectangle 7"/>
          <p:cNvSpPr>
            <a:spLocks noGrp="1" noChangeArrowheads="1"/>
          </p:cNvSpPr>
          <p:nvPr>
            <p:ph type="sldNum" sz="quarter" idx="11"/>
          </p:nvPr>
        </p:nvSpPr>
        <p:spPr>
          <a:ln/>
        </p:spPr>
        <p:txBody>
          <a:bodyPr/>
          <a:lstStyle>
            <a:lvl1pPr>
              <a:defRPr/>
            </a:lvl1pPr>
          </a:lstStyle>
          <a:p>
            <a:fld id="{62F03614-2F9A-064E-B38E-2BA538F37E0B}"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573AA68-04C3-9140-A2A7-2EE196B661B1}"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3" name="Rectangle 7"/>
          <p:cNvSpPr>
            <a:spLocks noGrp="1" noChangeArrowheads="1"/>
          </p:cNvSpPr>
          <p:nvPr>
            <p:ph type="sldNum" sz="quarter" idx="11"/>
          </p:nvPr>
        </p:nvSpPr>
        <p:spPr>
          <a:ln/>
        </p:spPr>
        <p:txBody>
          <a:bodyPr/>
          <a:lstStyle>
            <a:lvl1pPr>
              <a:defRPr/>
            </a:lvl1pPr>
          </a:lstStyle>
          <a:p>
            <a:fld id="{457D11EB-330F-4741-B0AB-52C0A964E19E}" type="slidenum">
              <a:rPr lang="en-GB"/>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6" name="Rectangle 7"/>
          <p:cNvSpPr>
            <a:spLocks noGrp="1" noChangeArrowheads="1"/>
          </p:cNvSpPr>
          <p:nvPr>
            <p:ph type="sldNum" sz="quarter" idx="11"/>
          </p:nvPr>
        </p:nvSpPr>
        <p:spPr>
          <a:ln/>
        </p:spPr>
        <p:txBody>
          <a:bodyPr/>
          <a:lstStyle>
            <a:lvl1pPr>
              <a:defRPr/>
            </a:lvl1pPr>
          </a:lstStyle>
          <a:p>
            <a:fld id="{5444AD15-024F-CF41-8B3F-CFC4D2F964C9}" type="slidenum">
              <a:rPr lang="en-GB"/>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6" name="Rectangle 7"/>
          <p:cNvSpPr>
            <a:spLocks noGrp="1" noChangeArrowheads="1"/>
          </p:cNvSpPr>
          <p:nvPr>
            <p:ph type="sldNum" sz="quarter" idx="11"/>
          </p:nvPr>
        </p:nvSpPr>
        <p:spPr>
          <a:ln/>
        </p:spPr>
        <p:txBody>
          <a:bodyPr/>
          <a:lstStyle>
            <a:lvl1pPr>
              <a:defRPr/>
            </a:lvl1pPr>
          </a:lstStyle>
          <a:p>
            <a:fld id="{9B425EDD-3906-D34D-8E0F-F3515E7FE9CF}" type="slidenum">
              <a:rPr lang="en-GB"/>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1E0D582E-6E92-524B-B36D-619466EA2371}" type="slidenum">
              <a:rPr lang="en-GB"/>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52400"/>
            <a:ext cx="2128837" cy="57150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95288" y="152400"/>
            <a:ext cx="6238875" cy="57150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r>
              <a:rPr lang="en-US" smtClean="0"/>
              <a:t>Geoff Hall</a:t>
            </a:r>
            <a:endParaRPr lang="en-GB"/>
          </a:p>
        </p:txBody>
      </p:sp>
      <p:sp>
        <p:nvSpPr>
          <p:cNvPr id="5" name="Rectangle 7"/>
          <p:cNvSpPr>
            <a:spLocks noGrp="1" noChangeArrowheads="1"/>
          </p:cNvSpPr>
          <p:nvPr>
            <p:ph type="sldNum" sz="quarter" idx="11"/>
          </p:nvPr>
        </p:nvSpPr>
        <p:spPr>
          <a:ln/>
        </p:spPr>
        <p:txBody>
          <a:bodyPr/>
          <a:lstStyle>
            <a:lvl1pPr>
              <a:defRPr/>
            </a:lvl1pPr>
          </a:lstStyle>
          <a:p>
            <a:fld id="{1490622E-5F78-394F-B9B4-6C42CF25606C}" type="slidenum">
              <a:rPr lang="en-GB"/>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Footer Placeholder 3"/>
          <p:cNvSpPr>
            <a:spLocks noGrp="1"/>
          </p:cNvSpPr>
          <p:nvPr>
            <p:ph type="ftr" sz="quarter" idx="10"/>
          </p:nvPr>
        </p:nvSpPr>
        <p:spPr/>
        <p:txBody>
          <a:bodyPr/>
          <a:lstStyle>
            <a:lvl1pPr>
              <a:defRPr smtClean="0"/>
            </a:lvl1pPr>
          </a:lstStyle>
          <a:p>
            <a:r>
              <a:rPr lang="en-US" smtClean="0"/>
              <a:t>Geoff Hall</a:t>
            </a:r>
            <a:endParaRPr lang="en-GB"/>
          </a:p>
        </p:txBody>
      </p:sp>
      <p:sp>
        <p:nvSpPr>
          <p:cNvPr id="5" name="Slide Number Placeholder 4"/>
          <p:cNvSpPr>
            <a:spLocks noGrp="1"/>
          </p:cNvSpPr>
          <p:nvPr>
            <p:ph type="sldNum" sz="quarter" idx="11"/>
          </p:nvPr>
        </p:nvSpPr>
        <p:spPr/>
        <p:txBody>
          <a:bodyPr/>
          <a:lstStyle>
            <a:lvl1pPr>
              <a:defRPr smtClean="0"/>
            </a:lvl1pPr>
          </a:lstStyle>
          <a:p>
            <a:fld id="{343DCDB3-E720-4FB3-AB77-BF4CA0672049}" type="slidenum">
              <a:rPr lang="en-GB"/>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smtClean="0"/>
              <a:t>Geoff Hall</a:t>
            </a:r>
            <a:endParaRPr lang="en-GB"/>
          </a:p>
        </p:txBody>
      </p:sp>
      <p:sp>
        <p:nvSpPr>
          <p:cNvPr id="5" name="Slide Number Placeholder 4"/>
          <p:cNvSpPr>
            <a:spLocks noGrp="1"/>
          </p:cNvSpPr>
          <p:nvPr>
            <p:ph type="sldNum" sz="quarter" idx="11"/>
          </p:nvPr>
        </p:nvSpPr>
        <p:spPr/>
        <p:txBody>
          <a:bodyPr/>
          <a:lstStyle>
            <a:lvl1pPr>
              <a:defRPr smtClean="0"/>
            </a:lvl1pPr>
          </a:lstStyle>
          <a:p>
            <a:fld id="{E9BDCAFD-937B-4BBE-BE3B-F5F1E99C2EBF}" type="slidenum">
              <a:rPr lang="en-GB"/>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Footer Placeholder 3"/>
          <p:cNvSpPr>
            <a:spLocks noGrp="1"/>
          </p:cNvSpPr>
          <p:nvPr>
            <p:ph type="ftr" sz="quarter" idx="10"/>
          </p:nvPr>
        </p:nvSpPr>
        <p:spPr/>
        <p:txBody>
          <a:bodyPr/>
          <a:lstStyle>
            <a:lvl1pPr>
              <a:defRPr smtClean="0"/>
            </a:lvl1pPr>
          </a:lstStyle>
          <a:p>
            <a:r>
              <a:rPr lang="en-US" smtClean="0"/>
              <a:t>Geoff Hall</a:t>
            </a:r>
            <a:endParaRPr lang="en-GB"/>
          </a:p>
        </p:txBody>
      </p:sp>
      <p:sp>
        <p:nvSpPr>
          <p:cNvPr id="5" name="Slide Number Placeholder 4"/>
          <p:cNvSpPr>
            <a:spLocks noGrp="1"/>
          </p:cNvSpPr>
          <p:nvPr>
            <p:ph type="sldNum" sz="quarter" idx="11"/>
          </p:nvPr>
        </p:nvSpPr>
        <p:spPr/>
        <p:txBody>
          <a:bodyPr/>
          <a:lstStyle>
            <a:lvl1pPr>
              <a:defRPr smtClean="0"/>
            </a:lvl1pPr>
          </a:lstStyle>
          <a:p>
            <a:fld id="{6167649E-389F-4911-860B-25436E2D7D8E}" type="slidenum">
              <a:rPr lang="en-GB"/>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95288"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86288"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Footer Placeholder 4"/>
          <p:cNvSpPr>
            <a:spLocks noGrp="1"/>
          </p:cNvSpPr>
          <p:nvPr>
            <p:ph type="ftr" sz="quarter" idx="10"/>
          </p:nvPr>
        </p:nvSpPr>
        <p:spPr/>
        <p:txBody>
          <a:bodyPr/>
          <a:lstStyle>
            <a:lvl1pPr>
              <a:defRPr smtClean="0"/>
            </a:lvl1pPr>
          </a:lstStyle>
          <a:p>
            <a:r>
              <a:rPr lang="en-US" smtClean="0"/>
              <a:t>Geoff Hall</a:t>
            </a:r>
            <a:endParaRPr lang="en-GB"/>
          </a:p>
        </p:txBody>
      </p:sp>
      <p:sp>
        <p:nvSpPr>
          <p:cNvPr id="6" name="Slide Number Placeholder 5"/>
          <p:cNvSpPr>
            <a:spLocks noGrp="1"/>
          </p:cNvSpPr>
          <p:nvPr>
            <p:ph type="sldNum" sz="quarter" idx="11"/>
          </p:nvPr>
        </p:nvSpPr>
        <p:spPr/>
        <p:txBody>
          <a:bodyPr/>
          <a:lstStyle>
            <a:lvl1pPr>
              <a:defRPr smtClean="0"/>
            </a:lvl1pPr>
          </a:lstStyle>
          <a:p>
            <a:fld id="{8B3E4BDB-01A3-4CAA-AA5C-F07F154EC82E}" type="slidenum">
              <a:rPr lang="en-GB"/>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Footer Placeholder 6"/>
          <p:cNvSpPr>
            <a:spLocks noGrp="1"/>
          </p:cNvSpPr>
          <p:nvPr>
            <p:ph type="ftr" sz="quarter" idx="10"/>
          </p:nvPr>
        </p:nvSpPr>
        <p:spPr/>
        <p:txBody>
          <a:bodyPr/>
          <a:lstStyle>
            <a:lvl1pPr>
              <a:defRPr smtClean="0"/>
            </a:lvl1pPr>
          </a:lstStyle>
          <a:p>
            <a:r>
              <a:rPr lang="en-US" smtClean="0"/>
              <a:t>Geoff Hall</a:t>
            </a:r>
            <a:endParaRPr lang="en-GB"/>
          </a:p>
        </p:txBody>
      </p:sp>
      <p:sp>
        <p:nvSpPr>
          <p:cNvPr id="8" name="Slide Number Placeholder 7"/>
          <p:cNvSpPr>
            <a:spLocks noGrp="1"/>
          </p:cNvSpPr>
          <p:nvPr>
            <p:ph type="sldNum" sz="quarter" idx="11"/>
          </p:nvPr>
        </p:nvSpPr>
        <p:spPr/>
        <p:txBody>
          <a:bodyPr/>
          <a:lstStyle>
            <a:lvl1pPr>
              <a:defRPr smtClean="0"/>
            </a:lvl1pPr>
          </a:lstStyle>
          <a:p>
            <a:fld id="{67E4D529-FBBC-4187-9768-637CEE92E2F7}"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9416B60-6611-004B-B893-C1678AAAD96F}"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r>
              <a:rPr lang="en-US" smtClean="0"/>
              <a:t>Geoff Hall</a:t>
            </a:r>
            <a:endParaRPr lang="en-GB"/>
          </a:p>
        </p:txBody>
      </p:sp>
      <p:sp>
        <p:nvSpPr>
          <p:cNvPr id="4" name="Slide Number Placeholder 3"/>
          <p:cNvSpPr>
            <a:spLocks noGrp="1"/>
          </p:cNvSpPr>
          <p:nvPr>
            <p:ph type="sldNum" sz="quarter" idx="11"/>
          </p:nvPr>
        </p:nvSpPr>
        <p:spPr/>
        <p:txBody>
          <a:bodyPr/>
          <a:lstStyle>
            <a:lvl1pPr>
              <a:defRPr smtClean="0"/>
            </a:lvl1pPr>
          </a:lstStyle>
          <a:p>
            <a:fld id="{E00E922A-39AA-4ACD-87A6-D909A896C850}" type="slidenum">
              <a:rPr lang="en-GB"/>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r>
              <a:rPr lang="en-US" smtClean="0"/>
              <a:t>Geoff Hall</a:t>
            </a:r>
            <a:endParaRPr lang="en-GB"/>
          </a:p>
        </p:txBody>
      </p:sp>
      <p:sp>
        <p:nvSpPr>
          <p:cNvPr id="3" name="Slide Number Placeholder 2"/>
          <p:cNvSpPr>
            <a:spLocks noGrp="1"/>
          </p:cNvSpPr>
          <p:nvPr>
            <p:ph type="sldNum" sz="quarter" idx="11"/>
          </p:nvPr>
        </p:nvSpPr>
        <p:spPr/>
        <p:txBody>
          <a:bodyPr/>
          <a:lstStyle>
            <a:lvl1pPr>
              <a:defRPr smtClean="0"/>
            </a:lvl1pPr>
          </a:lstStyle>
          <a:p>
            <a:fld id="{1FFDC4CE-45F3-417A-A56B-7D91324D2F00}" type="slidenum">
              <a:rPr lang="en-GB"/>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Footer Placeholder 4"/>
          <p:cNvSpPr>
            <a:spLocks noGrp="1"/>
          </p:cNvSpPr>
          <p:nvPr>
            <p:ph type="ftr" sz="quarter" idx="10"/>
          </p:nvPr>
        </p:nvSpPr>
        <p:spPr/>
        <p:txBody>
          <a:bodyPr/>
          <a:lstStyle>
            <a:lvl1pPr>
              <a:defRPr smtClean="0"/>
            </a:lvl1pPr>
          </a:lstStyle>
          <a:p>
            <a:r>
              <a:rPr lang="en-US" smtClean="0"/>
              <a:t>Geoff Hall</a:t>
            </a:r>
            <a:endParaRPr lang="en-GB"/>
          </a:p>
        </p:txBody>
      </p:sp>
      <p:sp>
        <p:nvSpPr>
          <p:cNvPr id="6" name="Slide Number Placeholder 5"/>
          <p:cNvSpPr>
            <a:spLocks noGrp="1"/>
          </p:cNvSpPr>
          <p:nvPr>
            <p:ph type="sldNum" sz="quarter" idx="11"/>
          </p:nvPr>
        </p:nvSpPr>
        <p:spPr/>
        <p:txBody>
          <a:bodyPr/>
          <a:lstStyle>
            <a:lvl1pPr>
              <a:defRPr smtClean="0"/>
            </a:lvl1pPr>
          </a:lstStyle>
          <a:p>
            <a:fld id="{1B338372-5F3B-474B-8D68-87458DDE5F8B}" type="slidenum">
              <a:rPr lang="en-GB"/>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Footer Placeholder 4"/>
          <p:cNvSpPr>
            <a:spLocks noGrp="1"/>
          </p:cNvSpPr>
          <p:nvPr>
            <p:ph type="ftr" sz="quarter" idx="10"/>
          </p:nvPr>
        </p:nvSpPr>
        <p:spPr/>
        <p:txBody>
          <a:bodyPr/>
          <a:lstStyle>
            <a:lvl1pPr>
              <a:defRPr smtClean="0"/>
            </a:lvl1pPr>
          </a:lstStyle>
          <a:p>
            <a:r>
              <a:rPr lang="en-US" smtClean="0"/>
              <a:t>Geoff Hall</a:t>
            </a:r>
            <a:endParaRPr lang="en-GB"/>
          </a:p>
        </p:txBody>
      </p:sp>
      <p:sp>
        <p:nvSpPr>
          <p:cNvPr id="6" name="Slide Number Placeholder 5"/>
          <p:cNvSpPr>
            <a:spLocks noGrp="1"/>
          </p:cNvSpPr>
          <p:nvPr>
            <p:ph type="sldNum" sz="quarter" idx="11"/>
          </p:nvPr>
        </p:nvSpPr>
        <p:spPr/>
        <p:txBody>
          <a:bodyPr/>
          <a:lstStyle>
            <a:lvl1pPr>
              <a:defRPr smtClean="0"/>
            </a:lvl1pPr>
          </a:lstStyle>
          <a:p>
            <a:fld id="{363DDF08-973E-4F2E-B483-BF6ABFC1167A}" type="slidenum">
              <a:rPr lang="en-GB"/>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smtClean="0"/>
              <a:t>Geoff Hall</a:t>
            </a:r>
            <a:endParaRPr lang="en-GB"/>
          </a:p>
        </p:txBody>
      </p:sp>
      <p:sp>
        <p:nvSpPr>
          <p:cNvPr id="5" name="Slide Number Placeholder 4"/>
          <p:cNvSpPr>
            <a:spLocks noGrp="1"/>
          </p:cNvSpPr>
          <p:nvPr>
            <p:ph type="sldNum" sz="quarter" idx="11"/>
          </p:nvPr>
        </p:nvSpPr>
        <p:spPr/>
        <p:txBody>
          <a:bodyPr/>
          <a:lstStyle>
            <a:lvl1pPr>
              <a:defRPr smtClean="0"/>
            </a:lvl1pPr>
          </a:lstStyle>
          <a:p>
            <a:fld id="{7AA5AD01-8E56-42EB-9A7E-8CD07D3CADCE}" type="slidenum">
              <a:rPr lang="en-GB"/>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52400"/>
            <a:ext cx="2128837" cy="57150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95288" y="152400"/>
            <a:ext cx="6238875" cy="57150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smtClean="0"/>
              <a:t>Geoff Hall</a:t>
            </a:r>
            <a:endParaRPr lang="en-GB"/>
          </a:p>
        </p:txBody>
      </p:sp>
      <p:sp>
        <p:nvSpPr>
          <p:cNvPr id="5" name="Slide Number Placeholder 4"/>
          <p:cNvSpPr>
            <a:spLocks noGrp="1"/>
          </p:cNvSpPr>
          <p:nvPr>
            <p:ph type="sldNum" sz="quarter" idx="11"/>
          </p:nvPr>
        </p:nvSpPr>
        <p:spPr/>
        <p:txBody>
          <a:bodyPr/>
          <a:lstStyle>
            <a:lvl1pPr>
              <a:defRPr smtClean="0"/>
            </a:lvl1pPr>
          </a:lstStyle>
          <a:p>
            <a:fld id="{0D9C6ADF-9711-466B-A853-133DC8F4C68D}" type="slidenum">
              <a:rPr lang="en-GB"/>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pPr>
              <a:defRPr/>
            </a:pPr>
            <a:fld id="{EBCEA6E9-A02F-134E-B833-26456F53D3B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pPr>
              <a:defRPr/>
            </a:pPr>
            <a:fld id="{708CBB3E-CABD-0E42-B88C-BF518E26E30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pPr>
              <a:defRPr/>
            </a:pPr>
            <a:fld id="{4B2650BC-B344-454D-9786-C7448CC08C23}"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pPr>
              <a:defRPr/>
            </a:pPr>
            <a:fld id="{BD25CDD5-DEC8-0C42-A38D-2FE32FFB96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r>
              <a:rPr lang="en-GB" smtClean="0"/>
              <a:t>Oct 2014</a:t>
            </a:r>
            <a:endParaRPr lang="en-US"/>
          </a:p>
        </p:txBody>
      </p:sp>
      <p:sp>
        <p:nvSpPr>
          <p:cNvPr id="8"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9" name="Slide Number Placeholder 5"/>
          <p:cNvSpPr>
            <a:spLocks noGrp="1"/>
          </p:cNvSpPr>
          <p:nvPr>
            <p:ph type="sldNum" sz="quarter" idx="12"/>
          </p:nvPr>
        </p:nvSpPr>
        <p:spPr/>
        <p:txBody>
          <a:bodyPr/>
          <a:lstStyle>
            <a:lvl1pPr>
              <a:defRPr/>
            </a:lvl1pPr>
          </a:lstStyle>
          <a:p>
            <a:fld id="{6BC695AB-CCAB-CA4C-8B68-EAF15E1112A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9" name="Slide Number Placeholder 5"/>
          <p:cNvSpPr>
            <a:spLocks noGrp="1"/>
          </p:cNvSpPr>
          <p:nvPr>
            <p:ph type="sldNum" sz="quarter" idx="12"/>
          </p:nvPr>
        </p:nvSpPr>
        <p:spPr/>
        <p:txBody>
          <a:bodyPr/>
          <a:lstStyle>
            <a:lvl1pPr>
              <a:defRPr/>
            </a:lvl1pPr>
          </a:lstStyle>
          <a:p>
            <a:pPr>
              <a:defRPr/>
            </a:pPr>
            <a:fld id="{ED38C776-E349-F541-A843-44DC11B1D3E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5" name="Slide Number Placeholder 5"/>
          <p:cNvSpPr>
            <a:spLocks noGrp="1"/>
          </p:cNvSpPr>
          <p:nvPr>
            <p:ph type="sldNum" sz="quarter" idx="12"/>
          </p:nvPr>
        </p:nvSpPr>
        <p:spPr/>
        <p:txBody>
          <a:bodyPr/>
          <a:lstStyle>
            <a:lvl1pPr>
              <a:defRPr/>
            </a:lvl1pPr>
          </a:lstStyle>
          <a:p>
            <a:pPr>
              <a:defRPr/>
            </a:pPr>
            <a:fld id="{A064A65B-052F-9940-BC6D-E1CA51F12368}"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4" name="Slide Number Placeholder 5"/>
          <p:cNvSpPr>
            <a:spLocks noGrp="1"/>
          </p:cNvSpPr>
          <p:nvPr>
            <p:ph type="sldNum" sz="quarter" idx="12"/>
          </p:nvPr>
        </p:nvSpPr>
        <p:spPr/>
        <p:txBody>
          <a:bodyPr/>
          <a:lstStyle>
            <a:lvl1pPr>
              <a:defRPr/>
            </a:lvl1pPr>
          </a:lstStyle>
          <a:p>
            <a:pPr>
              <a:defRPr/>
            </a:pPr>
            <a:fld id="{4A9D4EFE-92F2-7A48-AC5E-22D86DA57C3B}"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DA7F39-E023-CB42-A095-916750AC6DFE}"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pPr>
              <a:defRPr/>
            </a:pPr>
            <a:fld id="{832BAB8F-974B-A04F-96FF-0E59C25C2F7B}"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pPr>
              <a:defRPr/>
            </a:pPr>
            <a:fld id="{2D2D175F-47CF-2B48-95F2-4AD8334BFEA6}"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pPr>
              <a:defRPr/>
            </a:pPr>
            <a:fld id="{933E2708-60AF-CA4C-96EF-5068D6E96F21}"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A1C0D0FF-FF5E-B64C-BBBF-040D28EAA5FA}"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ECA5D5C-C438-0A42-B89B-0571B2B1B31C}"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573AA68-04C3-9140-A2A7-2EE196B661B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GB" smtClean="0"/>
              <a:t>Oct 2014</a:t>
            </a:r>
            <a:endParaRPr lang="en-US"/>
          </a:p>
        </p:txBody>
      </p:sp>
      <p:sp>
        <p:nvSpPr>
          <p:cNvPr id="4"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5" name="Slide Number Placeholder 5"/>
          <p:cNvSpPr>
            <a:spLocks noGrp="1"/>
          </p:cNvSpPr>
          <p:nvPr>
            <p:ph type="sldNum" sz="quarter" idx="12"/>
          </p:nvPr>
        </p:nvSpPr>
        <p:spPr/>
        <p:txBody>
          <a:bodyPr/>
          <a:lstStyle>
            <a:lvl1pPr>
              <a:defRPr/>
            </a:lvl1pPr>
          </a:lstStyle>
          <a:p>
            <a:fld id="{2BC89EF9-9019-4144-B830-312431BF698E}"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9416B60-6611-004B-B893-C1678AAAD96F}"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r>
              <a:rPr lang="en-GB" smtClean="0"/>
              <a:t>Oct 2014</a:t>
            </a:r>
            <a:endParaRPr lang="en-US"/>
          </a:p>
        </p:txBody>
      </p:sp>
      <p:sp>
        <p:nvSpPr>
          <p:cNvPr id="8"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9" name="Slide Number Placeholder 5"/>
          <p:cNvSpPr>
            <a:spLocks noGrp="1"/>
          </p:cNvSpPr>
          <p:nvPr>
            <p:ph type="sldNum" sz="quarter" idx="12"/>
          </p:nvPr>
        </p:nvSpPr>
        <p:spPr/>
        <p:txBody>
          <a:bodyPr/>
          <a:lstStyle>
            <a:lvl1pPr>
              <a:defRPr/>
            </a:lvl1pPr>
          </a:lstStyle>
          <a:p>
            <a:fld id="{6BC695AB-CCAB-CA4C-8B68-EAF15E1112A4}"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GB" smtClean="0"/>
              <a:t>Oct 2014</a:t>
            </a:r>
            <a:endParaRPr lang="en-US"/>
          </a:p>
        </p:txBody>
      </p:sp>
      <p:sp>
        <p:nvSpPr>
          <p:cNvPr id="4"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5" name="Slide Number Placeholder 5"/>
          <p:cNvSpPr>
            <a:spLocks noGrp="1"/>
          </p:cNvSpPr>
          <p:nvPr>
            <p:ph type="sldNum" sz="quarter" idx="12"/>
          </p:nvPr>
        </p:nvSpPr>
        <p:spPr/>
        <p:txBody>
          <a:bodyPr/>
          <a:lstStyle>
            <a:lvl1pPr>
              <a:defRPr/>
            </a:lvl1pPr>
          </a:lstStyle>
          <a:p>
            <a:fld id="{2BC89EF9-9019-4144-B830-312431BF698E}"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GB" smtClean="0"/>
              <a:t>Oct 2014</a:t>
            </a:r>
            <a:endParaRPr lang="en-US"/>
          </a:p>
        </p:txBody>
      </p:sp>
      <p:sp>
        <p:nvSpPr>
          <p:cNvPr id="3"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4" name="Slide Number Placeholder 5"/>
          <p:cNvSpPr>
            <a:spLocks noGrp="1"/>
          </p:cNvSpPr>
          <p:nvPr>
            <p:ph type="sldNum" sz="quarter" idx="12"/>
          </p:nvPr>
        </p:nvSpPr>
        <p:spPr/>
        <p:txBody>
          <a:bodyPr/>
          <a:lstStyle>
            <a:lvl1pPr>
              <a:defRPr/>
            </a:lvl1pPr>
          </a:lstStyle>
          <a:p>
            <a:fld id="{22703522-8517-984A-9912-D4C9580D7E0A}"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8402A8D6-1493-3849-8CAC-011D67BD562C}"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24F6B1D-C450-7940-BD59-C4A0E175FA42}"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EB6AEEF6-6232-1C4C-A4D5-FC75422FA185}"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29BD27CE-3E8A-E84B-AF07-BF18AAB255B1}"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55663" y="152400"/>
            <a:ext cx="7373937" cy="5334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92125" y="6634163"/>
            <a:ext cx="2168525" cy="133350"/>
          </a:xfrm>
        </p:spPr>
        <p:txBody>
          <a:bodyPr/>
          <a:lstStyle>
            <a:lvl1pPr>
              <a:defRPr smtClean="0"/>
            </a:lvl1pPr>
          </a:lstStyle>
          <a:p>
            <a:r>
              <a:rPr lang="en-GB" smtClean="0"/>
              <a:t>Oct 2014</a:t>
            </a:r>
            <a:endParaRPr lang="en-US"/>
          </a:p>
        </p:txBody>
      </p:sp>
      <p:sp>
        <p:nvSpPr>
          <p:cNvPr id="8" name="Footer Placeholder 7"/>
          <p:cNvSpPr>
            <a:spLocks noGrp="1"/>
          </p:cNvSpPr>
          <p:nvPr>
            <p:ph type="ftr" sz="quarter" idx="11"/>
          </p:nvPr>
        </p:nvSpPr>
        <p:spPr>
          <a:xfrm>
            <a:off x="3124200" y="6653213"/>
            <a:ext cx="2895600" cy="133350"/>
          </a:xfrm>
        </p:spPr>
        <p:txBody>
          <a:bodyPr/>
          <a:lstStyle>
            <a:lvl1pPr>
              <a:defRPr/>
            </a:lvl1pPr>
          </a:lstStyle>
          <a:p>
            <a:r>
              <a:rPr lang="en-US" smtClean="0"/>
              <a:t>Geoff Hall</a:t>
            </a:r>
            <a:endParaRPr lang="en-US"/>
          </a:p>
        </p:txBody>
      </p:sp>
      <p:sp>
        <p:nvSpPr>
          <p:cNvPr id="9" name="Slide Number Placeholder 8"/>
          <p:cNvSpPr>
            <a:spLocks noGrp="1"/>
          </p:cNvSpPr>
          <p:nvPr>
            <p:ph type="sldNum" sz="quarter" idx="12"/>
          </p:nvPr>
        </p:nvSpPr>
        <p:spPr>
          <a:xfrm>
            <a:off x="6681788" y="6634163"/>
            <a:ext cx="1906587" cy="133350"/>
          </a:xfrm>
        </p:spPr>
        <p:txBody>
          <a:bodyPr/>
          <a:lstStyle>
            <a:lvl1pPr>
              <a:defRPr smtClean="0"/>
            </a:lvl1pPr>
          </a:lstStyle>
          <a:p>
            <a:fld id="{751A8FA5-9F4A-46B9-8D5C-BC1BC157E7A4}"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GB" smtClean="0"/>
              <a:t>Oct 2014</a:t>
            </a: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t>Geoff Hall</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EFCF612D-37EF-644F-B3DD-C02EB4163C9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GB" smtClean="0"/>
              <a:t>Oct 2014</a:t>
            </a:r>
            <a:endParaRPr lang="en-US"/>
          </a:p>
        </p:txBody>
      </p:sp>
      <p:sp>
        <p:nvSpPr>
          <p:cNvPr id="3"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4" name="Slide Number Placeholder 5"/>
          <p:cNvSpPr>
            <a:spLocks noGrp="1"/>
          </p:cNvSpPr>
          <p:nvPr>
            <p:ph type="sldNum" sz="quarter" idx="12"/>
          </p:nvPr>
        </p:nvSpPr>
        <p:spPr/>
        <p:txBody>
          <a:bodyPr/>
          <a:lstStyle>
            <a:lvl1pPr>
              <a:defRPr/>
            </a:lvl1pPr>
          </a:lstStyle>
          <a:p>
            <a:fld id="{22703522-8517-984A-9912-D4C9580D7E0A}"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A1C0D0FF-FF5E-B64C-BBBF-040D28EAA5FA}"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ECA5D5C-C438-0A42-B89B-0571B2B1B31C}"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573AA68-04C3-9140-A2A7-2EE196B661B1}"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9416B60-6611-004B-B893-C1678AAAD96F}"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r>
              <a:rPr lang="en-GB" smtClean="0"/>
              <a:t>Oct 2014</a:t>
            </a:r>
            <a:endParaRPr lang="en-US"/>
          </a:p>
        </p:txBody>
      </p:sp>
      <p:sp>
        <p:nvSpPr>
          <p:cNvPr id="8"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9" name="Slide Number Placeholder 5"/>
          <p:cNvSpPr>
            <a:spLocks noGrp="1"/>
          </p:cNvSpPr>
          <p:nvPr>
            <p:ph type="sldNum" sz="quarter" idx="12"/>
          </p:nvPr>
        </p:nvSpPr>
        <p:spPr/>
        <p:txBody>
          <a:bodyPr/>
          <a:lstStyle>
            <a:lvl1pPr>
              <a:defRPr/>
            </a:lvl1pPr>
          </a:lstStyle>
          <a:p>
            <a:fld id="{6BC695AB-CCAB-CA4C-8B68-EAF15E1112A4}"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GB" smtClean="0"/>
              <a:t>Oct 2014</a:t>
            </a:r>
            <a:endParaRPr lang="en-US"/>
          </a:p>
        </p:txBody>
      </p:sp>
      <p:sp>
        <p:nvSpPr>
          <p:cNvPr id="4"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5" name="Slide Number Placeholder 5"/>
          <p:cNvSpPr>
            <a:spLocks noGrp="1"/>
          </p:cNvSpPr>
          <p:nvPr>
            <p:ph type="sldNum" sz="quarter" idx="12"/>
          </p:nvPr>
        </p:nvSpPr>
        <p:spPr/>
        <p:txBody>
          <a:bodyPr/>
          <a:lstStyle>
            <a:lvl1pPr>
              <a:defRPr/>
            </a:lvl1pPr>
          </a:lstStyle>
          <a:p>
            <a:fld id="{2BC89EF9-9019-4144-B830-312431BF698E}"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GB" smtClean="0"/>
              <a:t>Oct 2014</a:t>
            </a:r>
            <a:endParaRPr lang="en-US"/>
          </a:p>
        </p:txBody>
      </p:sp>
      <p:sp>
        <p:nvSpPr>
          <p:cNvPr id="3"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4" name="Slide Number Placeholder 5"/>
          <p:cNvSpPr>
            <a:spLocks noGrp="1"/>
          </p:cNvSpPr>
          <p:nvPr>
            <p:ph type="sldNum" sz="quarter" idx="12"/>
          </p:nvPr>
        </p:nvSpPr>
        <p:spPr/>
        <p:txBody>
          <a:bodyPr/>
          <a:lstStyle>
            <a:lvl1pPr>
              <a:defRPr/>
            </a:lvl1pPr>
          </a:lstStyle>
          <a:p>
            <a:fld id="{22703522-8517-984A-9912-D4C9580D7E0A}"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8402A8D6-1493-3849-8CAC-011D67BD562C}"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24F6B1D-C450-7940-BD59-C4A0E175FA42}"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EB6AEEF6-6232-1C4C-A4D5-FC75422FA18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8402A8D6-1493-3849-8CAC-011D67BD562C}"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29BD27CE-3E8A-E84B-AF07-BF18AAB255B1}"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55663" y="152400"/>
            <a:ext cx="7373937" cy="533400"/>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92125" y="6634163"/>
            <a:ext cx="2168525" cy="133350"/>
          </a:xfrm>
        </p:spPr>
        <p:txBody>
          <a:bodyPr/>
          <a:lstStyle>
            <a:lvl1pPr>
              <a:defRPr smtClean="0"/>
            </a:lvl1pPr>
          </a:lstStyle>
          <a:p>
            <a:r>
              <a:rPr lang="en-GB" smtClean="0"/>
              <a:t>Oct 2014</a:t>
            </a:r>
            <a:endParaRPr lang="en-US"/>
          </a:p>
        </p:txBody>
      </p:sp>
      <p:sp>
        <p:nvSpPr>
          <p:cNvPr id="8" name="Footer Placeholder 7"/>
          <p:cNvSpPr>
            <a:spLocks noGrp="1"/>
          </p:cNvSpPr>
          <p:nvPr>
            <p:ph type="ftr" sz="quarter" idx="11"/>
          </p:nvPr>
        </p:nvSpPr>
        <p:spPr>
          <a:xfrm>
            <a:off x="3124200" y="6653213"/>
            <a:ext cx="2895600" cy="133350"/>
          </a:xfrm>
        </p:spPr>
        <p:txBody>
          <a:bodyPr/>
          <a:lstStyle>
            <a:lvl1pPr>
              <a:defRPr/>
            </a:lvl1pPr>
          </a:lstStyle>
          <a:p>
            <a:r>
              <a:rPr lang="en-US" smtClean="0"/>
              <a:t>Geoff Hall</a:t>
            </a:r>
            <a:endParaRPr lang="en-US"/>
          </a:p>
        </p:txBody>
      </p:sp>
      <p:sp>
        <p:nvSpPr>
          <p:cNvPr id="9" name="Slide Number Placeholder 8"/>
          <p:cNvSpPr>
            <a:spLocks noGrp="1"/>
          </p:cNvSpPr>
          <p:nvPr>
            <p:ph type="sldNum" sz="quarter" idx="12"/>
          </p:nvPr>
        </p:nvSpPr>
        <p:spPr>
          <a:xfrm>
            <a:off x="6681788" y="6634163"/>
            <a:ext cx="1906587" cy="133350"/>
          </a:xfrm>
        </p:spPr>
        <p:txBody>
          <a:bodyPr/>
          <a:lstStyle>
            <a:lvl1pPr>
              <a:defRPr smtClean="0"/>
            </a:lvl1pPr>
          </a:lstStyle>
          <a:p>
            <a:fld id="{751A8FA5-9F4A-46B9-8D5C-BC1BC157E7A4}"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GB" smtClean="0"/>
              <a:t>Oct 2014</a:t>
            </a: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t>Geoff Hall</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EFCF612D-37EF-644F-B3DD-C02EB4163C96}" type="slidenum">
              <a:rPr lang="en-US"/>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2"/>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6" indent="0" algn="ctr">
              <a:buNone/>
              <a:defRPr>
                <a:solidFill>
                  <a:schemeClr val="tx1">
                    <a:tint val="75000"/>
                  </a:schemeClr>
                </a:solidFill>
              </a:defRPr>
            </a:lvl2pPr>
            <a:lvl3pPr marL="913771" indent="0" algn="ctr">
              <a:buNone/>
              <a:defRPr>
                <a:solidFill>
                  <a:schemeClr val="tx1">
                    <a:tint val="75000"/>
                  </a:schemeClr>
                </a:solidFill>
              </a:defRPr>
            </a:lvl3pPr>
            <a:lvl4pPr marL="1370659" indent="0" algn="ctr">
              <a:buNone/>
              <a:defRPr>
                <a:solidFill>
                  <a:schemeClr val="tx1">
                    <a:tint val="75000"/>
                  </a:schemeClr>
                </a:solidFill>
              </a:defRPr>
            </a:lvl4pPr>
            <a:lvl5pPr marL="1827543" indent="0" algn="ctr">
              <a:buNone/>
              <a:defRPr>
                <a:solidFill>
                  <a:schemeClr val="tx1">
                    <a:tint val="75000"/>
                  </a:schemeClr>
                </a:solidFill>
              </a:defRPr>
            </a:lvl5pPr>
            <a:lvl6pPr marL="2284430" indent="0" algn="ctr">
              <a:buNone/>
              <a:defRPr>
                <a:solidFill>
                  <a:schemeClr val="tx1">
                    <a:tint val="75000"/>
                  </a:schemeClr>
                </a:solidFill>
              </a:defRPr>
            </a:lvl6pPr>
            <a:lvl7pPr marL="2741317" indent="0" algn="ctr">
              <a:buNone/>
              <a:defRPr>
                <a:solidFill>
                  <a:schemeClr val="tx1">
                    <a:tint val="75000"/>
                  </a:schemeClr>
                </a:solidFill>
              </a:defRPr>
            </a:lvl7pPr>
            <a:lvl8pPr marL="3198202" indent="0" algn="ctr">
              <a:buNone/>
              <a:defRPr>
                <a:solidFill>
                  <a:schemeClr val="tx1">
                    <a:tint val="75000"/>
                  </a:schemeClr>
                </a:solidFill>
              </a:defRPr>
            </a:lvl8pPr>
            <a:lvl9pPr marL="3655088"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A1C0D0FF-FF5E-B64C-BBBF-040D28EAA5FA}" type="slidenum">
              <a:rPr lang="en-US"/>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ECA5D5C-C438-0A42-B89B-0571B2B1B31C}" type="slidenum">
              <a:rPr lang="en-US"/>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6886" indent="0">
              <a:buNone/>
              <a:defRPr sz="1800">
                <a:solidFill>
                  <a:schemeClr val="tx1">
                    <a:tint val="75000"/>
                  </a:schemeClr>
                </a:solidFill>
              </a:defRPr>
            </a:lvl2pPr>
            <a:lvl3pPr marL="913771" indent="0">
              <a:buNone/>
              <a:defRPr sz="1600">
                <a:solidFill>
                  <a:schemeClr val="tx1">
                    <a:tint val="75000"/>
                  </a:schemeClr>
                </a:solidFill>
              </a:defRPr>
            </a:lvl3pPr>
            <a:lvl4pPr marL="1370659" indent="0">
              <a:buNone/>
              <a:defRPr sz="1400">
                <a:solidFill>
                  <a:schemeClr val="tx1">
                    <a:tint val="75000"/>
                  </a:schemeClr>
                </a:solidFill>
              </a:defRPr>
            </a:lvl4pPr>
            <a:lvl5pPr marL="1827543" indent="0">
              <a:buNone/>
              <a:defRPr sz="1400">
                <a:solidFill>
                  <a:schemeClr val="tx1">
                    <a:tint val="75000"/>
                  </a:schemeClr>
                </a:solidFill>
              </a:defRPr>
            </a:lvl5pPr>
            <a:lvl6pPr marL="2284430" indent="0">
              <a:buNone/>
              <a:defRPr sz="1400">
                <a:solidFill>
                  <a:schemeClr val="tx1">
                    <a:tint val="75000"/>
                  </a:schemeClr>
                </a:solidFill>
              </a:defRPr>
            </a:lvl6pPr>
            <a:lvl7pPr marL="2741317" indent="0">
              <a:buNone/>
              <a:defRPr sz="1400">
                <a:solidFill>
                  <a:schemeClr val="tx1">
                    <a:tint val="75000"/>
                  </a:schemeClr>
                </a:solidFill>
              </a:defRPr>
            </a:lvl7pPr>
            <a:lvl8pPr marL="3198202" indent="0">
              <a:buNone/>
              <a:defRPr sz="1400">
                <a:solidFill>
                  <a:schemeClr val="tx1">
                    <a:tint val="75000"/>
                  </a:schemeClr>
                </a:solidFill>
              </a:defRPr>
            </a:lvl8pPr>
            <a:lvl9pPr marL="3655088"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0573AA68-04C3-9140-A2A7-2EE196B661B1}" type="slidenum">
              <a:rPr lang="en-US"/>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9416B60-6611-004B-B893-C1678AAAD96F}" type="slidenum">
              <a:rPr lang="en-US"/>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886" indent="0">
              <a:buNone/>
              <a:defRPr sz="2000" b="1"/>
            </a:lvl2pPr>
            <a:lvl3pPr marL="913771" indent="0">
              <a:buNone/>
              <a:defRPr sz="1800" b="1"/>
            </a:lvl3pPr>
            <a:lvl4pPr marL="1370659" indent="0">
              <a:buNone/>
              <a:defRPr sz="1600" b="1"/>
            </a:lvl4pPr>
            <a:lvl5pPr marL="1827543" indent="0">
              <a:buNone/>
              <a:defRPr sz="1600" b="1"/>
            </a:lvl5pPr>
            <a:lvl6pPr marL="2284430" indent="0">
              <a:buNone/>
              <a:defRPr sz="1600" b="1"/>
            </a:lvl6pPr>
            <a:lvl7pPr marL="2741317" indent="0">
              <a:buNone/>
              <a:defRPr sz="1600" b="1"/>
            </a:lvl7pPr>
            <a:lvl8pPr marL="3198202" indent="0">
              <a:buNone/>
              <a:defRPr sz="1600" b="1"/>
            </a:lvl8pPr>
            <a:lvl9pPr marL="3655088"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6886" indent="0">
              <a:buNone/>
              <a:defRPr sz="2000" b="1"/>
            </a:lvl2pPr>
            <a:lvl3pPr marL="913771" indent="0">
              <a:buNone/>
              <a:defRPr sz="1800" b="1"/>
            </a:lvl3pPr>
            <a:lvl4pPr marL="1370659" indent="0">
              <a:buNone/>
              <a:defRPr sz="1600" b="1"/>
            </a:lvl4pPr>
            <a:lvl5pPr marL="1827543" indent="0">
              <a:buNone/>
              <a:defRPr sz="1600" b="1"/>
            </a:lvl5pPr>
            <a:lvl6pPr marL="2284430" indent="0">
              <a:buNone/>
              <a:defRPr sz="1600" b="1"/>
            </a:lvl6pPr>
            <a:lvl7pPr marL="2741317" indent="0">
              <a:buNone/>
              <a:defRPr sz="1600" b="1"/>
            </a:lvl7pPr>
            <a:lvl8pPr marL="3198202" indent="0">
              <a:buNone/>
              <a:defRPr sz="1600" b="1"/>
            </a:lvl8pPr>
            <a:lvl9pPr marL="3655088"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8"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9" name="Slide Number Placeholder 5"/>
          <p:cNvSpPr>
            <a:spLocks noGrp="1"/>
          </p:cNvSpPr>
          <p:nvPr>
            <p:ph type="sldNum" sz="quarter" idx="12"/>
          </p:nvPr>
        </p:nvSpPr>
        <p:spPr/>
        <p:txBody>
          <a:bodyPr/>
          <a:lstStyle>
            <a:lvl1pPr>
              <a:defRPr/>
            </a:lvl1pPr>
          </a:lstStyle>
          <a:p>
            <a:fld id="{6BC695AB-CCAB-CA4C-8B68-EAF15E1112A4}" type="slidenum">
              <a:rPr lang="en-US"/>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4"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5" name="Slide Number Placeholder 5"/>
          <p:cNvSpPr>
            <a:spLocks noGrp="1"/>
          </p:cNvSpPr>
          <p:nvPr>
            <p:ph type="sldNum" sz="quarter" idx="12"/>
          </p:nvPr>
        </p:nvSpPr>
        <p:spPr/>
        <p:txBody>
          <a:bodyPr/>
          <a:lstStyle>
            <a:lvl1pPr>
              <a:defRPr/>
            </a:lvl1pPr>
          </a:lstStyle>
          <a:p>
            <a:fld id="{2BC89EF9-9019-4144-B830-312431BF698E}" type="slidenum">
              <a:rPr lang="en-US"/>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3"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4" name="Slide Number Placeholder 5"/>
          <p:cNvSpPr>
            <a:spLocks noGrp="1"/>
          </p:cNvSpPr>
          <p:nvPr>
            <p:ph type="sldNum" sz="quarter" idx="12"/>
          </p:nvPr>
        </p:nvSpPr>
        <p:spPr/>
        <p:txBody>
          <a:bodyPr/>
          <a:lstStyle>
            <a:lvl1pPr>
              <a:defRPr/>
            </a:lvl1pPr>
          </a:lstStyle>
          <a:p>
            <a:fld id="{22703522-8517-984A-9912-D4C9580D7E0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24F6B1D-C450-7940-BD59-C4A0E175FA42}"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1" y="2731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9" y="1435113"/>
            <a:ext cx="3008313" cy="4691063"/>
          </a:xfrm>
        </p:spPr>
        <p:txBody>
          <a:bodyPr/>
          <a:lstStyle>
            <a:lvl1pPr marL="0" indent="0">
              <a:buNone/>
              <a:defRPr sz="1400"/>
            </a:lvl1pPr>
            <a:lvl2pPr marL="456886" indent="0">
              <a:buNone/>
              <a:defRPr sz="1200"/>
            </a:lvl2pPr>
            <a:lvl3pPr marL="913771" indent="0">
              <a:buNone/>
              <a:defRPr sz="1000"/>
            </a:lvl3pPr>
            <a:lvl4pPr marL="1370659" indent="0">
              <a:buNone/>
              <a:defRPr sz="900"/>
            </a:lvl4pPr>
            <a:lvl5pPr marL="1827543" indent="0">
              <a:buNone/>
              <a:defRPr sz="900"/>
            </a:lvl5pPr>
            <a:lvl6pPr marL="2284430" indent="0">
              <a:buNone/>
              <a:defRPr sz="900"/>
            </a:lvl6pPr>
            <a:lvl7pPr marL="2741317" indent="0">
              <a:buNone/>
              <a:defRPr sz="900"/>
            </a:lvl7pPr>
            <a:lvl8pPr marL="3198202" indent="0">
              <a:buNone/>
              <a:defRPr sz="900"/>
            </a:lvl8pPr>
            <a:lvl9pPr marL="3655088"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8402A8D6-1493-3849-8CAC-011D67BD562C}"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6" indent="0">
              <a:buNone/>
              <a:defRPr sz="2800"/>
            </a:lvl2pPr>
            <a:lvl3pPr marL="913771" indent="0">
              <a:buNone/>
              <a:defRPr sz="2400"/>
            </a:lvl3pPr>
            <a:lvl4pPr marL="1370659" indent="0">
              <a:buNone/>
              <a:defRPr sz="2000"/>
            </a:lvl4pPr>
            <a:lvl5pPr marL="1827543" indent="0">
              <a:buNone/>
              <a:defRPr sz="2000"/>
            </a:lvl5pPr>
            <a:lvl6pPr marL="2284430" indent="0">
              <a:buNone/>
              <a:defRPr sz="2000"/>
            </a:lvl6pPr>
            <a:lvl7pPr marL="2741317" indent="0">
              <a:buNone/>
              <a:defRPr sz="2000"/>
            </a:lvl7pPr>
            <a:lvl8pPr marL="3198202" indent="0">
              <a:buNone/>
              <a:defRPr sz="2000"/>
            </a:lvl8pPr>
            <a:lvl9pPr marL="36550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6" indent="0">
              <a:buNone/>
              <a:defRPr sz="1200"/>
            </a:lvl2pPr>
            <a:lvl3pPr marL="913771" indent="0">
              <a:buNone/>
              <a:defRPr sz="1000"/>
            </a:lvl3pPr>
            <a:lvl4pPr marL="1370659" indent="0">
              <a:buNone/>
              <a:defRPr sz="900"/>
            </a:lvl4pPr>
            <a:lvl5pPr marL="1827543" indent="0">
              <a:buNone/>
              <a:defRPr sz="900"/>
            </a:lvl5pPr>
            <a:lvl6pPr marL="2284430" indent="0">
              <a:buNone/>
              <a:defRPr sz="900"/>
            </a:lvl6pPr>
            <a:lvl7pPr marL="2741317" indent="0">
              <a:buNone/>
              <a:defRPr sz="900"/>
            </a:lvl7pPr>
            <a:lvl8pPr marL="3198202" indent="0">
              <a:buNone/>
              <a:defRPr sz="900"/>
            </a:lvl8pPr>
            <a:lvl9pPr marL="3655088"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6"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7" name="Slide Number Placeholder 5"/>
          <p:cNvSpPr>
            <a:spLocks noGrp="1"/>
          </p:cNvSpPr>
          <p:nvPr>
            <p:ph type="sldNum" sz="quarter" idx="12"/>
          </p:nvPr>
        </p:nvSpPr>
        <p:spPr/>
        <p:txBody>
          <a:bodyPr/>
          <a:lstStyle>
            <a:lvl1pPr>
              <a:defRPr/>
            </a:lvl1pPr>
          </a:lstStyle>
          <a:p>
            <a:fld id="{024F6B1D-C450-7940-BD59-C4A0E175FA42}"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EB6AEEF6-6232-1C4C-A4D5-FC75422FA185}" type="slidenum">
              <a:rPr lang="en-US"/>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7"/>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757"/>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r>
              <a:rPr lang="en-GB" smtClean="0"/>
              <a:t>Oct 2014</a:t>
            </a:r>
            <a:endParaRPr lang="en-US" dirty="0"/>
          </a:p>
        </p:txBody>
      </p:sp>
      <p:sp>
        <p:nvSpPr>
          <p:cNvPr id="5" name="Footer Placeholder 4"/>
          <p:cNvSpPr>
            <a:spLocks noGrp="1"/>
          </p:cNvSpPr>
          <p:nvPr>
            <p:ph type="ftr" sz="quarter" idx="11"/>
          </p:nvPr>
        </p:nvSpPr>
        <p:spPr/>
        <p:txBody>
          <a:bodyPr/>
          <a:lstStyle>
            <a:lvl1pPr>
              <a:defRPr/>
            </a:lvl1pPr>
          </a:lstStyle>
          <a:p>
            <a:r>
              <a:rPr lang="en-US" smtClean="0"/>
              <a:t>Geoff Hall</a:t>
            </a:r>
            <a:endParaRPr lang="en-US"/>
          </a:p>
        </p:txBody>
      </p:sp>
      <p:sp>
        <p:nvSpPr>
          <p:cNvPr id="6" name="Slide Number Placeholder 5"/>
          <p:cNvSpPr>
            <a:spLocks noGrp="1"/>
          </p:cNvSpPr>
          <p:nvPr>
            <p:ph type="sldNum" sz="quarter" idx="12"/>
          </p:nvPr>
        </p:nvSpPr>
        <p:spPr/>
        <p:txBody>
          <a:bodyPr/>
          <a:lstStyle>
            <a:lvl1pPr>
              <a:defRPr/>
            </a:lvl1pPr>
          </a:lstStyle>
          <a:p>
            <a:fld id="{29BD27CE-3E8A-E84B-AF07-BF18AAB255B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5.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143000"/>
            <a:ext cx="8229600" cy="521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4" name="Date Placeholder 3"/>
          <p:cNvSpPr>
            <a:spLocks noGrp="1"/>
          </p:cNvSpPr>
          <p:nvPr>
            <p:ph type="dt" sz="half" idx="2"/>
          </p:nvPr>
        </p:nvSpPr>
        <p:spPr>
          <a:xfrm>
            <a:off x="457200" y="6559550"/>
            <a:ext cx="2133600" cy="1619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defRPr>
            </a:lvl1pPr>
          </a:lstStyle>
          <a:p>
            <a:r>
              <a:rPr lang="en-GB" smtClean="0"/>
              <a:t>Oct 2014</a:t>
            </a:r>
            <a:endParaRPr lang="en-US"/>
          </a:p>
        </p:txBody>
      </p:sp>
      <p:sp>
        <p:nvSpPr>
          <p:cNvPr id="5" name="Footer Placeholder 4"/>
          <p:cNvSpPr>
            <a:spLocks noGrp="1"/>
          </p:cNvSpPr>
          <p:nvPr>
            <p:ph type="ftr" sz="quarter" idx="3"/>
          </p:nvPr>
        </p:nvSpPr>
        <p:spPr>
          <a:xfrm>
            <a:off x="3124200" y="6559550"/>
            <a:ext cx="2895600" cy="1619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defRPr>
            </a:lvl1pPr>
          </a:lstStyle>
          <a:p>
            <a:r>
              <a:rPr lang="en-US" smtClean="0"/>
              <a:t>Geoff Hall</a:t>
            </a:r>
            <a:endParaRPr lang="en-US"/>
          </a:p>
        </p:txBody>
      </p:sp>
      <p:sp>
        <p:nvSpPr>
          <p:cNvPr id="6" name="Slide Number Placeholder 5"/>
          <p:cNvSpPr>
            <a:spLocks noGrp="1"/>
          </p:cNvSpPr>
          <p:nvPr>
            <p:ph type="sldNum" sz="quarter" idx="4"/>
          </p:nvPr>
        </p:nvSpPr>
        <p:spPr>
          <a:xfrm>
            <a:off x="6553200" y="6559550"/>
            <a:ext cx="2133600" cy="1619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fld id="{B5131186-A37D-DD4F-94BA-70F6FD9173B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r" defTabSz="457200" rtl="0" eaLnBrk="0" fontAlgn="base" hangingPunct="0">
        <a:spcBef>
          <a:spcPct val="0"/>
        </a:spcBef>
        <a:spcAft>
          <a:spcPct val="0"/>
        </a:spcAft>
        <a:defRPr sz="2800" kern="1200">
          <a:solidFill>
            <a:srgbClr val="000090"/>
          </a:solidFill>
          <a:latin typeface="+mj-lt"/>
          <a:ea typeface="ＭＳ Ｐゴシック" pitchFamily="-110" charset="-128"/>
          <a:cs typeface="ＭＳ Ｐゴシック" pitchFamily="-110" charset="-128"/>
        </a:defRPr>
      </a:lvl1pPr>
      <a:lvl2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2pPr>
      <a:lvl3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3pPr>
      <a:lvl4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4pPr>
      <a:lvl5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itchFamily="-106" charset="0"/>
        <a:buChar char="•"/>
        <a:defRPr sz="2400" kern="1200">
          <a:solidFill>
            <a:schemeClr val="tx1"/>
          </a:solidFill>
          <a:latin typeface="+mn-lt"/>
          <a:ea typeface="ＭＳ Ｐゴシック" pitchFamily="-110" charset="-128"/>
          <a:cs typeface="ＭＳ Ｐゴシック" pitchFamily="-110" charset="-128"/>
        </a:defRPr>
      </a:lvl1pPr>
      <a:lvl2pPr marL="534988" indent="-268288" algn="l" defTabSz="457200" rtl="0" eaLnBrk="0" fontAlgn="base" hangingPunct="0">
        <a:spcBef>
          <a:spcPct val="20000"/>
        </a:spcBef>
        <a:spcAft>
          <a:spcPct val="0"/>
        </a:spcAft>
        <a:buFont typeface="Arial" pitchFamily="-106" charset="0"/>
        <a:buChar char="–"/>
        <a:defRPr sz="2000" kern="1200">
          <a:solidFill>
            <a:srgbClr val="000090"/>
          </a:solidFill>
          <a:latin typeface="+mn-lt"/>
          <a:ea typeface="ＭＳ Ｐゴシック" pitchFamily="-110" charset="-128"/>
          <a:cs typeface="+mn-cs"/>
        </a:defRPr>
      </a:lvl2pPr>
      <a:lvl3pPr marL="801688" indent="-266700" algn="l" defTabSz="457200" rtl="0" eaLnBrk="0" fontAlgn="base" hangingPunct="0">
        <a:spcBef>
          <a:spcPct val="20000"/>
        </a:spcBef>
        <a:spcAft>
          <a:spcPct val="0"/>
        </a:spcAft>
        <a:buFont typeface="Arial" pitchFamily="-106" charset="0"/>
        <a:buChar char="•"/>
        <a:defRPr kern="1200">
          <a:solidFill>
            <a:schemeClr val="tx1"/>
          </a:solidFill>
          <a:latin typeface="+mn-lt"/>
          <a:ea typeface="ＭＳ Ｐゴシック" pitchFamily="-110" charset="-128"/>
          <a:cs typeface="+mn-cs"/>
        </a:defRPr>
      </a:lvl3pPr>
      <a:lvl4pPr marL="1081088" indent="-2794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524625"/>
            <a:ext cx="9144000" cy="333375"/>
          </a:xfrm>
          <a:prstGeom prst="rect">
            <a:avLst/>
          </a:prstGeom>
          <a:gradFill rotWithShape="1">
            <a:gsLst>
              <a:gs pos="0">
                <a:schemeClr val="bg1"/>
              </a:gs>
              <a:gs pos="100000">
                <a:srgbClr val="A3BDF1"/>
              </a:gs>
            </a:gsLst>
            <a:lin ang="0" scaled="1"/>
          </a:gradFill>
          <a:ln w="9525">
            <a:noFill/>
            <a:miter lim="800000"/>
            <a:headEnd/>
            <a:tailEnd/>
          </a:ln>
          <a:effectLst/>
        </p:spPr>
        <p:txBody>
          <a:bodyPr wrap="none" anchor="ctr">
            <a:prstTxWarp prst="textNoShape">
              <a:avLst/>
            </a:prstTxWarp>
          </a:bodyPr>
          <a:lstStyle/>
          <a:p>
            <a:endParaRPr lang="en-US"/>
          </a:p>
        </p:txBody>
      </p:sp>
      <p:sp>
        <p:nvSpPr>
          <p:cNvPr id="3075" name="Rectangle 3"/>
          <p:cNvSpPr>
            <a:spLocks noChangeArrowheads="1"/>
          </p:cNvSpPr>
          <p:nvPr/>
        </p:nvSpPr>
        <p:spPr bwMode="auto">
          <a:xfrm>
            <a:off x="0" y="0"/>
            <a:ext cx="9144000" cy="981075"/>
          </a:xfrm>
          <a:prstGeom prst="rect">
            <a:avLst/>
          </a:prstGeom>
          <a:gradFill rotWithShape="1">
            <a:gsLst>
              <a:gs pos="0">
                <a:schemeClr val="bg1"/>
              </a:gs>
              <a:gs pos="100000">
                <a:srgbClr val="A3BDF1"/>
              </a:gs>
            </a:gsLst>
            <a:lin ang="0" scaled="1"/>
          </a:gra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title"/>
          </p:nvPr>
        </p:nvSpPr>
        <p:spPr bwMode="auto">
          <a:xfrm>
            <a:off x="1066800" y="152400"/>
            <a:ext cx="78486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7" name="Rectangle 5"/>
          <p:cNvSpPr>
            <a:spLocks noGrp="1" noChangeArrowheads="1"/>
          </p:cNvSpPr>
          <p:nvPr>
            <p:ph type="body" idx="1"/>
          </p:nvPr>
        </p:nvSpPr>
        <p:spPr bwMode="auto">
          <a:xfrm>
            <a:off x="395288" y="13414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78" name="Rectangle 6"/>
          <p:cNvSpPr>
            <a:spLocks noGrp="1" noChangeArrowheads="1"/>
          </p:cNvSpPr>
          <p:nvPr>
            <p:ph type="ftr" sz="quarter" idx="3"/>
          </p:nvPr>
        </p:nvSpPr>
        <p:spPr bwMode="auto">
          <a:xfrm>
            <a:off x="11113" y="6557963"/>
            <a:ext cx="8316912"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effectLst>
                  <a:outerShdw blurRad="38100" dist="38100" dir="2700000" algn="tl">
                    <a:srgbClr val="DDDDDD"/>
                  </a:outerShdw>
                </a:effectLst>
                <a:latin typeface="Bradley Hand ITC" pitchFamily="66" charset="0"/>
              </a:defRPr>
            </a:lvl1pPr>
          </a:lstStyle>
          <a:p>
            <a:r>
              <a:rPr lang="en-US" smtClean="0"/>
              <a:t>Geoff Hall</a:t>
            </a:r>
            <a:endParaRPr lang="en-GB"/>
          </a:p>
        </p:txBody>
      </p:sp>
      <p:sp>
        <p:nvSpPr>
          <p:cNvPr id="3079" name="Rectangle 7"/>
          <p:cNvSpPr>
            <a:spLocks noGrp="1" noChangeArrowheads="1"/>
          </p:cNvSpPr>
          <p:nvPr>
            <p:ph type="sldNum" sz="quarter" idx="4"/>
          </p:nvPr>
        </p:nvSpPr>
        <p:spPr bwMode="auto">
          <a:xfrm>
            <a:off x="8269288" y="6524625"/>
            <a:ext cx="874712"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effectLst>
                  <a:outerShdw blurRad="38100" dist="38100" dir="2700000" algn="tl">
                    <a:srgbClr val="DDDDDD"/>
                  </a:outerShdw>
                </a:effectLst>
                <a:latin typeface="Bradley Hand ITC" pitchFamily="66" charset="0"/>
              </a:defRPr>
            </a:lvl1pPr>
          </a:lstStyle>
          <a:p>
            <a:fld id="{A35F98A2-9BBE-0044-9B81-285671F17AE7}" type="slidenum">
              <a:rPr lang="en-GB"/>
              <a:pPr/>
              <a:t>‹#›</a:t>
            </a:fld>
            <a:endParaRPr lang="en-GB"/>
          </a:p>
        </p:txBody>
      </p:sp>
      <p:sp>
        <p:nvSpPr>
          <p:cNvPr id="3080" name="Line 8"/>
          <p:cNvSpPr>
            <a:spLocks noChangeShapeType="1"/>
          </p:cNvSpPr>
          <p:nvPr/>
        </p:nvSpPr>
        <p:spPr bwMode="auto">
          <a:xfrm>
            <a:off x="0" y="6524625"/>
            <a:ext cx="9144000" cy="0"/>
          </a:xfrm>
          <a:prstGeom prst="line">
            <a:avLst/>
          </a:prstGeom>
          <a:noFill/>
          <a:ln w="19050">
            <a:solidFill>
              <a:schemeClr val="accent2"/>
            </a:solidFill>
            <a:round/>
            <a:headEnd/>
            <a:tailEnd/>
          </a:ln>
          <a:effectLst/>
        </p:spPr>
        <p:txBody>
          <a:bodyPr>
            <a:prstTxWarp prst="textNoShape">
              <a:avLst/>
            </a:prstTxWarp>
          </a:bodyPr>
          <a:lstStyle/>
          <a:p>
            <a:pPr>
              <a:defRPr/>
            </a:pPr>
            <a:endParaRPr lang="en-US">
              <a:latin typeface="Arial" pitchFamily="-65" charset="0"/>
              <a:ea typeface="ＭＳ Ｐゴシック" pitchFamily="-65" charset="-128"/>
              <a:cs typeface="ＭＳ Ｐゴシック" pitchFamily="-65" charset="-128"/>
            </a:endParaRPr>
          </a:p>
        </p:txBody>
      </p:sp>
      <p:pic>
        <p:nvPicPr>
          <p:cNvPr id="13321" name="Picture 9" descr="CMS-Color-Label"/>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971550" cy="971550"/>
          </a:xfrm>
          <a:prstGeom prst="rect">
            <a:avLst/>
          </a:prstGeom>
          <a:noFill/>
          <a:ln w="9525">
            <a:noFill/>
            <a:miter lim="800000"/>
            <a:headEnd/>
            <a:tailEnd/>
          </a:ln>
        </p:spPr>
      </p:pic>
      <p:sp>
        <p:nvSpPr>
          <p:cNvPr id="3082" name="Line 10"/>
          <p:cNvSpPr>
            <a:spLocks noChangeShapeType="1"/>
          </p:cNvSpPr>
          <p:nvPr/>
        </p:nvSpPr>
        <p:spPr bwMode="auto">
          <a:xfrm>
            <a:off x="11113" y="973138"/>
            <a:ext cx="9144000" cy="0"/>
          </a:xfrm>
          <a:prstGeom prst="line">
            <a:avLst/>
          </a:prstGeom>
          <a:noFill/>
          <a:ln w="19050">
            <a:solidFill>
              <a:schemeClr val="accent2"/>
            </a:solidFill>
            <a:round/>
            <a:headEnd/>
            <a:tailEnd/>
          </a:ln>
          <a:effectLst/>
        </p:spPr>
        <p:txBody>
          <a:bodyPr>
            <a:prstTxWarp prst="textNoShape">
              <a:avLst/>
            </a:prstTxWarp>
          </a:bodyPr>
          <a:lstStyle/>
          <a:p>
            <a:pPr>
              <a:defRPr/>
            </a:pPr>
            <a:endParaRPr lang="en-US">
              <a:latin typeface="Arial" pitchFamily="-65" charset="0"/>
              <a:ea typeface="ＭＳ Ｐゴシック" pitchFamily="-65" charset="-128"/>
              <a:cs typeface="ＭＳ Ｐゴシック" pitchFamily="-65" charset="-128"/>
            </a:endParaRPr>
          </a:p>
        </p:txBody>
      </p:sp>
      <p:pic>
        <p:nvPicPr>
          <p:cNvPr id="13323" name="Picture 17" descr="lhcdipol"/>
          <p:cNvPicPr>
            <a:picLocks noChangeAspect="1" noChangeArrowheads="1"/>
          </p:cNvPicPr>
          <p:nvPr userDrawn="1"/>
        </p:nvPicPr>
        <p:blipFill>
          <a:blip r:embed="rId14"/>
          <a:srcRect/>
          <a:stretch>
            <a:fillRect/>
          </a:stretch>
        </p:blipFill>
        <p:spPr bwMode="auto">
          <a:xfrm>
            <a:off x="8153400" y="38100"/>
            <a:ext cx="958850" cy="914400"/>
          </a:xfrm>
          <a:prstGeom prst="rect">
            <a:avLst/>
          </a:prstGeom>
          <a:noFill/>
          <a:ln w="9525">
            <a:noFill/>
            <a:miter lim="800000"/>
            <a:headEnd/>
            <a:tailEnd/>
          </a:ln>
        </p:spPr>
      </p:pic>
      <p:sp>
        <p:nvSpPr>
          <p:cNvPr id="13324" name="WordArt 18"/>
          <p:cNvSpPr>
            <a:spLocks noChangeArrowheads="1" noChangeShapeType="1"/>
          </p:cNvSpPr>
          <p:nvPr userDrawn="1"/>
        </p:nvSpPr>
        <p:spPr bwMode="auto">
          <a:xfrm>
            <a:off x="7086600" y="76200"/>
            <a:ext cx="990600" cy="758825"/>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200" kern="10">
                <a:ln w="9525">
                  <a:round/>
                  <a:headEnd/>
                  <a:tailEnd/>
                </a:ln>
                <a:gradFill rotWithShape="1">
                  <a:gsLst>
                    <a:gs pos="0">
                      <a:srgbClr val="FF0000"/>
                    </a:gs>
                    <a:gs pos="100000">
                      <a:schemeClr val="bg1"/>
                    </a:gs>
                  </a:gsLst>
                  <a:lin ang="5400000" scaled="1"/>
                </a:gradFill>
                <a:latin typeface="Impact"/>
                <a:ea typeface="Impact"/>
                <a:cs typeface="Impact"/>
              </a:rPr>
              <a:t>Super</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2pPr>
      <a:lvl3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3pPr>
      <a:lvl4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4pPr>
      <a:lvl5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5pPr>
      <a:lvl6pPr marL="4572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6pPr>
      <a:lvl7pPr marL="9144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7pPr>
      <a:lvl8pPr marL="13716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8pPr>
      <a:lvl9pPr marL="18288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9pPr>
    </p:titleStyle>
    <p:bodyStyle>
      <a:lvl1pPr marL="342900" indent="-342900" algn="l" rtl="0" eaLnBrk="0" fontAlgn="base" hangingPunct="0">
        <a:spcBef>
          <a:spcPct val="20000"/>
        </a:spcBef>
        <a:spcAft>
          <a:spcPct val="0"/>
        </a:spcAft>
        <a:buSzPct val="80000"/>
        <a:buBlip>
          <a:blip r:embed="rId15"/>
        </a:buBlip>
        <a:defRPr sz="2800" b="1">
          <a:solidFill>
            <a:schemeClr val="tx1"/>
          </a:solidFill>
          <a:effectLst>
            <a:outerShdw blurRad="38100" dist="38100" dir="2700000" algn="tl">
              <a:srgbClr val="DDDDDD"/>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SzPct val="75000"/>
        <a:buBlip>
          <a:blip r:embed="rId16"/>
        </a:buBlip>
        <a:defRPr sz="2400" b="1">
          <a:solidFill>
            <a:schemeClr val="tx1"/>
          </a:solidFill>
          <a:effectLst>
            <a:outerShdw blurRad="38100" dist="38100" dir="2700000" algn="tl">
              <a:srgbClr val="DDDDDD"/>
            </a:outerShdw>
          </a:effectLst>
          <a:latin typeface="+mn-lt"/>
          <a:ea typeface="ＭＳ Ｐゴシック" pitchFamily="-65" charset="-128"/>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DDDDDD"/>
            </a:outerShdw>
          </a:effectLst>
          <a:latin typeface="+mn-lt"/>
          <a:ea typeface="ＭＳ Ｐゴシック" pitchFamily="-65" charset="-128"/>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DDDDDD"/>
            </a:outerShdw>
          </a:effectLst>
          <a:latin typeface="+mn-lt"/>
          <a:ea typeface="ＭＳ Ｐゴシック" pitchFamily="-65" charset="-128"/>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DDDDDD"/>
            </a:outerShdw>
          </a:effectLst>
          <a:latin typeface="+mn-lt"/>
          <a:ea typeface="ＭＳ Ｐゴシック" pitchFamily="-65" charset="-128"/>
        </a:defRPr>
      </a:lvl5pPr>
      <a:lvl6pPr marL="25146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6pPr>
      <a:lvl7pPr marL="29718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7pPr>
      <a:lvl8pPr marL="34290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8pPr>
      <a:lvl9pPr marL="38862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524625"/>
            <a:ext cx="9144000" cy="333375"/>
          </a:xfrm>
          <a:prstGeom prst="rect">
            <a:avLst/>
          </a:prstGeom>
          <a:gradFill rotWithShape="1">
            <a:gsLst>
              <a:gs pos="0">
                <a:schemeClr val="bg1"/>
              </a:gs>
              <a:gs pos="100000">
                <a:srgbClr val="A3BDF1"/>
              </a:gs>
            </a:gsLst>
            <a:lin ang="0" scaled="1"/>
          </a:gradFill>
          <a:ln w="9525">
            <a:noFill/>
            <a:miter lim="800000"/>
            <a:headEnd/>
            <a:tailEnd/>
          </a:ln>
          <a:effectLst/>
        </p:spPr>
        <p:txBody>
          <a:bodyPr wrap="none" anchor="ctr">
            <a:prstTxWarp prst="textNoShape">
              <a:avLst/>
            </a:prstTxWarp>
          </a:bodyPr>
          <a:lstStyle/>
          <a:p>
            <a:endParaRPr lang="en-US"/>
          </a:p>
        </p:txBody>
      </p:sp>
      <p:sp>
        <p:nvSpPr>
          <p:cNvPr id="3075" name="Rectangle 3"/>
          <p:cNvSpPr>
            <a:spLocks noChangeArrowheads="1"/>
          </p:cNvSpPr>
          <p:nvPr/>
        </p:nvSpPr>
        <p:spPr bwMode="auto">
          <a:xfrm>
            <a:off x="0" y="0"/>
            <a:ext cx="9144000" cy="981075"/>
          </a:xfrm>
          <a:prstGeom prst="rect">
            <a:avLst/>
          </a:prstGeom>
          <a:gradFill rotWithShape="1">
            <a:gsLst>
              <a:gs pos="0">
                <a:schemeClr val="bg1"/>
              </a:gs>
              <a:gs pos="100000">
                <a:srgbClr val="A3BDF1"/>
              </a:gs>
            </a:gsLst>
            <a:lin ang="0" scaled="1"/>
          </a:gra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title"/>
          </p:nvPr>
        </p:nvSpPr>
        <p:spPr bwMode="auto">
          <a:xfrm>
            <a:off x="1066800" y="152400"/>
            <a:ext cx="78486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7" name="Rectangle 5"/>
          <p:cNvSpPr>
            <a:spLocks noGrp="1" noChangeArrowheads="1"/>
          </p:cNvSpPr>
          <p:nvPr>
            <p:ph type="body" idx="1"/>
          </p:nvPr>
        </p:nvSpPr>
        <p:spPr bwMode="auto">
          <a:xfrm>
            <a:off x="395288" y="13414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78" name="Rectangle 6"/>
          <p:cNvSpPr>
            <a:spLocks noGrp="1" noChangeArrowheads="1"/>
          </p:cNvSpPr>
          <p:nvPr>
            <p:ph type="ftr" sz="quarter" idx="3"/>
          </p:nvPr>
        </p:nvSpPr>
        <p:spPr bwMode="auto">
          <a:xfrm>
            <a:off x="11113" y="6557963"/>
            <a:ext cx="8316912"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effectLst>
                  <a:outerShdw blurRad="38100" dist="38100" dir="2700000" algn="tl">
                    <a:srgbClr val="DDDDDD"/>
                  </a:outerShdw>
                </a:effectLst>
                <a:latin typeface="Bradley Hand ITC" pitchFamily="66" charset="0"/>
              </a:defRPr>
            </a:lvl1pPr>
          </a:lstStyle>
          <a:p>
            <a:r>
              <a:rPr lang="en-US" smtClean="0"/>
              <a:t>Geoff Hall</a:t>
            </a:r>
            <a:endParaRPr lang="en-GB"/>
          </a:p>
        </p:txBody>
      </p:sp>
      <p:sp>
        <p:nvSpPr>
          <p:cNvPr id="3079" name="Rectangle 7"/>
          <p:cNvSpPr>
            <a:spLocks noGrp="1" noChangeArrowheads="1"/>
          </p:cNvSpPr>
          <p:nvPr>
            <p:ph type="sldNum" sz="quarter" idx="4"/>
          </p:nvPr>
        </p:nvSpPr>
        <p:spPr bwMode="auto">
          <a:xfrm>
            <a:off x="8269288" y="6524625"/>
            <a:ext cx="874712"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effectLst>
                  <a:outerShdw blurRad="38100" dist="38100" dir="2700000" algn="tl">
                    <a:srgbClr val="DDDDDD"/>
                  </a:outerShdw>
                </a:effectLst>
                <a:latin typeface="Bradley Hand ITC" pitchFamily="66" charset="0"/>
              </a:defRPr>
            </a:lvl1pPr>
          </a:lstStyle>
          <a:p>
            <a:fld id="{124BBF74-DEB9-0542-A744-A2C41102FC08}" type="slidenum">
              <a:rPr lang="en-GB"/>
              <a:pPr/>
              <a:t>‹#›</a:t>
            </a:fld>
            <a:endParaRPr lang="en-GB"/>
          </a:p>
        </p:txBody>
      </p:sp>
      <p:sp>
        <p:nvSpPr>
          <p:cNvPr id="3080" name="Line 8"/>
          <p:cNvSpPr>
            <a:spLocks noChangeShapeType="1"/>
          </p:cNvSpPr>
          <p:nvPr/>
        </p:nvSpPr>
        <p:spPr bwMode="auto">
          <a:xfrm>
            <a:off x="0" y="6524625"/>
            <a:ext cx="9144000" cy="0"/>
          </a:xfrm>
          <a:prstGeom prst="line">
            <a:avLst/>
          </a:prstGeom>
          <a:noFill/>
          <a:ln w="19050">
            <a:solidFill>
              <a:schemeClr val="accent2"/>
            </a:solidFill>
            <a:round/>
            <a:headEnd/>
            <a:tailEnd/>
          </a:ln>
          <a:effectLst/>
        </p:spPr>
        <p:txBody>
          <a:bodyPr>
            <a:prstTxWarp prst="textNoShape">
              <a:avLst/>
            </a:prstTxWarp>
          </a:bodyPr>
          <a:lstStyle/>
          <a:p>
            <a:pPr>
              <a:defRPr/>
            </a:pPr>
            <a:endParaRPr lang="en-US">
              <a:latin typeface="Arial" pitchFamily="-65" charset="0"/>
              <a:ea typeface="ＭＳ Ｐゴシック" pitchFamily="-65" charset="-128"/>
              <a:cs typeface="ＭＳ Ｐゴシック" pitchFamily="-65" charset="-128"/>
            </a:endParaRPr>
          </a:p>
        </p:txBody>
      </p:sp>
      <p:pic>
        <p:nvPicPr>
          <p:cNvPr id="25609" name="Picture 9" descr="CMS-Color-Label"/>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971550" cy="971550"/>
          </a:xfrm>
          <a:prstGeom prst="rect">
            <a:avLst/>
          </a:prstGeom>
          <a:noFill/>
          <a:ln w="9525">
            <a:noFill/>
            <a:miter lim="800000"/>
            <a:headEnd/>
            <a:tailEnd/>
          </a:ln>
        </p:spPr>
      </p:pic>
      <p:sp>
        <p:nvSpPr>
          <p:cNvPr id="3082" name="Line 10"/>
          <p:cNvSpPr>
            <a:spLocks noChangeShapeType="1"/>
          </p:cNvSpPr>
          <p:nvPr/>
        </p:nvSpPr>
        <p:spPr bwMode="auto">
          <a:xfrm>
            <a:off x="11113" y="973138"/>
            <a:ext cx="9144000" cy="0"/>
          </a:xfrm>
          <a:prstGeom prst="line">
            <a:avLst/>
          </a:prstGeom>
          <a:noFill/>
          <a:ln w="19050">
            <a:solidFill>
              <a:schemeClr val="accent2"/>
            </a:solidFill>
            <a:round/>
            <a:headEnd/>
            <a:tailEnd/>
          </a:ln>
          <a:effectLst/>
        </p:spPr>
        <p:txBody>
          <a:bodyPr>
            <a:prstTxWarp prst="textNoShape">
              <a:avLst/>
            </a:prstTxWarp>
          </a:bodyPr>
          <a:lstStyle/>
          <a:p>
            <a:pPr>
              <a:defRPr/>
            </a:pPr>
            <a:endParaRPr lang="en-US">
              <a:latin typeface="Arial" pitchFamily="-65" charset="0"/>
              <a:ea typeface="ＭＳ Ｐゴシック" pitchFamily="-65" charset="-128"/>
              <a:cs typeface="ＭＳ Ｐゴシック" pitchFamily="-65" charset="-128"/>
            </a:endParaRPr>
          </a:p>
        </p:txBody>
      </p:sp>
      <p:pic>
        <p:nvPicPr>
          <p:cNvPr id="25611" name="Picture 17" descr="lhcdipol"/>
          <p:cNvPicPr>
            <a:picLocks noChangeAspect="1" noChangeArrowheads="1"/>
          </p:cNvPicPr>
          <p:nvPr userDrawn="1"/>
        </p:nvPicPr>
        <p:blipFill>
          <a:blip r:embed="rId14"/>
          <a:srcRect/>
          <a:stretch>
            <a:fillRect/>
          </a:stretch>
        </p:blipFill>
        <p:spPr bwMode="auto">
          <a:xfrm>
            <a:off x="8153400" y="38100"/>
            <a:ext cx="958850" cy="914400"/>
          </a:xfrm>
          <a:prstGeom prst="rect">
            <a:avLst/>
          </a:prstGeom>
          <a:noFill/>
          <a:ln w="9525">
            <a:noFill/>
            <a:miter lim="800000"/>
            <a:headEnd/>
            <a:tailEnd/>
          </a:ln>
        </p:spPr>
      </p:pic>
      <p:sp>
        <p:nvSpPr>
          <p:cNvPr id="25612" name="WordArt 18"/>
          <p:cNvSpPr>
            <a:spLocks noChangeArrowheads="1" noChangeShapeType="1"/>
          </p:cNvSpPr>
          <p:nvPr userDrawn="1"/>
        </p:nvSpPr>
        <p:spPr bwMode="auto">
          <a:xfrm>
            <a:off x="7086600" y="76200"/>
            <a:ext cx="990600" cy="758825"/>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200" kern="10">
                <a:ln w="9525">
                  <a:round/>
                  <a:headEnd/>
                  <a:tailEnd/>
                </a:ln>
                <a:gradFill rotWithShape="1">
                  <a:gsLst>
                    <a:gs pos="0">
                      <a:srgbClr val="FF0000"/>
                    </a:gs>
                    <a:gs pos="100000">
                      <a:schemeClr val="bg1"/>
                    </a:gs>
                  </a:gsLst>
                  <a:lin ang="5400000" scaled="1"/>
                </a:gradFill>
                <a:latin typeface="Impact"/>
                <a:ea typeface="Impact"/>
                <a:cs typeface="Impact"/>
              </a:rPr>
              <a:t>Super</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2pPr>
      <a:lvl3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3pPr>
      <a:lvl4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4pPr>
      <a:lvl5pPr algn="l" rtl="0" eaLnBrk="0" fontAlgn="base" hangingPunct="0">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ea typeface="ＭＳ Ｐゴシック" pitchFamily="-65" charset="-128"/>
          <a:cs typeface="ＭＳ Ｐゴシック" pitchFamily="-65" charset="-128"/>
        </a:defRPr>
      </a:lvl5pPr>
      <a:lvl6pPr marL="4572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6pPr>
      <a:lvl7pPr marL="9144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7pPr>
      <a:lvl8pPr marL="13716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8pPr>
      <a:lvl9pPr marL="1828800" algn="l" rtl="0" fontAlgn="base">
        <a:spcBef>
          <a:spcPct val="0"/>
        </a:spcBef>
        <a:spcAft>
          <a:spcPct val="0"/>
        </a:spcAft>
        <a:defRPr sz="3200" b="1">
          <a:solidFill>
            <a:schemeClr val="accent2"/>
          </a:solidFill>
          <a:effectLst>
            <a:outerShdw blurRad="38100" dist="38100" dir="2700000" algn="tl">
              <a:srgbClr val="DDDDDD"/>
            </a:outerShdw>
          </a:effectLst>
          <a:latin typeface="Bradley Hand ITC" pitchFamily="66" charset="0"/>
        </a:defRPr>
      </a:lvl9pPr>
    </p:titleStyle>
    <p:bodyStyle>
      <a:lvl1pPr marL="342900" indent="-342900" algn="l" rtl="0" eaLnBrk="0" fontAlgn="base" hangingPunct="0">
        <a:spcBef>
          <a:spcPct val="20000"/>
        </a:spcBef>
        <a:spcAft>
          <a:spcPct val="0"/>
        </a:spcAft>
        <a:buSzPct val="80000"/>
        <a:buBlip>
          <a:blip r:embed="rId15"/>
        </a:buBlip>
        <a:defRPr sz="2800" b="1">
          <a:solidFill>
            <a:schemeClr val="tx1"/>
          </a:solidFill>
          <a:effectLst>
            <a:outerShdw blurRad="38100" dist="38100" dir="2700000" algn="tl">
              <a:srgbClr val="DDDDDD"/>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SzPct val="75000"/>
        <a:buBlip>
          <a:blip r:embed="rId16"/>
        </a:buBlip>
        <a:defRPr sz="2400" b="1">
          <a:solidFill>
            <a:schemeClr val="tx1"/>
          </a:solidFill>
          <a:effectLst>
            <a:outerShdw blurRad="38100" dist="38100" dir="2700000" algn="tl">
              <a:srgbClr val="DDDDDD"/>
            </a:outerShdw>
          </a:effectLst>
          <a:latin typeface="+mn-lt"/>
          <a:ea typeface="ＭＳ Ｐゴシック" pitchFamily="-65" charset="-128"/>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DDDDDD"/>
            </a:outerShdw>
          </a:effectLst>
          <a:latin typeface="+mn-lt"/>
          <a:ea typeface="ＭＳ Ｐゴシック" pitchFamily="-65" charset="-128"/>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DDDDDD"/>
            </a:outerShdw>
          </a:effectLst>
          <a:latin typeface="+mn-lt"/>
          <a:ea typeface="ＭＳ Ｐゴシック" pitchFamily="-65" charset="-128"/>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DDDDDD"/>
            </a:outerShdw>
          </a:effectLst>
          <a:latin typeface="+mn-lt"/>
          <a:ea typeface="ＭＳ Ｐゴシック" pitchFamily="-65" charset="-128"/>
        </a:defRPr>
      </a:lvl5pPr>
      <a:lvl6pPr marL="25146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6pPr>
      <a:lvl7pPr marL="29718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7pPr>
      <a:lvl8pPr marL="34290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8pPr>
      <a:lvl9pPr marL="3886200" indent="-228600" algn="l" rtl="0" fontAlgn="base">
        <a:spcBef>
          <a:spcPct val="20000"/>
        </a:spcBef>
        <a:spcAft>
          <a:spcPct val="0"/>
        </a:spcAft>
        <a:buChar char="»"/>
        <a:defRPr b="1">
          <a:solidFill>
            <a:schemeClr val="tx1"/>
          </a:solidFill>
          <a:effectLst>
            <a:outerShdw blurRad="38100" dist="38100" dir="2700000" algn="tl">
              <a:srgbClr val="DDDDDD"/>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524625"/>
            <a:ext cx="9144000" cy="333375"/>
          </a:xfrm>
          <a:prstGeom prst="rect">
            <a:avLst/>
          </a:prstGeom>
          <a:gradFill rotWithShape="1">
            <a:gsLst>
              <a:gs pos="0">
                <a:schemeClr val="bg1"/>
              </a:gs>
              <a:gs pos="100000">
                <a:srgbClr val="A3BDF1"/>
              </a:gs>
            </a:gsLst>
            <a:lin ang="0" scaled="1"/>
          </a:gradFill>
          <a:ln w="9525">
            <a:noFill/>
            <a:miter lim="800000"/>
            <a:headEnd/>
            <a:tailEnd/>
          </a:ln>
          <a:effectLst/>
        </p:spPr>
        <p:txBody>
          <a:bodyPr wrap="none" anchor="ctr">
            <a:prstTxWarp prst="textNoShape">
              <a:avLst/>
            </a:prstTxWarp>
          </a:bodyPr>
          <a:lstStyle/>
          <a:p>
            <a:endParaRPr lang="en-US"/>
          </a:p>
        </p:txBody>
      </p:sp>
      <p:sp>
        <p:nvSpPr>
          <p:cNvPr id="3075" name="Rectangle 3"/>
          <p:cNvSpPr>
            <a:spLocks noChangeArrowheads="1"/>
          </p:cNvSpPr>
          <p:nvPr/>
        </p:nvSpPr>
        <p:spPr bwMode="auto">
          <a:xfrm>
            <a:off x="0" y="0"/>
            <a:ext cx="9144000" cy="981075"/>
          </a:xfrm>
          <a:prstGeom prst="rect">
            <a:avLst/>
          </a:prstGeom>
          <a:gradFill rotWithShape="1">
            <a:gsLst>
              <a:gs pos="0">
                <a:schemeClr val="bg1"/>
              </a:gs>
              <a:gs pos="100000">
                <a:srgbClr val="A3BDF1"/>
              </a:gs>
            </a:gsLst>
            <a:lin ang="0" scaled="1"/>
          </a:gra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title"/>
          </p:nvPr>
        </p:nvSpPr>
        <p:spPr bwMode="auto">
          <a:xfrm>
            <a:off x="1066800" y="152400"/>
            <a:ext cx="78486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7" name="Rectangle 5"/>
          <p:cNvSpPr>
            <a:spLocks noGrp="1" noChangeArrowheads="1"/>
          </p:cNvSpPr>
          <p:nvPr>
            <p:ph type="body" idx="1"/>
          </p:nvPr>
        </p:nvSpPr>
        <p:spPr bwMode="auto">
          <a:xfrm>
            <a:off x="395288" y="13414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78" name="Rectangle 6"/>
          <p:cNvSpPr>
            <a:spLocks noGrp="1" noChangeArrowheads="1"/>
          </p:cNvSpPr>
          <p:nvPr>
            <p:ph type="ftr" sz="quarter" idx="3"/>
          </p:nvPr>
        </p:nvSpPr>
        <p:spPr bwMode="auto">
          <a:xfrm>
            <a:off x="11113" y="6557963"/>
            <a:ext cx="8316912"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smtClean="0"/>
              <a:t>Geoff Hall</a:t>
            </a:r>
            <a:endParaRPr lang="en-GB"/>
          </a:p>
        </p:txBody>
      </p:sp>
      <p:sp>
        <p:nvSpPr>
          <p:cNvPr id="3079" name="Rectangle 7"/>
          <p:cNvSpPr>
            <a:spLocks noGrp="1" noChangeArrowheads="1"/>
          </p:cNvSpPr>
          <p:nvPr>
            <p:ph type="sldNum" sz="quarter" idx="4"/>
          </p:nvPr>
        </p:nvSpPr>
        <p:spPr bwMode="auto">
          <a:xfrm>
            <a:off x="8269288" y="6524625"/>
            <a:ext cx="874712"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B8BD1DB-C2EC-4E33-9C7A-EA0356546A77}" type="slidenum">
              <a:rPr lang="en-GB"/>
              <a:pPr/>
              <a:t>‹#›</a:t>
            </a:fld>
            <a:endParaRPr lang="en-GB"/>
          </a:p>
        </p:txBody>
      </p:sp>
      <p:sp>
        <p:nvSpPr>
          <p:cNvPr id="3080" name="Line 8"/>
          <p:cNvSpPr>
            <a:spLocks noChangeShapeType="1"/>
          </p:cNvSpPr>
          <p:nvPr/>
        </p:nvSpPr>
        <p:spPr bwMode="auto">
          <a:xfrm>
            <a:off x="0" y="6524625"/>
            <a:ext cx="9144000" cy="0"/>
          </a:xfrm>
          <a:prstGeom prst="line">
            <a:avLst/>
          </a:prstGeom>
          <a:noFill/>
          <a:ln w="19050">
            <a:solidFill>
              <a:schemeClr val="accent2"/>
            </a:solidFill>
            <a:round/>
            <a:headEnd/>
            <a:tailEnd/>
          </a:ln>
          <a:effectLst/>
        </p:spPr>
        <p:txBody>
          <a:bodyPr>
            <a:prstTxWarp prst="textNoShape">
              <a:avLst/>
            </a:prstTxWarp>
          </a:bodyPr>
          <a:lstStyle/>
          <a:p>
            <a:endParaRPr lang="en-US"/>
          </a:p>
        </p:txBody>
      </p:sp>
      <p:pic>
        <p:nvPicPr>
          <p:cNvPr id="3081" name="Picture 9" descr="CMS-Color-Label"/>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971550" cy="971550"/>
          </a:xfrm>
          <a:prstGeom prst="rect">
            <a:avLst/>
          </a:prstGeom>
          <a:noFill/>
        </p:spPr>
      </p:pic>
      <p:sp>
        <p:nvSpPr>
          <p:cNvPr id="3082" name="Line 10"/>
          <p:cNvSpPr>
            <a:spLocks noChangeShapeType="1"/>
          </p:cNvSpPr>
          <p:nvPr/>
        </p:nvSpPr>
        <p:spPr bwMode="auto">
          <a:xfrm>
            <a:off x="11113" y="973138"/>
            <a:ext cx="9144000" cy="0"/>
          </a:xfrm>
          <a:prstGeom prst="line">
            <a:avLst/>
          </a:prstGeom>
          <a:noFill/>
          <a:ln w="19050">
            <a:solidFill>
              <a:schemeClr val="accent2"/>
            </a:solidFill>
            <a:round/>
            <a:headEnd/>
            <a:tailEnd/>
          </a:ln>
          <a:effectLst/>
        </p:spPr>
        <p:txBody>
          <a:bodyPr>
            <a:prstTxWarp prst="textNoShape">
              <a:avLst/>
            </a:prstTxWarp>
          </a:bodyPr>
          <a:lstStyle/>
          <a:p>
            <a:endParaRPr lang="en-US"/>
          </a:p>
        </p:txBody>
      </p:sp>
      <p:pic>
        <p:nvPicPr>
          <p:cNvPr id="3088" name="Picture 16" descr="fermi_logo"/>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410075" y="6573838"/>
            <a:ext cx="238125" cy="242887"/>
          </a:xfrm>
          <a:prstGeom prst="rect">
            <a:avLst/>
          </a:prstGeom>
          <a:noFill/>
        </p:spPr>
      </p:pic>
      <p:pic>
        <p:nvPicPr>
          <p:cNvPr id="3089" name="Picture 17" descr="lhcdipol"/>
          <p:cNvPicPr>
            <a:picLocks noChangeAspect="1" noChangeArrowheads="1"/>
          </p:cNvPicPr>
          <p:nvPr userDrawn="1"/>
        </p:nvPicPr>
        <p:blipFill>
          <a:blip r:embed="rId15"/>
          <a:srcRect/>
          <a:stretch>
            <a:fillRect/>
          </a:stretch>
        </p:blipFill>
        <p:spPr bwMode="auto">
          <a:xfrm>
            <a:off x="8153400" y="38100"/>
            <a:ext cx="958850" cy="914400"/>
          </a:xfrm>
          <a:prstGeom prst="rect">
            <a:avLst/>
          </a:prstGeom>
          <a:noFill/>
        </p:spPr>
      </p:pic>
      <p:sp>
        <p:nvSpPr>
          <p:cNvPr id="3090" name="WordArt 18"/>
          <p:cNvSpPr>
            <a:spLocks noChangeArrowheads="1" noChangeShapeType="1"/>
          </p:cNvSpPr>
          <p:nvPr userDrawn="1"/>
        </p:nvSpPr>
        <p:spPr bwMode="auto">
          <a:xfrm>
            <a:off x="7086600" y="76200"/>
            <a:ext cx="990600" cy="758825"/>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200" kern="10">
                <a:ln w="9525">
                  <a:round/>
                  <a:headEnd/>
                  <a:tailEnd/>
                </a:ln>
                <a:gradFill rotWithShape="0">
                  <a:gsLst>
                    <a:gs pos="0">
                      <a:srgbClr val="FF0000"/>
                    </a:gs>
                    <a:gs pos="100000">
                      <a:schemeClr val="bg1"/>
                    </a:gs>
                  </a:gsLst>
                  <a:lin ang="5400000" scaled="1"/>
                </a:gradFill>
                <a:latin typeface="Impact"/>
                <a:ea typeface="Impact"/>
                <a:cs typeface="Impact"/>
              </a:rPr>
              <a:t>Super</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hf hdr="0"/>
  <p:txStyles>
    <p:titleStyle>
      <a:lvl1pPr algn="l" rtl="0" fontAlgn="base">
        <a:spcBef>
          <a:spcPct val="0"/>
        </a:spcBef>
        <a:spcAft>
          <a:spcPct val="0"/>
        </a:spcAft>
        <a:defRPr sz="3200">
          <a:solidFill>
            <a:schemeClr val="accent2"/>
          </a:solidFill>
          <a:effectLst>
            <a:outerShdw blurRad="38100" dist="38100" dir="2700000" algn="tl">
              <a:srgbClr val="DDDDDD"/>
            </a:outerShdw>
          </a:effectLst>
          <a:latin typeface="+mj-lt"/>
          <a:ea typeface="+mj-ea"/>
          <a:cs typeface="+mj-cs"/>
        </a:defRPr>
      </a:lvl1pPr>
      <a:lvl2pPr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2pPr>
      <a:lvl3pPr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3pPr>
      <a:lvl4pPr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4pPr>
      <a:lvl5pPr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5pPr>
      <a:lvl6pPr marL="457200"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6pPr>
      <a:lvl7pPr marL="914400"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7pPr>
      <a:lvl8pPr marL="1371600"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8pPr>
      <a:lvl9pPr marL="1828800" algn="l" rtl="0" fontAlgn="base">
        <a:spcBef>
          <a:spcPct val="0"/>
        </a:spcBef>
        <a:spcAft>
          <a:spcPct val="0"/>
        </a:spcAft>
        <a:defRPr sz="3200">
          <a:solidFill>
            <a:schemeClr val="accent2"/>
          </a:solidFill>
          <a:effectLst>
            <a:outerShdw blurRad="38100" dist="38100" dir="2700000" algn="tl">
              <a:srgbClr val="DDDDDD"/>
            </a:outerShdw>
          </a:effectLst>
          <a:latin typeface="Arial" pitchFamily="18" charset="0"/>
        </a:defRPr>
      </a:lvl9pPr>
    </p:titleStyle>
    <p:bodyStyle>
      <a:lvl1pPr marL="342900" indent="-342900" algn="l" rtl="0" fontAlgn="base">
        <a:spcBef>
          <a:spcPct val="20000"/>
        </a:spcBef>
        <a:spcAft>
          <a:spcPct val="0"/>
        </a:spcAft>
        <a:buSzPct val="80000"/>
        <a:buBlip>
          <a:blip r:embed="rId16"/>
        </a:buBlip>
        <a:defRPr sz="2800">
          <a:solidFill>
            <a:schemeClr val="tx1"/>
          </a:solidFill>
          <a:latin typeface="+mn-lt"/>
          <a:ea typeface="+mn-ea"/>
          <a:cs typeface="+mn-cs"/>
        </a:defRPr>
      </a:lvl1pPr>
      <a:lvl2pPr marL="742950" indent="-285750" algn="l" rtl="0" fontAlgn="base">
        <a:spcBef>
          <a:spcPct val="20000"/>
        </a:spcBef>
        <a:spcAft>
          <a:spcPct val="0"/>
        </a:spcAft>
        <a:buSzPct val="75000"/>
        <a:buBlip>
          <a:blip r:embed="rId17"/>
        </a:buBlip>
        <a:defRPr sz="2400">
          <a:solidFill>
            <a:schemeClr val="tx1"/>
          </a:solidFill>
          <a:latin typeface="+mn-lt"/>
          <a:ea typeface="ＭＳ Ｐゴシック" pitchFamily="18" charset="-128"/>
        </a:defRPr>
      </a:lvl2pPr>
      <a:lvl3pPr marL="1143000" indent="-228600" algn="l" rtl="0" fontAlgn="base">
        <a:spcBef>
          <a:spcPct val="20000"/>
        </a:spcBef>
        <a:spcAft>
          <a:spcPct val="0"/>
        </a:spcAft>
        <a:buChar char="•"/>
        <a:defRPr sz="2000">
          <a:solidFill>
            <a:schemeClr val="tx1"/>
          </a:solidFill>
          <a:latin typeface="+mn-lt"/>
          <a:ea typeface="ＭＳ Ｐゴシック" pitchFamily="18" charset="-128"/>
        </a:defRPr>
      </a:lvl3pPr>
      <a:lvl4pPr marL="1600200" indent="-228600" algn="l" rtl="0" fontAlgn="base">
        <a:spcBef>
          <a:spcPct val="20000"/>
        </a:spcBef>
        <a:spcAft>
          <a:spcPct val="0"/>
        </a:spcAft>
        <a:buChar char="–"/>
        <a:defRPr>
          <a:solidFill>
            <a:schemeClr val="tx1"/>
          </a:solidFill>
          <a:latin typeface="+mn-lt"/>
          <a:ea typeface="ＭＳ Ｐゴシック" pitchFamily="18" charset="-128"/>
        </a:defRPr>
      </a:lvl4pPr>
      <a:lvl5pPr marL="2057400" indent="-228600" algn="l" rtl="0" fontAlgn="base">
        <a:spcBef>
          <a:spcPct val="20000"/>
        </a:spcBef>
        <a:spcAft>
          <a:spcPct val="0"/>
        </a:spcAft>
        <a:buChar char="»"/>
        <a:defRPr>
          <a:solidFill>
            <a:schemeClr val="tx1"/>
          </a:solidFill>
          <a:latin typeface="+mn-lt"/>
          <a:ea typeface="ＭＳ Ｐゴシック" pitchFamily="18" charset="-128"/>
        </a:defRPr>
      </a:lvl5pPr>
      <a:lvl6pPr marL="2514600" indent="-228600" algn="l" rtl="0" fontAlgn="base">
        <a:spcBef>
          <a:spcPct val="20000"/>
        </a:spcBef>
        <a:spcAft>
          <a:spcPct val="0"/>
        </a:spcAft>
        <a:buChar char="»"/>
        <a:defRPr>
          <a:solidFill>
            <a:schemeClr val="tx1"/>
          </a:solidFill>
          <a:latin typeface="+mn-lt"/>
          <a:ea typeface="ＭＳ Ｐゴシック" pitchFamily="18" charset="-128"/>
        </a:defRPr>
      </a:lvl6pPr>
      <a:lvl7pPr marL="2971800" indent="-228600" algn="l" rtl="0" fontAlgn="base">
        <a:spcBef>
          <a:spcPct val="20000"/>
        </a:spcBef>
        <a:spcAft>
          <a:spcPct val="0"/>
        </a:spcAft>
        <a:buChar char="»"/>
        <a:defRPr>
          <a:solidFill>
            <a:schemeClr val="tx1"/>
          </a:solidFill>
          <a:latin typeface="+mn-lt"/>
          <a:ea typeface="ＭＳ Ｐゴシック" pitchFamily="18" charset="-128"/>
        </a:defRPr>
      </a:lvl7pPr>
      <a:lvl8pPr marL="3429000" indent="-228600" algn="l" rtl="0" fontAlgn="base">
        <a:spcBef>
          <a:spcPct val="20000"/>
        </a:spcBef>
        <a:spcAft>
          <a:spcPct val="0"/>
        </a:spcAft>
        <a:buChar char="»"/>
        <a:defRPr>
          <a:solidFill>
            <a:schemeClr val="tx1"/>
          </a:solidFill>
          <a:latin typeface="+mn-lt"/>
          <a:ea typeface="ＭＳ Ｐゴシック" pitchFamily="18" charset="-128"/>
        </a:defRPr>
      </a:lvl8pPr>
      <a:lvl9pPr marL="3886200" indent="-228600" algn="l" rtl="0" fontAlgn="base">
        <a:spcBef>
          <a:spcPct val="20000"/>
        </a:spcBef>
        <a:spcAft>
          <a:spcPct val="0"/>
        </a:spcAft>
        <a:buChar char="»"/>
        <a:defRPr>
          <a:solidFill>
            <a:schemeClr val="tx1"/>
          </a:solidFill>
          <a:latin typeface="+mn-lt"/>
          <a:ea typeface="ＭＳ Ｐゴシック" pitchFamily="1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143000"/>
            <a:ext cx="8229600" cy="521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endParaRPr lang="en-US"/>
          </a:p>
        </p:txBody>
      </p:sp>
      <p:sp>
        <p:nvSpPr>
          <p:cNvPr id="4" name="Date Placeholder 3"/>
          <p:cNvSpPr>
            <a:spLocks noGrp="1"/>
          </p:cNvSpPr>
          <p:nvPr>
            <p:ph type="dt" sz="half" idx="2"/>
          </p:nvPr>
        </p:nvSpPr>
        <p:spPr>
          <a:xfrm>
            <a:off x="457200" y="6559550"/>
            <a:ext cx="2133600" cy="1619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7" charset="0"/>
              </a:defRPr>
            </a:lvl1pPr>
          </a:lstStyle>
          <a:p>
            <a:pPr>
              <a:defRPr/>
            </a:pPr>
            <a:r>
              <a:rPr lang="en-GB" smtClean="0"/>
              <a:t>Oct 2014</a:t>
            </a:r>
            <a:endParaRPr lang="en-US"/>
          </a:p>
        </p:txBody>
      </p:sp>
      <p:sp>
        <p:nvSpPr>
          <p:cNvPr id="5" name="Footer Placeholder 4"/>
          <p:cNvSpPr>
            <a:spLocks noGrp="1"/>
          </p:cNvSpPr>
          <p:nvPr>
            <p:ph type="ftr" sz="quarter" idx="3"/>
          </p:nvPr>
        </p:nvSpPr>
        <p:spPr>
          <a:xfrm>
            <a:off x="3124200" y="6559550"/>
            <a:ext cx="2895600" cy="1619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defRPr>
            </a:lvl1pPr>
          </a:lstStyle>
          <a:p>
            <a:pPr>
              <a:defRPr/>
            </a:pPr>
            <a:r>
              <a:rPr lang="en-US" smtClean="0"/>
              <a:t>Geoff Hall</a:t>
            </a:r>
            <a:endParaRPr lang="en-US"/>
          </a:p>
        </p:txBody>
      </p:sp>
      <p:sp>
        <p:nvSpPr>
          <p:cNvPr id="6" name="Slide Number Placeholder 5"/>
          <p:cNvSpPr>
            <a:spLocks noGrp="1"/>
          </p:cNvSpPr>
          <p:nvPr>
            <p:ph type="sldNum" sz="quarter" idx="4"/>
          </p:nvPr>
        </p:nvSpPr>
        <p:spPr>
          <a:xfrm>
            <a:off x="6553200" y="6559550"/>
            <a:ext cx="2133600" cy="1619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7" charset="0"/>
              </a:defRPr>
            </a:lvl1pPr>
          </a:lstStyle>
          <a:p>
            <a:pPr>
              <a:defRPr/>
            </a:pPr>
            <a:fld id="{9977BA85-53A1-6A4F-AFA3-21B5DB32ED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r" defTabSz="457200" rtl="0" eaLnBrk="0" fontAlgn="base" hangingPunct="0">
        <a:spcBef>
          <a:spcPct val="0"/>
        </a:spcBef>
        <a:spcAft>
          <a:spcPct val="0"/>
        </a:spcAft>
        <a:defRPr sz="2800" kern="1200">
          <a:solidFill>
            <a:srgbClr val="000090"/>
          </a:solidFill>
          <a:latin typeface="+mj-lt"/>
          <a:ea typeface="ＭＳ Ｐゴシック" pitchFamily="-110" charset="-128"/>
          <a:cs typeface="ＭＳ Ｐゴシック" pitchFamily="-110" charset="-128"/>
        </a:defRPr>
      </a:lvl1pPr>
      <a:lvl2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2pPr>
      <a:lvl3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3pPr>
      <a:lvl4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4pPr>
      <a:lvl5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itchFamily="-107" charset="0"/>
        <a:buChar char="•"/>
        <a:defRPr sz="28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pitchFamily="-107" charset="0"/>
        <a:buChar char="–"/>
        <a:defRPr sz="2400" kern="1200">
          <a:solidFill>
            <a:srgbClr val="000090"/>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143000"/>
            <a:ext cx="8229600" cy="521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4" name="Date Placeholder 3"/>
          <p:cNvSpPr>
            <a:spLocks noGrp="1"/>
          </p:cNvSpPr>
          <p:nvPr>
            <p:ph type="dt" sz="half" idx="2"/>
          </p:nvPr>
        </p:nvSpPr>
        <p:spPr>
          <a:xfrm>
            <a:off x="457200" y="6559550"/>
            <a:ext cx="2133600" cy="1619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defRPr>
            </a:lvl1pPr>
          </a:lstStyle>
          <a:p>
            <a:r>
              <a:rPr lang="en-GB" smtClean="0"/>
              <a:t>Oct 2014</a:t>
            </a:r>
            <a:endParaRPr lang="en-US"/>
          </a:p>
        </p:txBody>
      </p:sp>
      <p:sp>
        <p:nvSpPr>
          <p:cNvPr id="5" name="Footer Placeholder 4"/>
          <p:cNvSpPr>
            <a:spLocks noGrp="1"/>
          </p:cNvSpPr>
          <p:nvPr>
            <p:ph type="ftr" sz="quarter" idx="3"/>
          </p:nvPr>
        </p:nvSpPr>
        <p:spPr>
          <a:xfrm>
            <a:off x="3124200" y="6559550"/>
            <a:ext cx="2895600" cy="1619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defRPr>
            </a:lvl1pPr>
          </a:lstStyle>
          <a:p>
            <a:r>
              <a:rPr lang="en-US" smtClean="0"/>
              <a:t>Geoff Hall</a:t>
            </a:r>
            <a:endParaRPr lang="en-US"/>
          </a:p>
        </p:txBody>
      </p:sp>
      <p:sp>
        <p:nvSpPr>
          <p:cNvPr id="6" name="Slide Number Placeholder 5"/>
          <p:cNvSpPr>
            <a:spLocks noGrp="1"/>
          </p:cNvSpPr>
          <p:nvPr>
            <p:ph type="sldNum" sz="quarter" idx="4"/>
          </p:nvPr>
        </p:nvSpPr>
        <p:spPr>
          <a:xfrm>
            <a:off x="6553200" y="6559550"/>
            <a:ext cx="2133600" cy="1619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fld id="{B5131186-A37D-DD4F-94BA-70F6FD9173B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p:txStyles>
    <p:titleStyle>
      <a:lvl1pPr algn="r" defTabSz="457200" rtl="0" eaLnBrk="0" fontAlgn="base" hangingPunct="0">
        <a:spcBef>
          <a:spcPct val="0"/>
        </a:spcBef>
        <a:spcAft>
          <a:spcPct val="0"/>
        </a:spcAft>
        <a:defRPr sz="2800" kern="1200">
          <a:solidFill>
            <a:srgbClr val="000090"/>
          </a:solidFill>
          <a:latin typeface="+mj-lt"/>
          <a:ea typeface="ＭＳ Ｐゴシック" pitchFamily="-110" charset="-128"/>
          <a:cs typeface="ＭＳ Ｐゴシック" pitchFamily="-110" charset="-128"/>
        </a:defRPr>
      </a:lvl1pPr>
      <a:lvl2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2pPr>
      <a:lvl3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3pPr>
      <a:lvl4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4pPr>
      <a:lvl5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itchFamily="-106" charset="0"/>
        <a:buChar char="•"/>
        <a:defRPr sz="24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pitchFamily="-106" charset="0"/>
        <a:buChar char="–"/>
        <a:defRPr sz="2000" kern="1200">
          <a:solidFill>
            <a:srgbClr val="000090"/>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itchFamily="-106" charset="0"/>
        <a:buChar char="•"/>
        <a:defRPr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143000"/>
            <a:ext cx="8229600" cy="521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4" name="Date Placeholder 3"/>
          <p:cNvSpPr>
            <a:spLocks noGrp="1"/>
          </p:cNvSpPr>
          <p:nvPr>
            <p:ph type="dt" sz="half" idx="2"/>
          </p:nvPr>
        </p:nvSpPr>
        <p:spPr>
          <a:xfrm>
            <a:off x="457200" y="6559550"/>
            <a:ext cx="2133600" cy="1619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defRPr>
            </a:lvl1pPr>
          </a:lstStyle>
          <a:p>
            <a:r>
              <a:rPr lang="en-GB" smtClean="0"/>
              <a:t>Oct 2014</a:t>
            </a:r>
            <a:endParaRPr lang="en-US"/>
          </a:p>
        </p:txBody>
      </p:sp>
      <p:sp>
        <p:nvSpPr>
          <p:cNvPr id="5" name="Footer Placeholder 4"/>
          <p:cNvSpPr>
            <a:spLocks noGrp="1"/>
          </p:cNvSpPr>
          <p:nvPr>
            <p:ph type="ftr" sz="quarter" idx="3"/>
          </p:nvPr>
        </p:nvSpPr>
        <p:spPr>
          <a:xfrm>
            <a:off x="3124200" y="6559550"/>
            <a:ext cx="2895600" cy="1619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defRPr>
            </a:lvl1pPr>
          </a:lstStyle>
          <a:p>
            <a:r>
              <a:rPr lang="en-US" smtClean="0"/>
              <a:t>Geoff Hall</a:t>
            </a:r>
            <a:endParaRPr lang="en-US"/>
          </a:p>
        </p:txBody>
      </p:sp>
      <p:sp>
        <p:nvSpPr>
          <p:cNvPr id="6" name="Slide Number Placeholder 5"/>
          <p:cNvSpPr>
            <a:spLocks noGrp="1"/>
          </p:cNvSpPr>
          <p:nvPr>
            <p:ph type="sldNum" sz="quarter" idx="4"/>
          </p:nvPr>
        </p:nvSpPr>
        <p:spPr>
          <a:xfrm>
            <a:off x="6553200" y="6559550"/>
            <a:ext cx="2133600" cy="1619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fld id="{B5131186-A37D-DD4F-94BA-70F6FD9173B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hdr="0"/>
  <p:txStyles>
    <p:titleStyle>
      <a:lvl1pPr algn="r" defTabSz="457200" rtl="0" eaLnBrk="0" fontAlgn="base" hangingPunct="0">
        <a:spcBef>
          <a:spcPct val="0"/>
        </a:spcBef>
        <a:spcAft>
          <a:spcPct val="0"/>
        </a:spcAft>
        <a:defRPr sz="2800" kern="1200">
          <a:solidFill>
            <a:srgbClr val="000090"/>
          </a:solidFill>
          <a:latin typeface="+mj-lt"/>
          <a:ea typeface="ＭＳ Ｐゴシック" pitchFamily="-110" charset="-128"/>
          <a:cs typeface="ＭＳ Ｐゴシック" pitchFamily="-110" charset="-128"/>
        </a:defRPr>
      </a:lvl1pPr>
      <a:lvl2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2pPr>
      <a:lvl3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3pPr>
      <a:lvl4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4pPr>
      <a:lvl5pPr algn="r" defTabSz="457200"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itchFamily="-106" charset="0"/>
        <a:buChar char="•"/>
        <a:defRPr sz="24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pitchFamily="-106" charset="0"/>
        <a:buChar char="–"/>
        <a:defRPr sz="2000" kern="1200">
          <a:solidFill>
            <a:srgbClr val="000090"/>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pitchFamily="-106" charset="0"/>
        <a:buChar char="•"/>
        <a:defRPr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15962"/>
          </a:xfrm>
          <a:prstGeom prst="rect">
            <a:avLst/>
          </a:prstGeom>
          <a:noFill/>
          <a:ln w="9525">
            <a:noFill/>
            <a:miter lim="800000"/>
            <a:headEnd/>
            <a:tailEnd/>
          </a:ln>
        </p:spPr>
        <p:txBody>
          <a:bodyPr vert="horz" wrap="square" lIns="91376" tIns="45690" rIns="91376" bIns="4569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143000"/>
            <a:ext cx="8229600" cy="5213350"/>
          </a:xfrm>
          <a:prstGeom prst="rect">
            <a:avLst/>
          </a:prstGeom>
          <a:noFill/>
          <a:ln w="9525">
            <a:noFill/>
            <a:miter lim="800000"/>
            <a:headEnd/>
            <a:tailEnd/>
          </a:ln>
        </p:spPr>
        <p:txBody>
          <a:bodyPr vert="horz" wrap="square" lIns="91376" tIns="45690" rIns="91376" bIns="4569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4" name="Date Placeholder 3"/>
          <p:cNvSpPr>
            <a:spLocks noGrp="1"/>
          </p:cNvSpPr>
          <p:nvPr>
            <p:ph type="dt" sz="half" idx="2"/>
          </p:nvPr>
        </p:nvSpPr>
        <p:spPr>
          <a:xfrm>
            <a:off x="457200" y="6559671"/>
            <a:ext cx="2133600" cy="161925"/>
          </a:xfrm>
          <a:prstGeom prst="rect">
            <a:avLst/>
          </a:prstGeom>
        </p:spPr>
        <p:txBody>
          <a:bodyPr vert="horz" wrap="square" lIns="91376" tIns="45690" rIns="91376" bIns="45690" numCol="1" anchor="ctr" anchorCtr="0" compatLnSpc="1">
            <a:prstTxWarp prst="textNoShape">
              <a:avLst/>
            </a:prstTxWarp>
          </a:bodyPr>
          <a:lstStyle>
            <a:lvl1pPr>
              <a:defRPr sz="1200">
                <a:solidFill>
                  <a:srgbClr val="898989"/>
                </a:solidFill>
                <a:latin typeface="Calibri" pitchFamily="-106" charset="0"/>
              </a:defRPr>
            </a:lvl1pPr>
          </a:lstStyle>
          <a:p>
            <a:pPr defTabSz="456886"/>
            <a:r>
              <a:rPr lang="en-GB" smtClean="0"/>
              <a:t>Oct 2014</a:t>
            </a:r>
            <a:endParaRPr lang="en-US" dirty="0"/>
          </a:p>
        </p:txBody>
      </p:sp>
      <p:sp>
        <p:nvSpPr>
          <p:cNvPr id="5" name="Footer Placeholder 4"/>
          <p:cNvSpPr>
            <a:spLocks noGrp="1"/>
          </p:cNvSpPr>
          <p:nvPr>
            <p:ph type="ftr" sz="quarter" idx="3"/>
          </p:nvPr>
        </p:nvSpPr>
        <p:spPr>
          <a:xfrm>
            <a:off x="3124201" y="6559671"/>
            <a:ext cx="2895600" cy="161925"/>
          </a:xfrm>
          <a:prstGeom prst="rect">
            <a:avLst/>
          </a:prstGeom>
        </p:spPr>
        <p:txBody>
          <a:bodyPr vert="horz" wrap="square" lIns="91376" tIns="45690" rIns="91376" bIns="45690" numCol="1" anchor="ctr" anchorCtr="0" compatLnSpc="1">
            <a:prstTxWarp prst="textNoShape">
              <a:avLst/>
            </a:prstTxWarp>
          </a:bodyPr>
          <a:lstStyle>
            <a:lvl1pPr algn="ctr">
              <a:defRPr sz="1200">
                <a:solidFill>
                  <a:srgbClr val="898989"/>
                </a:solidFill>
                <a:latin typeface="Calibri" pitchFamily="-106" charset="0"/>
              </a:defRPr>
            </a:lvl1pPr>
          </a:lstStyle>
          <a:p>
            <a:pPr defTabSz="456886"/>
            <a:r>
              <a:rPr lang="en-US" smtClean="0"/>
              <a:t>Geoff Hall</a:t>
            </a:r>
            <a:endParaRPr lang="en-US"/>
          </a:p>
        </p:txBody>
      </p:sp>
      <p:sp>
        <p:nvSpPr>
          <p:cNvPr id="6" name="Slide Number Placeholder 5"/>
          <p:cNvSpPr>
            <a:spLocks noGrp="1"/>
          </p:cNvSpPr>
          <p:nvPr>
            <p:ph type="sldNum" sz="quarter" idx="4"/>
          </p:nvPr>
        </p:nvSpPr>
        <p:spPr>
          <a:xfrm>
            <a:off x="6553200" y="6559671"/>
            <a:ext cx="2133600" cy="161925"/>
          </a:xfrm>
          <a:prstGeom prst="rect">
            <a:avLst/>
          </a:prstGeom>
        </p:spPr>
        <p:txBody>
          <a:bodyPr vert="horz" wrap="square" lIns="91376" tIns="45690" rIns="91376" bIns="45690" numCol="1" anchor="ctr" anchorCtr="0" compatLnSpc="1">
            <a:prstTxWarp prst="textNoShape">
              <a:avLst/>
            </a:prstTxWarp>
          </a:bodyPr>
          <a:lstStyle>
            <a:lvl1pPr algn="r">
              <a:defRPr sz="1200">
                <a:solidFill>
                  <a:srgbClr val="898989"/>
                </a:solidFill>
                <a:latin typeface="Calibri" pitchFamily="-106" charset="0"/>
              </a:defRPr>
            </a:lvl1pPr>
          </a:lstStyle>
          <a:p>
            <a:pPr defTabSz="456886"/>
            <a:fld id="{B5131186-A37D-DD4F-94BA-70F6FD9173BD}" type="slidenum">
              <a:rPr lang="en-US"/>
              <a:pPr defTabSz="456886"/>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p:txStyles>
    <p:titleStyle>
      <a:lvl1pPr algn="r" defTabSz="456886" rtl="0" eaLnBrk="0" fontAlgn="base" hangingPunct="0">
        <a:spcBef>
          <a:spcPct val="0"/>
        </a:spcBef>
        <a:spcAft>
          <a:spcPct val="0"/>
        </a:spcAft>
        <a:defRPr sz="2800" kern="1200">
          <a:solidFill>
            <a:srgbClr val="000090"/>
          </a:solidFill>
          <a:latin typeface="+mj-lt"/>
          <a:ea typeface="ＭＳ Ｐゴシック" pitchFamily="-110" charset="-128"/>
          <a:cs typeface="ＭＳ Ｐゴシック" pitchFamily="-110" charset="-128"/>
        </a:defRPr>
      </a:lvl1pPr>
      <a:lvl2pPr algn="r" defTabSz="456886"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2pPr>
      <a:lvl3pPr algn="r" defTabSz="456886"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3pPr>
      <a:lvl4pPr algn="r" defTabSz="456886"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4pPr>
      <a:lvl5pPr algn="r" defTabSz="456886" rtl="0" eaLnBrk="0" fontAlgn="base" hangingPunct="0">
        <a:spcBef>
          <a:spcPct val="0"/>
        </a:spcBef>
        <a:spcAft>
          <a:spcPct val="0"/>
        </a:spcAft>
        <a:defRPr sz="2800">
          <a:solidFill>
            <a:srgbClr val="000090"/>
          </a:solidFill>
          <a:latin typeface="Calibri" pitchFamily="-110" charset="0"/>
          <a:ea typeface="ＭＳ Ｐゴシック" pitchFamily="-110" charset="-128"/>
          <a:cs typeface="ＭＳ Ｐゴシック" pitchFamily="-110" charset="-128"/>
        </a:defRPr>
      </a:lvl5pPr>
      <a:lvl6pPr marL="456886" algn="ctr" defTabSz="456886"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771" algn="ctr" defTabSz="456886"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0659" algn="ctr" defTabSz="456886"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7543" algn="ctr" defTabSz="456886"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664" indent="-342664" algn="l" defTabSz="456886"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ＭＳ Ｐゴシック" pitchFamily="-110" charset="-128"/>
        </a:defRPr>
      </a:lvl1pPr>
      <a:lvl2pPr marL="444194" indent="-266517" algn="l" defTabSz="456886" rtl="0" eaLnBrk="0" fontAlgn="base" hangingPunct="0">
        <a:spcBef>
          <a:spcPct val="20000"/>
        </a:spcBef>
        <a:spcAft>
          <a:spcPct val="0"/>
        </a:spcAft>
        <a:buFont typeface="Arial" pitchFamily="-106" charset="0"/>
        <a:buChar char="–"/>
        <a:defRPr sz="1800" kern="1200">
          <a:solidFill>
            <a:srgbClr val="000090"/>
          </a:solidFill>
          <a:latin typeface="+mn-lt"/>
          <a:ea typeface="ＭＳ Ｐゴシック" pitchFamily="-110" charset="-128"/>
          <a:cs typeface="+mn-cs"/>
        </a:defRPr>
      </a:lvl2pPr>
      <a:lvl3pPr marL="723402" indent="-279208" algn="l" defTabSz="456886" rtl="0" eaLnBrk="0" fontAlgn="base" hangingPunct="0">
        <a:spcBef>
          <a:spcPct val="20000"/>
        </a:spcBef>
        <a:spcAft>
          <a:spcPct val="0"/>
        </a:spcAft>
        <a:buFont typeface="Arial" pitchFamily="-106" charset="0"/>
        <a:buChar char="•"/>
        <a:defRPr kern="1200">
          <a:solidFill>
            <a:schemeClr val="tx1"/>
          </a:solidFill>
          <a:latin typeface="+mn-lt"/>
          <a:ea typeface="ＭＳ Ｐゴシック" pitchFamily="-110" charset="-128"/>
          <a:cs typeface="+mn-cs"/>
        </a:defRPr>
      </a:lvl3pPr>
      <a:lvl4pPr marL="1167597" indent="-266517" algn="l" defTabSz="456886" rtl="0" eaLnBrk="0" fontAlgn="base" hangingPunct="0">
        <a:spcBef>
          <a:spcPct val="20000"/>
        </a:spcBef>
        <a:spcAft>
          <a:spcPct val="0"/>
        </a:spcAft>
        <a:buFont typeface="Arial" pitchFamily="-106" charset="0"/>
        <a:buChar char="–"/>
        <a:defRPr sz="1800" kern="1200">
          <a:solidFill>
            <a:schemeClr val="tx1"/>
          </a:solidFill>
          <a:latin typeface="+mn-lt"/>
          <a:ea typeface="ＭＳ Ｐゴシック" pitchFamily="-110" charset="-128"/>
          <a:cs typeface="+mn-cs"/>
        </a:defRPr>
      </a:lvl4pPr>
      <a:lvl5pPr marL="2055987" indent="-228446" algn="l" defTabSz="456886"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pitchFamily="-110" charset="-128"/>
          <a:cs typeface="+mn-cs"/>
        </a:defRPr>
      </a:lvl5pPr>
      <a:lvl6pPr marL="2512872" indent="-228446" algn="l" defTabSz="456886" rtl="0" eaLnBrk="1" latinLnBrk="0" hangingPunct="1">
        <a:spcBef>
          <a:spcPct val="20000"/>
        </a:spcBef>
        <a:buFont typeface="Arial"/>
        <a:buChar char="•"/>
        <a:defRPr sz="2000" kern="1200">
          <a:solidFill>
            <a:schemeClr val="tx1"/>
          </a:solidFill>
          <a:latin typeface="+mn-lt"/>
          <a:ea typeface="+mn-ea"/>
          <a:cs typeface="+mn-cs"/>
        </a:defRPr>
      </a:lvl6pPr>
      <a:lvl7pPr marL="2969758" indent="-228446" algn="l" defTabSz="456886" rtl="0" eaLnBrk="1" latinLnBrk="0" hangingPunct="1">
        <a:spcBef>
          <a:spcPct val="20000"/>
        </a:spcBef>
        <a:buFont typeface="Arial"/>
        <a:buChar char="•"/>
        <a:defRPr sz="2000" kern="1200">
          <a:solidFill>
            <a:schemeClr val="tx1"/>
          </a:solidFill>
          <a:latin typeface="+mn-lt"/>
          <a:ea typeface="+mn-ea"/>
          <a:cs typeface="+mn-cs"/>
        </a:defRPr>
      </a:lvl7pPr>
      <a:lvl8pPr marL="3426646" indent="-228446" algn="l" defTabSz="456886" rtl="0" eaLnBrk="1" latinLnBrk="0" hangingPunct="1">
        <a:spcBef>
          <a:spcPct val="20000"/>
        </a:spcBef>
        <a:buFont typeface="Arial"/>
        <a:buChar char="•"/>
        <a:defRPr sz="2000" kern="1200">
          <a:solidFill>
            <a:schemeClr val="tx1"/>
          </a:solidFill>
          <a:latin typeface="+mn-lt"/>
          <a:ea typeface="+mn-ea"/>
          <a:cs typeface="+mn-cs"/>
        </a:defRPr>
      </a:lvl8pPr>
      <a:lvl9pPr marL="3883527" indent="-228446" algn="l" defTabSz="4568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6" rtl="0" eaLnBrk="1" latinLnBrk="0" hangingPunct="1">
        <a:defRPr sz="1800" kern="1200">
          <a:solidFill>
            <a:schemeClr val="tx1"/>
          </a:solidFill>
          <a:latin typeface="+mn-lt"/>
          <a:ea typeface="+mn-ea"/>
          <a:cs typeface="+mn-cs"/>
        </a:defRPr>
      </a:lvl1pPr>
      <a:lvl2pPr marL="456886" algn="l" defTabSz="456886" rtl="0" eaLnBrk="1" latinLnBrk="0" hangingPunct="1">
        <a:defRPr sz="1800" kern="1200">
          <a:solidFill>
            <a:schemeClr val="tx1"/>
          </a:solidFill>
          <a:latin typeface="+mn-lt"/>
          <a:ea typeface="+mn-ea"/>
          <a:cs typeface="+mn-cs"/>
        </a:defRPr>
      </a:lvl2pPr>
      <a:lvl3pPr marL="913771" algn="l" defTabSz="456886" rtl="0" eaLnBrk="1" latinLnBrk="0" hangingPunct="1">
        <a:defRPr sz="1800" kern="1200">
          <a:solidFill>
            <a:schemeClr val="tx1"/>
          </a:solidFill>
          <a:latin typeface="+mn-lt"/>
          <a:ea typeface="+mn-ea"/>
          <a:cs typeface="+mn-cs"/>
        </a:defRPr>
      </a:lvl3pPr>
      <a:lvl4pPr marL="1370659" algn="l" defTabSz="456886" rtl="0" eaLnBrk="1" latinLnBrk="0" hangingPunct="1">
        <a:defRPr sz="1800" kern="1200">
          <a:solidFill>
            <a:schemeClr val="tx1"/>
          </a:solidFill>
          <a:latin typeface="+mn-lt"/>
          <a:ea typeface="+mn-ea"/>
          <a:cs typeface="+mn-cs"/>
        </a:defRPr>
      </a:lvl4pPr>
      <a:lvl5pPr marL="1827543" algn="l" defTabSz="456886" rtl="0" eaLnBrk="1" latinLnBrk="0" hangingPunct="1">
        <a:defRPr sz="1800" kern="1200">
          <a:solidFill>
            <a:schemeClr val="tx1"/>
          </a:solidFill>
          <a:latin typeface="+mn-lt"/>
          <a:ea typeface="+mn-ea"/>
          <a:cs typeface="+mn-cs"/>
        </a:defRPr>
      </a:lvl5pPr>
      <a:lvl6pPr marL="2284430" algn="l" defTabSz="456886" rtl="0" eaLnBrk="1" latinLnBrk="0" hangingPunct="1">
        <a:defRPr sz="1800" kern="1200">
          <a:solidFill>
            <a:schemeClr val="tx1"/>
          </a:solidFill>
          <a:latin typeface="+mn-lt"/>
          <a:ea typeface="+mn-ea"/>
          <a:cs typeface="+mn-cs"/>
        </a:defRPr>
      </a:lvl6pPr>
      <a:lvl7pPr marL="2741317" algn="l" defTabSz="456886" rtl="0" eaLnBrk="1" latinLnBrk="0" hangingPunct="1">
        <a:defRPr sz="1800" kern="1200">
          <a:solidFill>
            <a:schemeClr val="tx1"/>
          </a:solidFill>
          <a:latin typeface="+mn-lt"/>
          <a:ea typeface="+mn-ea"/>
          <a:cs typeface="+mn-cs"/>
        </a:defRPr>
      </a:lvl7pPr>
      <a:lvl8pPr marL="3198202" algn="l" defTabSz="456886" rtl="0" eaLnBrk="1" latinLnBrk="0" hangingPunct="1">
        <a:defRPr sz="1800" kern="1200">
          <a:solidFill>
            <a:schemeClr val="tx1"/>
          </a:solidFill>
          <a:latin typeface="+mn-lt"/>
          <a:ea typeface="+mn-ea"/>
          <a:cs typeface="+mn-cs"/>
        </a:defRPr>
      </a:lvl8pPr>
      <a:lvl9pPr marL="3655088" algn="l" defTabSz="4568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1" Type="http://schemas.openxmlformats.org/officeDocument/2006/relationships/slideLayout" Target="../slideLayouts/slideLayout8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1.emf"/><Relationship Id="rId6" Type="http://schemas.openxmlformats.org/officeDocument/2006/relationships/oleObject" Target="../embeddings/oleObject2.bin"/><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 Id="rId3"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9"/>
          <p:cNvSpPr>
            <a:spLocks noGrp="1"/>
          </p:cNvSpPr>
          <p:nvPr>
            <p:ph type="ctrTitle"/>
          </p:nvPr>
        </p:nvSpPr>
        <p:spPr>
          <a:xfrm>
            <a:off x="685800" y="2130542"/>
            <a:ext cx="8153400" cy="1470025"/>
          </a:xfrm>
        </p:spPr>
        <p:txBody>
          <a:bodyPr/>
          <a:lstStyle/>
          <a:p>
            <a:pPr defTabSz="444194"/>
            <a:r>
              <a:rPr lang="en-US" dirty="0" smtClean="0"/>
              <a:t>Introduction to CMS</a:t>
            </a:r>
            <a:endParaRPr lang="en-US" dirty="0" smtClean="0">
              <a:ea typeface="ＭＳ Ｐゴシック" pitchFamily="-106" charset="-128"/>
              <a:cs typeface="ＭＳ Ｐゴシック" pitchFamily="-106" charset="-128"/>
            </a:endParaRPr>
          </a:p>
        </p:txBody>
      </p:sp>
      <p:sp>
        <p:nvSpPr>
          <p:cNvPr id="39939" name="Subtitle 10"/>
          <p:cNvSpPr>
            <a:spLocks noGrp="1"/>
          </p:cNvSpPr>
          <p:nvPr>
            <p:ph type="subTitle" idx="1"/>
          </p:nvPr>
        </p:nvSpPr>
        <p:spPr>
          <a:xfrm>
            <a:off x="457200" y="3657600"/>
            <a:ext cx="8382000" cy="2514600"/>
          </a:xfrm>
        </p:spPr>
        <p:txBody>
          <a:bodyPr/>
          <a:lstStyle/>
          <a:p>
            <a:pPr algn="r">
              <a:buFont typeface="Wingdings" pitchFamily="-106" charset="2"/>
              <a:buNone/>
            </a:pPr>
            <a:endParaRPr lang="en-US" dirty="0">
              <a:solidFill>
                <a:srgbClr val="898989"/>
              </a:solidFill>
              <a:ea typeface="ＭＳ Ｐゴシック" pitchFamily="-106" charset="-128"/>
              <a:cs typeface="ＭＳ Ｐゴシック" pitchFamily="-106" charset="-128"/>
            </a:endParaRPr>
          </a:p>
          <a:p>
            <a:pPr algn="r">
              <a:buFont typeface="Wingdings" pitchFamily="-106" charset="2"/>
              <a:buNone/>
            </a:pPr>
            <a:endParaRPr lang="en-US" dirty="0">
              <a:solidFill>
                <a:srgbClr val="898989"/>
              </a:solidFill>
              <a:ea typeface="ＭＳ Ｐゴシック" pitchFamily="-106" charset="-128"/>
              <a:cs typeface="ＭＳ Ｐゴシック" pitchFamily="-106" charset="-128"/>
            </a:endParaRPr>
          </a:p>
          <a:p>
            <a:pPr algn="r">
              <a:buFont typeface="Wingdings" pitchFamily="-106" charset="2"/>
              <a:buNone/>
            </a:pPr>
            <a:endParaRPr lang="en-US" dirty="0">
              <a:solidFill>
                <a:srgbClr val="898989"/>
              </a:solidFill>
              <a:ea typeface="ＭＳ Ｐゴシック" pitchFamily="-106" charset="-128"/>
              <a:cs typeface="ＭＳ Ｐゴシック" pitchFamily="-106" charset="-128"/>
            </a:endParaRPr>
          </a:p>
          <a:p>
            <a:pPr algn="r">
              <a:buFont typeface="Wingdings" pitchFamily="-106" charset="2"/>
              <a:buNone/>
            </a:pPr>
            <a:r>
              <a:rPr lang="en-US" dirty="0">
                <a:solidFill>
                  <a:srgbClr val="898989"/>
                </a:solidFill>
                <a:ea typeface="ＭＳ Ｐゴシック" pitchFamily="-106" charset="-128"/>
                <a:cs typeface="ＭＳ Ｐゴシック" pitchFamily="-106" charset="-128"/>
              </a:rPr>
              <a:t>Geoff Hall</a:t>
            </a:r>
            <a:br>
              <a:rPr lang="en-US" dirty="0">
                <a:solidFill>
                  <a:srgbClr val="898989"/>
                </a:solidFill>
                <a:ea typeface="ＭＳ Ｐゴシック" pitchFamily="-106" charset="-128"/>
                <a:cs typeface="ＭＳ Ｐゴシック" pitchFamily="-106" charset="-128"/>
              </a:rPr>
            </a:br>
            <a:r>
              <a:rPr lang="en-US" dirty="0">
                <a:solidFill>
                  <a:srgbClr val="898989"/>
                </a:solidFill>
                <a:ea typeface="ＭＳ Ｐゴシック" pitchFamily="-106" charset="-128"/>
                <a:cs typeface="ＭＳ Ｐゴシック" pitchFamily="-106" charset="-128"/>
              </a:rPr>
              <a:t/>
            </a:r>
            <a:br>
              <a:rPr lang="en-US" dirty="0">
                <a:solidFill>
                  <a:srgbClr val="898989"/>
                </a:solidFill>
                <a:ea typeface="ＭＳ Ｐゴシック" pitchFamily="-106" charset="-128"/>
                <a:cs typeface="ＭＳ Ｐゴシック" pitchFamily="-106" charset="-128"/>
              </a:rPr>
            </a:br>
            <a:endParaRPr lang="en-US" dirty="0">
              <a:solidFill>
                <a:srgbClr val="898989"/>
              </a:solidFill>
              <a:ea typeface="ＭＳ Ｐゴシック" pitchFamily="-106" charset="-128"/>
              <a:cs typeface="ＭＳ Ｐゴシック" pitchFamily="-106" charset="-128"/>
            </a:endParaRPr>
          </a:p>
        </p:txBody>
      </p:sp>
      <p:cxnSp>
        <p:nvCxnSpPr>
          <p:cNvPr id="6" name="Straight Connector 5"/>
          <p:cNvCxnSpPr>
            <a:cxnSpLocks noChangeShapeType="1"/>
          </p:cNvCxnSpPr>
          <p:nvPr/>
        </p:nvCxnSpPr>
        <p:spPr bwMode="auto">
          <a:xfrm rot="10800000" flipV="1">
            <a:off x="1017589" y="3354388"/>
            <a:ext cx="7821612" cy="36512"/>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 name="TextBox 4"/>
          <p:cNvSpPr txBox="1"/>
          <p:nvPr/>
        </p:nvSpPr>
        <p:spPr>
          <a:xfrm>
            <a:off x="457200" y="4521257"/>
            <a:ext cx="5702300" cy="1200268"/>
          </a:xfrm>
          <a:prstGeom prst="rect">
            <a:avLst/>
          </a:prstGeom>
          <a:noFill/>
        </p:spPr>
        <p:txBody>
          <a:bodyPr wrap="square" lIns="91376" tIns="45690" rIns="91376" bIns="45690" rtlCol="0">
            <a:spAutoFit/>
          </a:bodyPr>
          <a:lstStyle/>
          <a:p>
            <a:pPr defTabSz="456886"/>
            <a:r>
              <a:rPr lang="en-US" dirty="0" smtClean="0">
                <a:solidFill>
                  <a:prstClr val="black"/>
                </a:solidFill>
              </a:rPr>
              <a:t>University of Bristol</a:t>
            </a:r>
          </a:p>
          <a:p>
            <a:pPr defTabSz="456886"/>
            <a:r>
              <a:rPr lang="en-US" dirty="0" smtClean="0">
                <a:solidFill>
                  <a:prstClr val="black"/>
                </a:solidFill>
              </a:rPr>
              <a:t>Brunel University</a:t>
            </a:r>
          </a:p>
          <a:p>
            <a:pPr defTabSz="456886"/>
            <a:r>
              <a:rPr lang="en-US" dirty="0" smtClean="0">
                <a:solidFill>
                  <a:prstClr val="black"/>
                </a:solidFill>
              </a:rPr>
              <a:t>Imperial College London</a:t>
            </a:r>
          </a:p>
          <a:p>
            <a:pPr defTabSz="456886"/>
            <a:r>
              <a:rPr lang="en-US" dirty="0" smtClean="0">
                <a:solidFill>
                  <a:prstClr val="black"/>
                </a:solidFill>
              </a:rPr>
              <a:t>Rutherford Appleton Laboratory</a:t>
            </a:r>
          </a:p>
        </p:txBody>
      </p:sp>
      <p:sp>
        <p:nvSpPr>
          <p:cNvPr id="9" name="TextBox 8"/>
          <p:cNvSpPr txBox="1"/>
          <p:nvPr/>
        </p:nvSpPr>
        <p:spPr>
          <a:xfrm>
            <a:off x="6916275" y="3688842"/>
            <a:ext cx="1904171" cy="369271"/>
          </a:xfrm>
          <a:prstGeom prst="rect">
            <a:avLst/>
          </a:prstGeom>
          <a:noFill/>
        </p:spPr>
        <p:txBody>
          <a:bodyPr wrap="none" lIns="91376" tIns="45690" rIns="91376" bIns="45690" rtlCol="0">
            <a:spAutoFit/>
          </a:bodyPr>
          <a:lstStyle/>
          <a:p>
            <a:pPr algn="r" defTabSz="456886"/>
            <a:r>
              <a:rPr lang="en-US" dirty="0" smtClean="0">
                <a:solidFill>
                  <a:prstClr val="black"/>
                </a:solidFill>
              </a:rPr>
              <a:t>24 October 2014</a:t>
            </a:r>
            <a:endParaRPr lang="en-US" dirty="0">
              <a:solidFill>
                <a:prstClr val="black"/>
              </a:solidFill>
            </a:endParaRPr>
          </a:p>
        </p:txBody>
      </p:sp>
      <p:pic>
        <p:nvPicPr>
          <p:cNvPr id="10" name="Picture 5" descr="gammagamma_run194108_evt564224000_ispy_3d-annotated-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0424" y="441324"/>
            <a:ext cx="2848776"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MS.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800" y="441324"/>
            <a:ext cx="2801950" cy="1980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Assembly on the surface</a:t>
            </a:r>
            <a:endParaRPr lang="en-US" dirty="0"/>
          </a:p>
        </p:txBody>
      </p:sp>
      <p:pic>
        <p:nvPicPr>
          <p:cNvPr id="8" name="Content Placeholder 7" descr="DSCN0059.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Date Placeholder 2"/>
          <p:cNvSpPr>
            <a:spLocks noGrp="1"/>
          </p:cNvSpPr>
          <p:nvPr>
            <p:ph type="dt" sz="half" idx="10"/>
          </p:nvPr>
        </p:nvSpPr>
        <p:spPr/>
        <p:txBody>
          <a:bodyPr/>
          <a:lstStyle/>
          <a:p>
            <a:r>
              <a:rPr lang="en-GB" smtClean="0"/>
              <a:t>Oct 2014</a:t>
            </a:r>
            <a:endParaRPr lang="en-US"/>
          </a:p>
        </p:txBody>
      </p:sp>
      <p:sp>
        <p:nvSpPr>
          <p:cNvPr id="4" name="Footer Placeholder 3"/>
          <p:cNvSpPr>
            <a:spLocks noGrp="1"/>
          </p:cNvSpPr>
          <p:nvPr>
            <p:ph type="ftr" sz="quarter" idx="11"/>
          </p:nvPr>
        </p:nvSpPr>
        <p:spPr/>
        <p:txBody>
          <a:bodyPr/>
          <a:lstStyle/>
          <a:p>
            <a:r>
              <a:rPr lang="en-US" smtClean="0"/>
              <a:t>Geoff Hall</a:t>
            </a:r>
            <a:endParaRPr lang="en-US"/>
          </a:p>
        </p:txBody>
      </p:sp>
      <p:sp>
        <p:nvSpPr>
          <p:cNvPr id="5" name="Slide Number Placeholder 4"/>
          <p:cNvSpPr>
            <a:spLocks noGrp="1"/>
          </p:cNvSpPr>
          <p:nvPr>
            <p:ph type="sldNum" sz="quarter" idx="12"/>
          </p:nvPr>
        </p:nvSpPr>
        <p:spPr/>
        <p:txBody>
          <a:bodyPr/>
          <a:lstStyle/>
          <a:p>
            <a:fld id="{2BC89EF9-9019-4144-B830-312431BF698E}" type="slidenum">
              <a:rPr lang="en-US" smtClean="0"/>
              <a:pPr/>
              <a:t>10</a:t>
            </a:fld>
            <a:endParaRPr lang="en-US"/>
          </a:p>
        </p:txBody>
      </p:sp>
    </p:spTree>
    <p:extLst>
      <p:ext uri="{BB962C8B-B14F-4D97-AF65-F5344CB8AC3E}">
        <p14:creationId xmlns:p14="http://schemas.microsoft.com/office/powerpoint/2010/main" val="36953159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ECAL crystal scintillators</a:t>
            </a:r>
            <a:endParaRPr lang="en-US" dirty="0"/>
          </a:p>
        </p:txBody>
      </p:sp>
      <p:sp>
        <p:nvSpPr>
          <p:cNvPr id="3" name="Date Placeholder 2"/>
          <p:cNvSpPr>
            <a:spLocks noGrp="1"/>
          </p:cNvSpPr>
          <p:nvPr>
            <p:ph type="dt" sz="half" idx="10"/>
          </p:nvPr>
        </p:nvSpPr>
        <p:spPr/>
        <p:txBody>
          <a:bodyPr/>
          <a:lstStyle/>
          <a:p>
            <a:r>
              <a:rPr lang="en-GB" smtClean="0"/>
              <a:t>Oct 2014</a:t>
            </a:r>
            <a:endParaRPr lang="en-US"/>
          </a:p>
        </p:txBody>
      </p:sp>
      <p:sp>
        <p:nvSpPr>
          <p:cNvPr id="4" name="Footer Placeholder 3"/>
          <p:cNvSpPr>
            <a:spLocks noGrp="1"/>
          </p:cNvSpPr>
          <p:nvPr>
            <p:ph type="ftr" sz="quarter" idx="11"/>
          </p:nvPr>
        </p:nvSpPr>
        <p:spPr/>
        <p:txBody>
          <a:bodyPr/>
          <a:lstStyle/>
          <a:p>
            <a:r>
              <a:rPr lang="en-US" smtClean="0"/>
              <a:t>Geoff Hall</a:t>
            </a:r>
            <a:endParaRPr lang="en-US"/>
          </a:p>
        </p:txBody>
      </p:sp>
      <p:sp>
        <p:nvSpPr>
          <p:cNvPr id="5" name="Slide Number Placeholder 4"/>
          <p:cNvSpPr>
            <a:spLocks noGrp="1"/>
          </p:cNvSpPr>
          <p:nvPr>
            <p:ph type="sldNum" sz="quarter" idx="12"/>
          </p:nvPr>
        </p:nvSpPr>
        <p:spPr/>
        <p:txBody>
          <a:bodyPr/>
          <a:lstStyle/>
          <a:p>
            <a:fld id="{2BC89EF9-9019-4144-B830-312431BF698E}" type="slidenum">
              <a:rPr lang="en-US" smtClean="0"/>
              <a:pPr/>
              <a:t>11</a:t>
            </a:fld>
            <a:endParaRPr lang="en-US"/>
          </a:p>
        </p:txBody>
      </p:sp>
      <p:pic>
        <p:nvPicPr>
          <p:cNvPr id="6" name="Picture 5" descr="oreach-2001-0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235075"/>
            <a:ext cx="8229600" cy="5486400"/>
          </a:xfrm>
          <a:prstGeom prst="rect">
            <a:avLst/>
          </a:prstGeom>
        </p:spPr>
      </p:pic>
    </p:spTree>
    <p:extLst>
      <p:ext uri="{BB962C8B-B14F-4D97-AF65-F5344CB8AC3E}">
        <p14:creationId xmlns:p14="http://schemas.microsoft.com/office/powerpoint/2010/main" val="26149491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latin typeface="Arial" charset="0"/>
                <a:ea typeface="ＭＳ Ｐゴシック" charset="0"/>
                <a:cs typeface="ＭＳ Ｐゴシック" charset="0"/>
              </a:rPr>
              <a:t>Lowering endcap YE</a:t>
            </a:r>
            <a:r>
              <a:rPr lang="en-US" dirty="0">
                <a:latin typeface="Arial" charset="0"/>
                <a:ea typeface="ＭＳ Ｐゴシック" charset="0"/>
                <a:cs typeface="ＭＳ Ｐゴシック" charset="0"/>
              </a:rPr>
              <a:t>+3 Nov 2006</a:t>
            </a:r>
          </a:p>
        </p:txBody>
      </p:sp>
      <p:pic>
        <p:nvPicPr>
          <p:cNvPr id="41987" name="Content Placeholder 6" descr="YE+3lowering_72dpi.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712788" y="1143000"/>
            <a:ext cx="7910512" cy="5257800"/>
          </a:xfrm>
        </p:spPr>
      </p:pic>
      <p:sp>
        <p:nvSpPr>
          <p:cNvPr id="4198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4198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419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80B9A9E7-6C8B-3D49-AA1C-EAE56E442297}" type="slidenum">
              <a:rPr lang="en-US" sz="1400" b="0">
                <a:solidFill>
                  <a:schemeClr val="tx1"/>
                </a:solidFill>
              </a:rPr>
              <a:pPr/>
              <a:t>12</a:t>
            </a:fld>
            <a:endParaRPr lang="en-US" sz="1400" b="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latin typeface="Arial" charset="0"/>
                <a:ea typeface="ＭＳ Ｐゴシック" charset="0"/>
                <a:cs typeface="ＭＳ Ｐゴシック" charset="0"/>
              </a:rPr>
              <a:t>Lowering magnet and central YB0 </a:t>
            </a:r>
            <a:r>
              <a:rPr lang="en-US" dirty="0">
                <a:latin typeface="Arial" charset="0"/>
                <a:ea typeface="ＭＳ Ｐゴシック" charset="0"/>
                <a:cs typeface="ＭＳ Ｐゴシック" charset="0"/>
              </a:rPr>
              <a:t>Feb 2007</a:t>
            </a:r>
          </a:p>
        </p:txBody>
      </p:sp>
      <p:pic>
        <p:nvPicPr>
          <p:cNvPr id="43011" name="Content Placeholder 6" descr="YB0lowering_72dpi.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25488" y="1143000"/>
            <a:ext cx="7886700" cy="5257800"/>
          </a:xfrm>
        </p:spPr>
      </p:pic>
      <p:sp>
        <p:nvSpPr>
          <p:cNvPr id="4301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4301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430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562615D1-B65E-7247-A507-544317589CCE}" type="slidenum">
              <a:rPr lang="en-US" sz="1400" b="0">
                <a:solidFill>
                  <a:schemeClr val="tx1"/>
                </a:solidFill>
              </a:rPr>
              <a:pPr/>
              <a:t>13</a:t>
            </a:fld>
            <a:endParaRPr lang="en-US" sz="1400" b="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latin typeface="Arial" charset="0"/>
                <a:ea typeface="ＭＳ Ｐゴシック" charset="0"/>
                <a:cs typeface="ＭＳ Ｐゴシック" charset="0"/>
              </a:rPr>
              <a:t>Endcap muon/forward calorimetry YE</a:t>
            </a:r>
            <a:r>
              <a:rPr lang="en-US" dirty="0">
                <a:latin typeface="Arial" charset="0"/>
                <a:ea typeface="ＭＳ Ｐゴシック" charset="0"/>
                <a:cs typeface="ＭＳ Ｐゴシック" charset="0"/>
              </a:rPr>
              <a:t>-1 Jan 2008</a:t>
            </a:r>
          </a:p>
        </p:txBody>
      </p:sp>
      <p:pic>
        <p:nvPicPr>
          <p:cNvPr id="44035" name="Content Placeholder 6" descr="YE-1lowering_72dpi.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719138" y="1143000"/>
            <a:ext cx="7897812" cy="5257800"/>
          </a:xfrm>
        </p:spPr>
      </p:pic>
      <p:sp>
        <p:nvSpPr>
          <p:cNvPr id="4403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440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440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79C3A3E8-0152-6A4B-8DA0-D28DA4B506C7}" type="slidenum">
              <a:rPr lang="en-US" sz="1400" b="0">
                <a:solidFill>
                  <a:schemeClr val="tx1"/>
                </a:solidFill>
              </a:rPr>
              <a:pPr/>
              <a:t>14</a:t>
            </a:fld>
            <a:endParaRPr lang="en-US" sz="1400" b="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smtClean="0">
                <a:latin typeface="Arial" charset="0"/>
                <a:ea typeface="ＭＳ Ｐゴシック" charset="0"/>
                <a:cs typeface="ＭＳ Ｐゴシック" charset="0"/>
              </a:rPr>
              <a:t>Vacuum tank December </a:t>
            </a:r>
            <a:r>
              <a:rPr lang="en-US" dirty="0">
                <a:latin typeface="Arial" charset="0"/>
                <a:ea typeface="ＭＳ Ｐゴシック" charset="0"/>
                <a:cs typeface="ＭＳ Ｐゴシック" charset="0"/>
              </a:rPr>
              <a:t>2007</a:t>
            </a:r>
          </a:p>
        </p:txBody>
      </p:sp>
      <p:pic>
        <p:nvPicPr>
          <p:cNvPr id="83971" name="Content Placeholder 6" descr="CMS2.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163638" y="1143000"/>
            <a:ext cx="7010400" cy="5257800"/>
          </a:xfrm>
        </p:spPr>
      </p:pic>
      <p:sp>
        <p:nvSpPr>
          <p:cNvPr id="8397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8397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839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F13BA938-E889-4C40-BE61-D19F5BDCD3AA}" type="slidenum">
              <a:rPr lang="en-US" sz="1400" b="0">
                <a:solidFill>
                  <a:schemeClr val="tx1"/>
                </a:solidFill>
              </a:rPr>
              <a:pPr/>
              <a:t>15</a:t>
            </a:fld>
            <a:endParaRPr lang="en-US" sz="1400" b="0">
              <a:solidFill>
                <a:schemeClr val="tx1"/>
              </a:solidFill>
            </a:endParaRPr>
          </a:p>
        </p:txBody>
      </p:sp>
      <p:sp>
        <p:nvSpPr>
          <p:cNvPr id="2" name="TextBox 1"/>
          <p:cNvSpPr txBox="1"/>
          <p:nvPr/>
        </p:nvSpPr>
        <p:spPr>
          <a:xfrm>
            <a:off x="189397" y="701814"/>
            <a:ext cx="2789969" cy="1200329"/>
          </a:xfrm>
          <a:prstGeom prst="rect">
            <a:avLst/>
          </a:prstGeom>
          <a:solidFill>
            <a:srgbClr val="FFFFFF"/>
          </a:solidFill>
        </p:spPr>
        <p:txBody>
          <a:bodyPr wrap="square" rtlCol="0">
            <a:spAutoFit/>
          </a:bodyPr>
          <a:lstStyle/>
          <a:p>
            <a:r>
              <a:rPr lang="en-US" dirty="0" smtClean="0"/>
              <a:t>Services =</a:t>
            </a:r>
          </a:p>
          <a:p>
            <a:r>
              <a:rPr lang="en-US" dirty="0" smtClean="0"/>
              <a:t>gas, optical fibres, power and signal cables, liquids for cooling, </a:t>
            </a:r>
            <a:r>
              <a:rPr lang="en-US" dirty="0" err="1" smtClean="0"/>
              <a:t>etc</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dirty="0">
                <a:latin typeface="Arial" charset="0"/>
                <a:ea typeface="ＭＳ Ｐゴシック" charset="0"/>
                <a:cs typeface="ＭＳ Ｐゴシック" charset="0"/>
              </a:rPr>
              <a:t>Tracker installation Dec 2007 </a:t>
            </a:r>
          </a:p>
        </p:txBody>
      </p:sp>
      <p:pic>
        <p:nvPicPr>
          <p:cNvPr id="84995" name="Content Placeholder 6" descr="CMS1.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728663" y="1143000"/>
            <a:ext cx="7878762" cy="5257800"/>
          </a:xfrm>
        </p:spPr>
      </p:pic>
      <p:sp>
        <p:nvSpPr>
          <p:cNvPr id="8499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849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849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A4E5EC29-D4FE-5543-8E94-23E7B47417BE}" type="slidenum">
              <a:rPr lang="en-US" sz="1400" b="0">
                <a:solidFill>
                  <a:schemeClr val="tx1"/>
                </a:solidFill>
              </a:rPr>
              <a:pPr/>
              <a:t>16</a:t>
            </a:fld>
            <a:endParaRPr lang="en-US" sz="1400" b="0">
              <a:solidFill>
                <a:schemeClr val="tx1"/>
              </a:solidFill>
            </a:endParaRPr>
          </a:p>
        </p:txBody>
      </p:sp>
      <p:sp>
        <p:nvSpPr>
          <p:cNvPr id="7" name="TextBox 6"/>
          <p:cNvSpPr txBox="1"/>
          <p:nvPr/>
        </p:nvSpPr>
        <p:spPr>
          <a:xfrm>
            <a:off x="100269" y="1136485"/>
            <a:ext cx="2789969" cy="646331"/>
          </a:xfrm>
          <a:prstGeom prst="rect">
            <a:avLst/>
          </a:prstGeom>
          <a:solidFill>
            <a:srgbClr val="FFFFFF"/>
          </a:solidFill>
        </p:spPr>
        <p:txBody>
          <a:bodyPr wrap="square" rtlCol="0">
            <a:spAutoFit/>
          </a:bodyPr>
          <a:lstStyle/>
          <a:p>
            <a:r>
              <a:rPr lang="en-US" dirty="0" smtClean="0"/>
              <a:t>One of the final detector insertions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detectors</a:t>
            </a:r>
            <a:endParaRPr lang="en-US" dirty="0"/>
          </a:p>
        </p:txBody>
      </p:sp>
      <p:sp>
        <p:nvSpPr>
          <p:cNvPr id="3" name="Content Placeholder 2"/>
          <p:cNvSpPr>
            <a:spLocks noGrp="1"/>
          </p:cNvSpPr>
          <p:nvPr>
            <p:ph idx="1"/>
          </p:nvPr>
        </p:nvSpPr>
        <p:spPr/>
        <p:txBody>
          <a:bodyPr/>
          <a:lstStyle/>
          <a:p>
            <a:r>
              <a:rPr lang="en-US" sz="2000" dirty="0" smtClean="0"/>
              <a:t>Would not exist without commercial procurements</a:t>
            </a:r>
          </a:p>
          <a:p>
            <a:r>
              <a:rPr lang="en-US" sz="2000" dirty="0" smtClean="0"/>
              <a:t>For illustration, I have chosen a couple of examples where there has been a strong UK involvement. Our detector activities have included</a:t>
            </a:r>
          </a:p>
          <a:p>
            <a:pPr lvl="1"/>
            <a:r>
              <a:rPr lang="en-US" dirty="0" smtClean="0"/>
              <a:t>Custom integrated circuit electronics</a:t>
            </a:r>
          </a:p>
          <a:p>
            <a:pPr lvl="1"/>
            <a:r>
              <a:rPr lang="en-US" dirty="0" smtClean="0"/>
              <a:t>Board-based digital electronics</a:t>
            </a:r>
          </a:p>
          <a:p>
            <a:pPr lvl="1"/>
            <a:r>
              <a:rPr lang="en-US" dirty="0" smtClean="0"/>
              <a:t>Silicon sensors</a:t>
            </a:r>
          </a:p>
          <a:p>
            <a:pPr lvl="1"/>
            <a:r>
              <a:rPr lang="en-US" dirty="0" smtClean="0"/>
              <a:t>Vacuum photodiodes</a:t>
            </a:r>
          </a:p>
          <a:p>
            <a:pPr lvl="1"/>
            <a:r>
              <a:rPr lang="en-US" dirty="0" smtClean="0"/>
              <a:t>Scintillating crystals</a:t>
            </a:r>
          </a:p>
          <a:p>
            <a:pPr lvl="1"/>
            <a:r>
              <a:rPr lang="en-US" dirty="0" smtClean="0"/>
              <a:t>Semi-custom optical links</a:t>
            </a:r>
          </a:p>
          <a:p>
            <a:pPr lvl="1"/>
            <a:r>
              <a:rPr lang="en-US" dirty="0" smtClean="0"/>
              <a:t>Mechanical assemblies – some very large</a:t>
            </a:r>
          </a:p>
          <a:p>
            <a:pPr lvl="1"/>
            <a:r>
              <a:rPr lang="en-US" dirty="0" smtClean="0"/>
              <a:t>Data acquisition and software development</a:t>
            </a:r>
          </a:p>
          <a:p>
            <a:pPr lvl="1"/>
            <a:r>
              <a:rPr lang="en-US" dirty="0" smtClean="0"/>
              <a:t>…</a:t>
            </a:r>
          </a:p>
          <a:p>
            <a:r>
              <a:rPr lang="en-US" sz="2000" dirty="0" smtClean="0"/>
              <a:t>In most cases in close collaboration with scientists and engineers from other countries </a:t>
            </a:r>
          </a:p>
          <a:p>
            <a:pPr lvl="1"/>
            <a:endParaRPr lang="en-US" dirty="0"/>
          </a:p>
        </p:txBody>
      </p:sp>
      <p:sp>
        <p:nvSpPr>
          <p:cNvPr id="4" name="Date Placeholder 3"/>
          <p:cNvSpPr>
            <a:spLocks noGrp="1"/>
          </p:cNvSpPr>
          <p:nvPr>
            <p:ph type="dt" sz="half" idx="10"/>
          </p:nvPr>
        </p:nvSpPr>
        <p:spPr/>
        <p:txBody>
          <a:bodyPr/>
          <a:lstStyle/>
          <a:p>
            <a:r>
              <a:rPr lang="en-GB" smtClean="0"/>
              <a:t>Oct 2014</a:t>
            </a:r>
            <a:endParaRPr lang="en-US"/>
          </a:p>
        </p:txBody>
      </p:sp>
      <p:sp>
        <p:nvSpPr>
          <p:cNvPr id="5" name="Footer Placeholder 4"/>
          <p:cNvSpPr>
            <a:spLocks noGrp="1"/>
          </p:cNvSpPr>
          <p:nvPr>
            <p:ph type="ftr" sz="quarter" idx="11"/>
          </p:nvPr>
        </p:nvSpPr>
        <p:spPr/>
        <p:txBody>
          <a:bodyPr/>
          <a:lstStyle/>
          <a:p>
            <a:r>
              <a:rPr lang="en-US" smtClean="0"/>
              <a:t>Geoff Hall</a:t>
            </a:r>
            <a:endParaRPr lang="en-US"/>
          </a:p>
        </p:txBody>
      </p:sp>
      <p:sp>
        <p:nvSpPr>
          <p:cNvPr id="6" name="Slide Number Placeholder 5"/>
          <p:cNvSpPr>
            <a:spLocks noGrp="1"/>
          </p:cNvSpPr>
          <p:nvPr>
            <p:ph type="sldNum" sz="quarter" idx="12"/>
          </p:nvPr>
        </p:nvSpPr>
        <p:spPr/>
        <p:txBody>
          <a:bodyPr/>
          <a:lstStyle/>
          <a:p>
            <a:fld id="{0ECA5D5C-C438-0A42-B89B-0571B2B1B31C}" type="slidenum">
              <a:rPr lang="en-US" smtClean="0"/>
              <a:pPr/>
              <a:t>17</a:t>
            </a:fld>
            <a:endParaRPr lang="en-US"/>
          </a:p>
        </p:txBody>
      </p:sp>
    </p:spTree>
    <p:extLst>
      <p:ext uri="{BB962C8B-B14F-4D97-AF65-F5344CB8AC3E}">
        <p14:creationId xmlns:p14="http://schemas.microsoft.com/office/powerpoint/2010/main" val="17096359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half" idx="10"/>
          </p:nvPr>
        </p:nvSpPr>
        <p:spPr/>
        <p:txBody>
          <a:bodyPr/>
          <a:lstStyle/>
          <a:p>
            <a:r>
              <a:rPr lang="en-GB" smtClean="0"/>
              <a:t>Oct 2014</a:t>
            </a:r>
            <a:endParaRPr lang="en-US"/>
          </a:p>
        </p:txBody>
      </p:sp>
      <p:sp>
        <p:nvSpPr>
          <p:cNvPr id="24" name="Footer Placeholder 4"/>
          <p:cNvSpPr>
            <a:spLocks noGrp="1"/>
          </p:cNvSpPr>
          <p:nvPr>
            <p:ph type="ftr" sz="quarter" idx="11"/>
          </p:nvPr>
        </p:nvSpPr>
        <p:spPr/>
        <p:txBody>
          <a:bodyPr/>
          <a:lstStyle/>
          <a:p>
            <a:r>
              <a:rPr lang="en-US" smtClean="0"/>
              <a:t>Geoff Hall</a:t>
            </a:r>
            <a:endParaRPr lang="en-US"/>
          </a:p>
        </p:txBody>
      </p:sp>
      <p:sp>
        <p:nvSpPr>
          <p:cNvPr id="25" name="Slide Number Placeholder 5"/>
          <p:cNvSpPr>
            <a:spLocks noGrp="1"/>
          </p:cNvSpPr>
          <p:nvPr>
            <p:ph type="sldNum" sz="quarter" idx="12"/>
          </p:nvPr>
        </p:nvSpPr>
        <p:spPr/>
        <p:txBody>
          <a:bodyPr/>
          <a:lstStyle/>
          <a:p>
            <a:fld id="{1ADA4391-4FBB-4BBE-BBF4-ED53A7F0CFA2}" type="slidenum">
              <a:rPr lang="en-US"/>
              <a:pPr/>
              <a:t>18</a:t>
            </a:fld>
            <a:endParaRPr lang="en-US"/>
          </a:p>
        </p:txBody>
      </p:sp>
      <p:grpSp>
        <p:nvGrpSpPr>
          <p:cNvPr id="2" name="Group 2"/>
          <p:cNvGrpSpPr>
            <a:grpSpLocks noChangeAspect="1"/>
          </p:cNvGrpSpPr>
          <p:nvPr/>
        </p:nvGrpSpPr>
        <p:grpSpPr bwMode="auto">
          <a:xfrm>
            <a:off x="533400" y="3799163"/>
            <a:ext cx="4376738" cy="2674937"/>
            <a:chOff x="2769" y="879"/>
            <a:chExt cx="2328" cy="1368"/>
          </a:xfrm>
        </p:grpSpPr>
        <p:pic>
          <p:nvPicPr>
            <p:cNvPr id="542723" name="Picture 3"/>
            <p:cNvPicPr>
              <a:picLocks noChangeAspect="1" noChangeArrowheads="1"/>
            </p:cNvPicPr>
            <p:nvPr/>
          </p:nvPicPr>
          <p:blipFill>
            <a:blip r:embed="rId3"/>
            <a:srcRect/>
            <a:stretch>
              <a:fillRect/>
            </a:stretch>
          </p:blipFill>
          <p:spPr bwMode="auto">
            <a:xfrm>
              <a:off x="2769" y="879"/>
              <a:ext cx="2328" cy="1309"/>
            </a:xfrm>
            <a:prstGeom prst="rect">
              <a:avLst/>
            </a:prstGeom>
            <a:noFill/>
            <a:ln w="9525">
              <a:noFill/>
              <a:miter lim="800000"/>
              <a:headEnd/>
              <a:tailEnd/>
            </a:ln>
          </p:spPr>
        </p:pic>
        <p:sp>
          <p:nvSpPr>
            <p:cNvPr id="542724" name="Rectangle 4"/>
            <p:cNvSpPr>
              <a:spLocks noChangeAspect="1" noChangeArrowheads="1"/>
            </p:cNvSpPr>
            <p:nvPr/>
          </p:nvSpPr>
          <p:spPr bwMode="auto">
            <a:xfrm>
              <a:off x="2834" y="1417"/>
              <a:ext cx="335" cy="192"/>
            </a:xfrm>
            <a:prstGeom prst="rect">
              <a:avLst/>
            </a:prstGeom>
            <a:noFill/>
            <a:ln w="9525">
              <a:noFill/>
              <a:miter lim="800000"/>
              <a:headEnd/>
              <a:tailEnd/>
            </a:ln>
          </p:spPr>
          <p:txBody>
            <a:bodyPr>
              <a:prstTxWarp prst="textNoShape">
                <a:avLst/>
              </a:prstTxWarp>
            </a:bodyPr>
            <a:lstStyle/>
            <a:p>
              <a:endParaRPr lang="en-US"/>
            </a:p>
          </p:txBody>
        </p:sp>
        <p:sp>
          <p:nvSpPr>
            <p:cNvPr id="542725" name="Rectangle 5"/>
            <p:cNvSpPr>
              <a:spLocks noChangeAspect="1" noChangeArrowheads="1"/>
            </p:cNvSpPr>
            <p:nvPr/>
          </p:nvSpPr>
          <p:spPr bwMode="auto">
            <a:xfrm>
              <a:off x="2877" y="1451"/>
              <a:ext cx="222"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C0C0C0"/>
                  </a:solidFill>
                  <a:latin typeface="Helvetica" pitchFamily="18" charset="0"/>
                </a:rPr>
                <a:t>TOB</a:t>
              </a:r>
              <a:endParaRPr lang="en-US">
                <a:latin typeface="Helvetica" pitchFamily="18" charset="0"/>
              </a:endParaRPr>
            </a:p>
          </p:txBody>
        </p:sp>
        <p:sp>
          <p:nvSpPr>
            <p:cNvPr id="542726" name="Rectangle 6"/>
            <p:cNvSpPr>
              <a:spLocks noChangeAspect="1" noChangeArrowheads="1"/>
            </p:cNvSpPr>
            <p:nvPr/>
          </p:nvSpPr>
          <p:spPr bwMode="auto">
            <a:xfrm>
              <a:off x="2873" y="1446"/>
              <a:ext cx="222"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FF0000"/>
                  </a:solidFill>
                  <a:latin typeface="Helvetica" pitchFamily="18" charset="0"/>
                </a:rPr>
                <a:t>TOB</a:t>
              </a:r>
              <a:endParaRPr lang="en-US">
                <a:latin typeface="Helvetica" pitchFamily="18" charset="0"/>
              </a:endParaRPr>
            </a:p>
          </p:txBody>
        </p:sp>
        <p:sp>
          <p:nvSpPr>
            <p:cNvPr id="542727" name="Rectangle 7"/>
            <p:cNvSpPr>
              <a:spLocks noChangeAspect="1" noChangeArrowheads="1"/>
            </p:cNvSpPr>
            <p:nvPr/>
          </p:nvSpPr>
          <p:spPr bwMode="auto">
            <a:xfrm>
              <a:off x="3317" y="1838"/>
              <a:ext cx="281" cy="190"/>
            </a:xfrm>
            <a:prstGeom prst="rect">
              <a:avLst/>
            </a:prstGeom>
            <a:noFill/>
            <a:ln w="9525">
              <a:noFill/>
              <a:miter lim="800000"/>
              <a:headEnd/>
              <a:tailEnd/>
            </a:ln>
          </p:spPr>
          <p:txBody>
            <a:bodyPr>
              <a:prstTxWarp prst="textNoShape">
                <a:avLst/>
              </a:prstTxWarp>
            </a:bodyPr>
            <a:lstStyle/>
            <a:p>
              <a:endParaRPr lang="en-US"/>
            </a:p>
          </p:txBody>
        </p:sp>
        <p:sp>
          <p:nvSpPr>
            <p:cNvPr id="542728" name="Rectangle 8"/>
            <p:cNvSpPr>
              <a:spLocks noChangeAspect="1" noChangeArrowheads="1"/>
            </p:cNvSpPr>
            <p:nvPr/>
          </p:nvSpPr>
          <p:spPr bwMode="auto">
            <a:xfrm>
              <a:off x="3361" y="1870"/>
              <a:ext cx="174"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C0C0C0"/>
                  </a:solidFill>
                  <a:latin typeface="Helvetica" pitchFamily="18" charset="0"/>
                </a:rPr>
                <a:t>TID</a:t>
              </a:r>
              <a:endParaRPr lang="en-US">
                <a:latin typeface="Helvetica" pitchFamily="18" charset="0"/>
              </a:endParaRPr>
            </a:p>
          </p:txBody>
        </p:sp>
        <p:sp>
          <p:nvSpPr>
            <p:cNvPr id="542729" name="Rectangle 9"/>
            <p:cNvSpPr>
              <a:spLocks noChangeAspect="1" noChangeArrowheads="1"/>
            </p:cNvSpPr>
            <p:nvPr/>
          </p:nvSpPr>
          <p:spPr bwMode="auto">
            <a:xfrm>
              <a:off x="3355" y="1865"/>
              <a:ext cx="174"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FF0000"/>
                  </a:solidFill>
                  <a:latin typeface="Helvetica" pitchFamily="18" charset="0"/>
                </a:rPr>
                <a:t>TID</a:t>
              </a:r>
              <a:endParaRPr lang="en-US">
                <a:latin typeface="Helvetica" pitchFamily="18" charset="0"/>
              </a:endParaRPr>
            </a:p>
          </p:txBody>
        </p:sp>
        <p:sp>
          <p:nvSpPr>
            <p:cNvPr id="542730" name="Rectangle 10"/>
            <p:cNvSpPr>
              <a:spLocks noChangeAspect="1" noChangeArrowheads="1"/>
            </p:cNvSpPr>
            <p:nvPr/>
          </p:nvSpPr>
          <p:spPr bwMode="auto">
            <a:xfrm>
              <a:off x="2855" y="1833"/>
              <a:ext cx="272" cy="190"/>
            </a:xfrm>
            <a:prstGeom prst="rect">
              <a:avLst/>
            </a:prstGeom>
            <a:noFill/>
            <a:ln w="9525">
              <a:noFill/>
              <a:miter lim="800000"/>
              <a:headEnd/>
              <a:tailEnd/>
            </a:ln>
          </p:spPr>
          <p:txBody>
            <a:bodyPr>
              <a:prstTxWarp prst="textNoShape">
                <a:avLst/>
              </a:prstTxWarp>
            </a:bodyPr>
            <a:lstStyle/>
            <a:p>
              <a:endParaRPr lang="en-US"/>
            </a:p>
          </p:txBody>
        </p:sp>
        <p:sp>
          <p:nvSpPr>
            <p:cNvPr id="542731" name="Rectangle 11"/>
            <p:cNvSpPr>
              <a:spLocks noChangeAspect="1" noChangeArrowheads="1"/>
            </p:cNvSpPr>
            <p:nvPr/>
          </p:nvSpPr>
          <p:spPr bwMode="auto">
            <a:xfrm>
              <a:off x="2898" y="1865"/>
              <a:ext cx="168"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C0C0C0"/>
                  </a:solidFill>
                  <a:latin typeface="Helvetica" pitchFamily="18" charset="0"/>
                </a:rPr>
                <a:t>TIB</a:t>
              </a:r>
              <a:endParaRPr lang="en-US">
                <a:latin typeface="Helvetica" pitchFamily="18" charset="0"/>
              </a:endParaRPr>
            </a:p>
          </p:txBody>
        </p:sp>
        <p:sp>
          <p:nvSpPr>
            <p:cNvPr id="542732" name="Rectangle 12"/>
            <p:cNvSpPr>
              <a:spLocks noChangeAspect="1" noChangeArrowheads="1"/>
            </p:cNvSpPr>
            <p:nvPr/>
          </p:nvSpPr>
          <p:spPr bwMode="auto">
            <a:xfrm>
              <a:off x="2892" y="1860"/>
              <a:ext cx="168"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FF0000"/>
                  </a:solidFill>
                  <a:latin typeface="Helvetica" pitchFamily="18" charset="0"/>
                </a:rPr>
                <a:t>TIB</a:t>
              </a:r>
              <a:endParaRPr lang="en-US">
                <a:latin typeface="Helvetica" pitchFamily="18" charset="0"/>
              </a:endParaRPr>
            </a:p>
          </p:txBody>
        </p:sp>
        <p:sp>
          <p:nvSpPr>
            <p:cNvPr id="542733" name="Rectangle 13"/>
            <p:cNvSpPr>
              <a:spLocks noChangeAspect="1" noChangeArrowheads="1"/>
            </p:cNvSpPr>
            <p:nvPr/>
          </p:nvSpPr>
          <p:spPr bwMode="auto">
            <a:xfrm>
              <a:off x="4143" y="1424"/>
              <a:ext cx="329" cy="190"/>
            </a:xfrm>
            <a:prstGeom prst="rect">
              <a:avLst/>
            </a:prstGeom>
            <a:noFill/>
            <a:ln w="9525">
              <a:noFill/>
              <a:miter lim="800000"/>
              <a:headEnd/>
              <a:tailEnd/>
            </a:ln>
          </p:spPr>
          <p:txBody>
            <a:bodyPr>
              <a:prstTxWarp prst="textNoShape">
                <a:avLst/>
              </a:prstTxWarp>
            </a:bodyPr>
            <a:lstStyle/>
            <a:p>
              <a:endParaRPr lang="en-US"/>
            </a:p>
          </p:txBody>
        </p:sp>
        <p:sp>
          <p:nvSpPr>
            <p:cNvPr id="542734" name="Rectangle 14"/>
            <p:cNvSpPr>
              <a:spLocks noChangeAspect="1" noChangeArrowheads="1"/>
            </p:cNvSpPr>
            <p:nvPr/>
          </p:nvSpPr>
          <p:spPr bwMode="auto">
            <a:xfrm>
              <a:off x="4185" y="1456"/>
              <a:ext cx="216"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C0C0C0"/>
                  </a:solidFill>
                  <a:latin typeface="Helvetica" pitchFamily="18" charset="0"/>
                </a:rPr>
                <a:t>TEC</a:t>
              </a:r>
              <a:endParaRPr lang="en-US">
                <a:latin typeface="Helvetica" pitchFamily="18" charset="0"/>
              </a:endParaRPr>
            </a:p>
          </p:txBody>
        </p:sp>
        <p:sp>
          <p:nvSpPr>
            <p:cNvPr id="542735" name="Rectangle 15"/>
            <p:cNvSpPr>
              <a:spLocks noChangeAspect="1" noChangeArrowheads="1"/>
            </p:cNvSpPr>
            <p:nvPr/>
          </p:nvSpPr>
          <p:spPr bwMode="auto">
            <a:xfrm>
              <a:off x="4180" y="1451"/>
              <a:ext cx="216"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FF0000"/>
                  </a:solidFill>
                  <a:latin typeface="Helvetica" pitchFamily="18" charset="0"/>
                </a:rPr>
                <a:t>TEC</a:t>
              </a:r>
              <a:endParaRPr lang="en-US">
                <a:latin typeface="Helvetica" pitchFamily="18" charset="0"/>
              </a:endParaRPr>
            </a:p>
          </p:txBody>
        </p:sp>
        <p:sp>
          <p:nvSpPr>
            <p:cNvPr id="542736" name="Rectangle 16"/>
            <p:cNvSpPr>
              <a:spLocks noChangeAspect="1" noChangeArrowheads="1"/>
            </p:cNvSpPr>
            <p:nvPr/>
          </p:nvSpPr>
          <p:spPr bwMode="auto">
            <a:xfrm>
              <a:off x="2876" y="2057"/>
              <a:ext cx="251" cy="190"/>
            </a:xfrm>
            <a:prstGeom prst="rect">
              <a:avLst/>
            </a:prstGeom>
            <a:noFill/>
            <a:ln w="9525">
              <a:noFill/>
              <a:miter lim="800000"/>
              <a:headEnd/>
              <a:tailEnd/>
            </a:ln>
          </p:spPr>
          <p:txBody>
            <a:bodyPr>
              <a:prstTxWarp prst="textNoShape">
                <a:avLst/>
              </a:prstTxWarp>
            </a:bodyPr>
            <a:lstStyle/>
            <a:p>
              <a:endParaRPr lang="en-US"/>
            </a:p>
          </p:txBody>
        </p:sp>
        <p:sp>
          <p:nvSpPr>
            <p:cNvPr id="542737" name="Rectangle 17"/>
            <p:cNvSpPr>
              <a:spLocks noChangeAspect="1" noChangeArrowheads="1"/>
            </p:cNvSpPr>
            <p:nvPr/>
          </p:nvSpPr>
          <p:spPr bwMode="auto">
            <a:xfrm>
              <a:off x="2917" y="2091"/>
              <a:ext cx="150"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C0C0C0"/>
                  </a:solidFill>
                  <a:latin typeface="Helvetica" pitchFamily="18" charset="0"/>
                </a:rPr>
                <a:t>PD</a:t>
              </a:r>
              <a:endParaRPr lang="en-US">
                <a:latin typeface="Helvetica" pitchFamily="18" charset="0"/>
              </a:endParaRPr>
            </a:p>
          </p:txBody>
        </p:sp>
        <p:sp>
          <p:nvSpPr>
            <p:cNvPr id="542738" name="Rectangle 18"/>
            <p:cNvSpPr>
              <a:spLocks noChangeAspect="1" noChangeArrowheads="1"/>
            </p:cNvSpPr>
            <p:nvPr/>
          </p:nvSpPr>
          <p:spPr bwMode="auto">
            <a:xfrm>
              <a:off x="2913" y="2085"/>
              <a:ext cx="151" cy="1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FF0000"/>
                  </a:solidFill>
                  <a:latin typeface="Helvetica" pitchFamily="18" charset="0"/>
                </a:rPr>
                <a:t>PD</a:t>
              </a:r>
              <a:endParaRPr lang="en-US">
                <a:latin typeface="Helvetica" pitchFamily="18" charset="0"/>
              </a:endParaRPr>
            </a:p>
          </p:txBody>
        </p:sp>
      </p:grpSp>
      <p:sp>
        <p:nvSpPr>
          <p:cNvPr id="542739" name="Rectangle 19"/>
          <p:cNvSpPr>
            <a:spLocks noGrp="1" noChangeArrowheads="1"/>
          </p:cNvSpPr>
          <p:nvPr>
            <p:ph type="title"/>
          </p:nvPr>
        </p:nvSpPr>
        <p:spPr/>
        <p:txBody>
          <a:bodyPr/>
          <a:lstStyle/>
          <a:p>
            <a:r>
              <a:rPr lang="en-US" dirty="0" smtClean="0"/>
              <a:t>CMS Tracker and its sub-systems</a:t>
            </a:r>
            <a:endParaRPr lang="en-US" dirty="0"/>
          </a:p>
        </p:txBody>
      </p:sp>
      <p:sp>
        <p:nvSpPr>
          <p:cNvPr id="542740" name="Rectangle 20"/>
          <p:cNvSpPr>
            <a:spLocks noGrp="1" noChangeArrowheads="1"/>
          </p:cNvSpPr>
          <p:nvPr>
            <p:ph type="body" idx="1"/>
          </p:nvPr>
        </p:nvSpPr>
        <p:spPr>
          <a:xfrm>
            <a:off x="457200" y="1076160"/>
            <a:ext cx="8229600" cy="5213350"/>
          </a:xfrm>
        </p:spPr>
        <p:txBody>
          <a:bodyPr/>
          <a:lstStyle/>
          <a:p>
            <a:r>
              <a:rPr lang="en-US" sz="2000" dirty="0"/>
              <a:t>Two main sub-systems: Silicon Strip Tracker and </a:t>
            </a:r>
            <a:r>
              <a:rPr lang="en-US" sz="2000" dirty="0" smtClean="0"/>
              <a:t>Pixels</a:t>
            </a:r>
          </a:p>
          <a:p>
            <a:pPr lvl="1"/>
            <a:r>
              <a:rPr lang="en-US" sz="1800" dirty="0" smtClean="0"/>
              <a:t>pixels quickly removable for beam-pipe bake-out or replacement</a:t>
            </a:r>
          </a:p>
          <a:p>
            <a:pPr lvl="1"/>
            <a:r>
              <a:rPr lang="en-US" sz="1800" dirty="0" smtClean="0"/>
              <a:t>SST not replaceable in reasonable time</a:t>
            </a:r>
          </a:p>
          <a:p>
            <a:pPr>
              <a:lnSpc>
                <a:spcPct val="90000"/>
              </a:lnSpc>
              <a:buNone/>
            </a:pPr>
            <a:r>
              <a:rPr lang="en-US" dirty="0" smtClean="0"/>
              <a:t>			</a:t>
            </a:r>
          </a:p>
          <a:p>
            <a:pPr eaLnBrk="0" hangingPunct="0">
              <a:spcBef>
                <a:spcPct val="0"/>
              </a:spcBef>
              <a:buClrTx/>
              <a:buSzTx/>
              <a:buFontTx/>
              <a:buNone/>
            </a:pPr>
            <a:endParaRPr lang="en-US" sz="1800" dirty="0" smtClean="0"/>
          </a:p>
          <a:p>
            <a:pPr marL="1851025" lvl="4"/>
            <a:endParaRPr lang="en-US" dirty="0"/>
          </a:p>
        </p:txBody>
      </p:sp>
      <p:pic>
        <p:nvPicPr>
          <p:cNvPr id="542744" name="Picture 24" descr="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4099200"/>
            <a:ext cx="3868738" cy="2565400"/>
          </a:xfrm>
          <a:prstGeom prst="rect">
            <a:avLst/>
          </a:prstGeom>
          <a:noFill/>
        </p:spPr>
      </p:pic>
      <p:graphicFrame>
        <p:nvGraphicFramePr>
          <p:cNvPr id="26" name="Content Placeholder 6"/>
          <p:cNvGraphicFramePr>
            <a:graphicFrameLocks/>
          </p:cNvGraphicFramePr>
          <p:nvPr/>
        </p:nvGraphicFramePr>
        <p:xfrm>
          <a:off x="508000" y="2168800"/>
          <a:ext cx="6959600" cy="1854200"/>
        </p:xfrm>
        <a:graphic>
          <a:graphicData uri="http://schemas.openxmlformats.org/drawingml/2006/table">
            <a:tbl>
              <a:tblPr firstRow="1" bandRow="1">
                <a:tableStyleId>{5C22544A-7EE6-4342-B048-85BDC9FD1C3A}</a:tableStyleId>
              </a:tblPr>
              <a:tblGrid>
                <a:gridCol w="3837756"/>
                <a:gridCol w="3121844"/>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Microstrip</a:t>
                      </a:r>
                      <a:r>
                        <a:rPr lang="en-US" dirty="0" smtClean="0">
                          <a:solidFill>
                            <a:schemeClr val="bg1"/>
                          </a:solidFill>
                        </a:rPr>
                        <a:t> tracker</a:t>
                      </a:r>
                    </a:p>
                  </a:txBody>
                  <a:tcPr/>
                </a:tc>
                <a:tc>
                  <a:txBody>
                    <a:bodyPr/>
                    <a:lstStyle/>
                    <a:p>
                      <a:r>
                        <a:rPr lang="en-US" dirty="0" smtClean="0"/>
                        <a:t>Pixels</a:t>
                      </a:r>
                      <a:endParaRPr lang="en-US" dirty="0"/>
                    </a:p>
                  </a:txBody>
                  <a:tcPr/>
                </a:tc>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~210 m</a:t>
                      </a:r>
                      <a:r>
                        <a:rPr lang="en-US" baseline="30000" dirty="0" smtClean="0"/>
                        <a:t>2</a:t>
                      </a:r>
                      <a:r>
                        <a:rPr lang="en-US" dirty="0" smtClean="0"/>
                        <a:t> of silicon, 9.3M channels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~1 m</a:t>
                      </a:r>
                      <a:r>
                        <a:rPr lang="en-US" baseline="30000" dirty="0" smtClean="0"/>
                        <a:t>2</a:t>
                      </a:r>
                      <a:r>
                        <a:rPr lang="en-US" dirty="0" smtClean="0"/>
                        <a:t> of silicon, 66M channels</a:t>
                      </a:r>
                    </a:p>
                  </a:txBody>
                  <a:tcPr/>
                </a:tc>
              </a:tr>
              <a:tr h="370840">
                <a:tc>
                  <a:txBody>
                    <a:bodyPr/>
                    <a:lstStyle/>
                    <a:p>
                      <a:r>
                        <a:rPr lang="en-US" dirty="0" smtClean="0"/>
                        <a:t>73k APV25s, 38k optical links, 440 </a:t>
                      </a:r>
                      <a:r>
                        <a:rPr lang="en-US" dirty="0" err="1" smtClean="0"/>
                        <a:t>FEDs</a:t>
                      </a:r>
                      <a:endParaRPr lang="en-US" dirty="0"/>
                    </a:p>
                  </a:txBody>
                  <a:tcPr/>
                </a:tc>
                <a:tc>
                  <a:txBody>
                    <a:bodyPr/>
                    <a:lstStyle/>
                    <a:p>
                      <a:r>
                        <a:rPr lang="en-US" dirty="0" smtClean="0"/>
                        <a:t>16k </a:t>
                      </a:r>
                      <a:r>
                        <a:rPr lang="en-US" dirty="0" err="1" smtClean="0"/>
                        <a:t>ROCs</a:t>
                      </a:r>
                      <a:r>
                        <a:rPr lang="en-US" dirty="0" smtClean="0"/>
                        <a:t>, 2k </a:t>
                      </a:r>
                      <a:r>
                        <a:rPr lang="en-US" dirty="0" err="1" smtClean="0"/>
                        <a:t>olinks</a:t>
                      </a:r>
                      <a:r>
                        <a:rPr lang="en-US" dirty="0" smtClean="0"/>
                        <a:t>, 40 </a:t>
                      </a:r>
                      <a:r>
                        <a:rPr lang="en-US" dirty="0" err="1" smtClean="0"/>
                        <a:t>FEDs</a:t>
                      </a:r>
                      <a:endParaRPr lang="en-US" dirty="0"/>
                    </a:p>
                  </a:txBody>
                  <a:tcPr/>
                </a:tc>
              </a:tr>
              <a:tr h="370840">
                <a:tc>
                  <a:txBody>
                    <a:bodyPr/>
                    <a:lstStyle/>
                    <a:p>
                      <a:r>
                        <a:rPr lang="en-US" dirty="0" smtClean="0"/>
                        <a:t>27 module types</a:t>
                      </a:r>
                      <a:endParaRPr lang="en-US" dirty="0"/>
                    </a:p>
                  </a:txBody>
                  <a:tcPr/>
                </a:tc>
                <a:tc>
                  <a:txBody>
                    <a:bodyPr/>
                    <a:lstStyle/>
                    <a:p>
                      <a:r>
                        <a:rPr lang="en-US" dirty="0" smtClean="0"/>
                        <a:t>8 module</a:t>
                      </a:r>
                      <a:r>
                        <a:rPr lang="en-US" baseline="0" dirty="0" smtClean="0"/>
                        <a:t> types</a:t>
                      </a:r>
                      <a:endParaRPr lang="en-US" dirty="0"/>
                    </a:p>
                  </a:txBody>
                  <a:tcPr/>
                </a:tc>
              </a:tr>
              <a:tr h="370840">
                <a:tc>
                  <a:txBody>
                    <a:bodyPr/>
                    <a:lstStyle/>
                    <a:p>
                      <a:r>
                        <a:rPr lang="en-US" dirty="0" smtClean="0"/>
                        <a:t>~34kW</a:t>
                      </a:r>
                      <a:endParaRPr lang="en-US" dirty="0"/>
                    </a:p>
                  </a:txBody>
                  <a:tcPr/>
                </a:tc>
                <a:tc>
                  <a:txBody>
                    <a:bodyPr/>
                    <a:lstStyle/>
                    <a:p>
                      <a:r>
                        <a:rPr lang="en-US" dirty="0" smtClean="0"/>
                        <a:t>~3.6kW (post-</a:t>
                      </a:r>
                      <a:r>
                        <a:rPr lang="en-US" dirty="0" err="1" smtClean="0"/>
                        <a:t>rad</a:t>
                      </a:r>
                      <a:r>
                        <a:rPr lang="en-US" dirty="0" smtClean="0"/>
                        <a:t>)</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milestones of a long project</a:t>
            </a:r>
            <a:endParaRPr lang="en-US" dirty="0"/>
          </a:p>
        </p:txBody>
      </p:sp>
      <p:sp>
        <p:nvSpPr>
          <p:cNvPr id="3" name="Content Placeholder 2"/>
          <p:cNvSpPr>
            <a:spLocks noGrp="1"/>
          </p:cNvSpPr>
          <p:nvPr>
            <p:ph idx="1"/>
          </p:nvPr>
        </p:nvSpPr>
        <p:spPr/>
        <p:txBody>
          <a:bodyPr/>
          <a:lstStyle/>
          <a:p>
            <a:pPr>
              <a:tabLst>
                <a:tab pos="1701800" algn="l"/>
              </a:tabLst>
            </a:pPr>
            <a:r>
              <a:rPr lang="en-US" sz="2000" dirty="0" smtClean="0">
                <a:solidFill>
                  <a:schemeClr val="tx2"/>
                </a:solidFill>
              </a:rPr>
              <a:t>~Jan 1990	R&amp;D projects</a:t>
            </a:r>
          </a:p>
          <a:p>
            <a:pPr>
              <a:tabLst>
                <a:tab pos="1701800" algn="l"/>
              </a:tabLst>
            </a:pPr>
            <a:r>
              <a:rPr lang="en-US" sz="2000" dirty="0" smtClean="0">
                <a:solidFill>
                  <a:schemeClr val="tx2"/>
                </a:solidFill>
              </a:rPr>
              <a:t>Apr 1992	CMS Letter of Intent</a:t>
            </a:r>
          </a:p>
          <a:p>
            <a:pPr>
              <a:tabLst>
                <a:tab pos="1701800" algn="l"/>
              </a:tabLst>
            </a:pPr>
            <a:r>
              <a:rPr lang="en-US" sz="2000" dirty="0" smtClean="0">
                <a:solidFill>
                  <a:schemeClr val="tx2"/>
                </a:solidFill>
              </a:rPr>
              <a:t>Dec 1994	Technical Proposal</a:t>
            </a:r>
          </a:p>
          <a:p>
            <a:pPr>
              <a:tabLst>
                <a:tab pos="1701800" algn="l"/>
              </a:tabLst>
            </a:pPr>
            <a:r>
              <a:rPr lang="en-US" sz="2000" dirty="0" smtClean="0">
                <a:solidFill>
                  <a:schemeClr val="tx2"/>
                </a:solidFill>
              </a:rPr>
              <a:t>Apr 1998	Tracker Technical Design Report</a:t>
            </a:r>
          </a:p>
          <a:p>
            <a:pPr>
              <a:tabLst>
                <a:tab pos="1701800" algn="l"/>
              </a:tabLst>
            </a:pPr>
            <a:r>
              <a:rPr lang="en-US" sz="2000" dirty="0" smtClean="0">
                <a:solidFill>
                  <a:schemeClr val="tx2"/>
                </a:solidFill>
              </a:rPr>
              <a:t>Oct 1999	Front End Readout ASIC in 0.25µm CMOS</a:t>
            </a:r>
          </a:p>
          <a:p>
            <a:pPr>
              <a:tabLst>
                <a:tab pos="1701800" algn="l"/>
              </a:tabLst>
            </a:pPr>
            <a:r>
              <a:rPr lang="en-US" sz="2000" dirty="0" smtClean="0">
                <a:solidFill>
                  <a:schemeClr val="tx2"/>
                </a:solidFill>
              </a:rPr>
              <a:t>Dec 1999	Decision to construct All Silicon Tracker</a:t>
            </a:r>
          </a:p>
          <a:p>
            <a:pPr>
              <a:tabLst>
                <a:tab pos="1701800" algn="l"/>
              </a:tabLst>
            </a:pPr>
            <a:r>
              <a:rPr lang="en-US" sz="2000" dirty="0" smtClean="0"/>
              <a:t>Feb 2000	Tracker Technical Design Report Addendum</a:t>
            </a:r>
          </a:p>
          <a:p>
            <a:pPr>
              <a:tabLst>
                <a:tab pos="1701800" algn="l"/>
              </a:tabLst>
            </a:pPr>
            <a:r>
              <a:rPr lang="en-US" sz="2000" dirty="0" smtClean="0"/>
              <a:t>Apr 2006	Module production completed</a:t>
            </a:r>
            <a:endParaRPr lang="en-US" sz="1800" dirty="0" smtClean="0"/>
          </a:p>
          <a:p>
            <a:pPr>
              <a:tabLst>
                <a:tab pos="1701800" algn="l"/>
              </a:tabLst>
            </a:pPr>
            <a:r>
              <a:rPr lang="en-US" sz="2000" dirty="0" smtClean="0"/>
              <a:t>Nov 2006	Tracker integration complete</a:t>
            </a:r>
          </a:p>
          <a:p>
            <a:pPr>
              <a:tabLst>
                <a:tab pos="1701800" algn="l"/>
              </a:tabLst>
            </a:pPr>
            <a:r>
              <a:rPr lang="en-US" sz="2000" dirty="0" smtClean="0"/>
              <a:t>Dec 2007	Tracker inserted in CMS</a:t>
            </a:r>
          </a:p>
          <a:p>
            <a:pPr>
              <a:tabLst>
                <a:tab pos="1701800" algn="l"/>
              </a:tabLst>
            </a:pPr>
            <a:r>
              <a:rPr lang="en-US" sz="2000" dirty="0" smtClean="0"/>
              <a:t>Mar 2008	Tracker connections completed</a:t>
            </a:r>
          </a:p>
          <a:p>
            <a:pPr lvl="1">
              <a:tabLst>
                <a:tab pos="1701800" algn="l"/>
              </a:tabLst>
            </a:pPr>
            <a:r>
              <a:rPr lang="en-US" sz="1800" dirty="0" smtClean="0"/>
              <a:t>Sep 2008 	small interlude</a:t>
            </a:r>
          </a:p>
          <a:p>
            <a:pPr>
              <a:tabLst>
                <a:tab pos="1701800" algn="l"/>
              </a:tabLst>
            </a:pPr>
            <a:r>
              <a:rPr lang="en-US" sz="2000" dirty="0" smtClean="0">
                <a:solidFill>
                  <a:srgbClr val="000000"/>
                </a:solidFill>
              </a:rPr>
              <a:t>Nov 2009	Tracker ON with LHC beam</a:t>
            </a:r>
          </a:p>
          <a:p>
            <a:pPr>
              <a:tabLst>
                <a:tab pos="1701800" algn="l"/>
              </a:tabLst>
            </a:pPr>
            <a:r>
              <a:rPr lang="en-US" sz="2000" dirty="0" smtClean="0">
                <a:solidFill>
                  <a:srgbClr val="FF0000"/>
                </a:solidFill>
              </a:rPr>
              <a:t>Mar 2010	Data taking at 7 </a:t>
            </a:r>
            <a:r>
              <a:rPr lang="en-US" sz="2000" dirty="0" err="1" smtClean="0">
                <a:solidFill>
                  <a:srgbClr val="FF0000"/>
                </a:solidFill>
              </a:rPr>
              <a:t>TeV</a:t>
            </a:r>
            <a:r>
              <a:rPr lang="en-US" sz="2000" dirty="0" smtClean="0"/>
              <a:t>		</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GB" smtClean="0"/>
              <a:t>Oct 2014</a:t>
            </a:r>
            <a:endParaRPr lang="en-US" dirty="0"/>
          </a:p>
        </p:txBody>
      </p:sp>
      <p:sp>
        <p:nvSpPr>
          <p:cNvPr id="5" name="Footer Placeholder 4"/>
          <p:cNvSpPr>
            <a:spLocks noGrp="1"/>
          </p:cNvSpPr>
          <p:nvPr>
            <p:ph type="ftr" sz="quarter" idx="11"/>
          </p:nvPr>
        </p:nvSpPr>
        <p:spPr/>
        <p:txBody>
          <a:bodyPr/>
          <a:lstStyle/>
          <a:p>
            <a:pPr>
              <a:defRPr/>
            </a:pPr>
            <a:r>
              <a:rPr lang="en-US" smtClean="0"/>
              <a:t>Geoff Hall</a:t>
            </a:r>
            <a:endParaRPr lang="en-US"/>
          </a:p>
        </p:txBody>
      </p:sp>
      <p:sp>
        <p:nvSpPr>
          <p:cNvPr id="6" name="Slide Number Placeholder 5"/>
          <p:cNvSpPr>
            <a:spLocks noGrp="1"/>
          </p:cNvSpPr>
          <p:nvPr>
            <p:ph type="sldNum" sz="quarter" idx="12"/>
          </p:nvPr>
        </p:nvSpPr>
        <p:spPr/>
        <p:txBody>
          <a:bodyPr/>
          <a:lstStyle/>
          <a:p>
            <a:pPr>
              <a:defRPr/>
            </a:pPr>
            <a:fld id="{708CBB3E-CABD-0E42-B88C-BF518E26E305}" type="slidenum">
              <a:rPr lang="en-US" smtClean="0"/>
              <a:pPr>
                <a:defRPr/>
              </a:pPr>
              <a:t>19</a:t>
            </a:fld>
            <a:endParaRPr lang="en-US"/>
          </a:p>
        </p:txBody>
      </p:sp>
      <p:pic>
        <p:nvPicPr>
          <p:cNvPr id="7" name="Picture 6" descr="Modulestatu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240" y="3746500"/>
            <a:ext cx="3540760" cy="1737360"/>
          </a:xfrm>
          <a:prstGeom prst="rect">
            <a:avLst/>
          </a:prstGeom>
        </p:spPr>
      </p:pic>
      <p:sp>
        <p:nvSpPr>
          <p:cNvPr id="8" name="TextBox 7"/>
          <p:cNvSpPr txBox="1"/>
          <p:nvPr/>
        </p:nvSpPr>
        <p:spPr>
          <a:xfrm>
            <a:off x="7124700" y="2108200"/>
            <a:ext cx="1365090" cy="369332"/>
          </a:xfrm>
          <a:prstGeom prst="rect">
            <a:avLst/>
          </a:prstGeom>
          <a:solidFill>
            <a:srgbClr val="FFFF00"/>
          </a:solidFill>
        </p:spPr>
        <p:txBody>
          <a:bodyPr wrap="none" rtlCol="0">
            <a:spAutoFit/>
          </a:bodyPr>
          <a:lstStyle/>
          <a:p>
            <a:r>
              <a:rPr lang="en-US" dirty="0" smtClean="0">
                <a:solidFill>
                  <a:srgbClr val="1F497D"/>
                </a:solidFill>
              </a:rPr>
              <a:t>R&amp;D phase</a:t>
            </a:r>
            <a:endParaRPr lang="en-US" dirty="0">
              <a:solidFill>
                <a:srgbClr val="1F497D"/>
              </a:solidFill>
            </a:endParaRPr>
          </a:p>
        </p:txBody>
      </p:sp>
      <p:cxnSp>
        <p:nvCxnSpPr>
          <p:cNvPr id="10" name="Straight Arrow Connector 9"/>
          <p:cNvCxnSpPr/>
          <p:nvPr/>
        </p:nvCxnSpPr>
        <p:spPr>
          <a:xfrm rot="5400000" flipH="1" flipV="1">
            <a:off x="7042547" y="1706959"/>
            <a:ext cx="800894" cy="3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7119938" y="2800588"/>
            <a:ext cx="6477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lstStyle/>
          <a:p>
            <a:pPr>
              <a:spcAft>
                <a:spcPts val="600"/>
              </a:spcAft>
            </a:pPr>
            <a:r>
              <a:rPr lang="en-US" dirty="0" smtClean="0"/>
              <a:t>I know that few in the audience are physicists</a:t>
            </a:r>
          </a:p>
          <a:p>
            <a:pPr lvl="1">
              <a:spcAft>
                <a:spcPts val="600"/>
              </a:spcAft>
            </a:pPr>
            <a:r>
              <a:rPr lang="en-US" dirty="0" smtClean="0"/>
              <a:t>so I plan to give only an elementary introduction to the experiment</a:t>
            </a:r>
          </a:p>
          <a:p>
            <a:pPr>
              <a:spcAft>
                <a:spcPts val="600"/>
              </a:spcAft>
            </a:pPr>
            <a:r>
              <a:rPr lang="en-US" dirty="0" smtClean="0"/>
              <a:t>Main objectives and experimental requirements</a:t>
            </a:r>
          </a:p>
          <a:p>
            <a:pPr lvl="1">
              <a:spcAft>
                <a:spcPts val="600"/>
              </a:spcAft>
            </a:pPr>
            <a:r>
              <a:rPr lang="en-US" dirty="0" smtClean="0"/>
              <a:t>illustrations of some of the </a:t>
            </a:r>
            <a:r>
              <a:rPr lang="en-US" dirty="0" smtClean="0"/>
              <a:t>items built</a:t>
            </a:r>
            <a:endParaRPr lang="en-US" dirty="0" smtClean="0"/>
          </a:p>
          <a:p>
            <a:pPr>
              <a:spcAft>
                <a:spcPts val="600"/>
              </a:spcAft>
            </a:pPr>
            <a:r>
              <a:rPr lang="en-US" dirty="0" smtClean="0"/>
              <a:t>Brief history of development and construction</a:t>
            </a:r>
          </a:p>
          <a:p>
            <a:pPr>
              <a:spcAft>
                <a:spcPts val="600"/>
              </a:spcAft>
            </a:pPr>
            <a:r>
              <a:rPr lang="en-US" dirty="0" smtClean="0"/>
              <a:t>Focus on objects which have been constructed and purchased</a:t>
            </a:r>
          </a:p>
          <a:p>
            <a:pPr lvl="1">
              <a:spcAft>
                <a:spcPts val="600"/>
              </a:spcAft>
            </a:pPr>
            <a:r>
              <a:rPr lang="en-US" dirty="0" smtClean="0"/>
              <a:t>hope to provide some insight into opportunities for business</a:t>
            </a:r>
          </a:p>
          <a:p>
            <a:pPr>
              <a:spcAft>
                <a:spcPts val="600"/>
              </a:spcAft>
            </a:pPr>
            <a:r>
              <a:rPr lang="en-US" dirty="0" smtClean="0"/>
              <a:t>To be supplemented later by a few more details on electronic procurements</a:t>
            </a:r>
          </a:p>
          <a:p>
            <a:pPr lvl="1">
              <a:spcAft>
                <a:spcPts val="600"/>
              </a:spcAft>
            </a:pPr>
            <a:r>
              <a:rPr lang="en-US" dirty="0" smtClean="0"/>
              <a:t>in a separate session</a:t>
            </a:r>
          </a:p>
          <a:p>
            <a:pPr lvl="2"/>
            <a:endParaRPr lang="en-US" dirty="0" smtClean="0"/>
          </a:p>
          <a:p>
            <a:pPr lvl="1"/>
            <a:endParaRPr lang="en-US" dirty="0"/>
          </a:p>
        </p:txBody>
      </p:sp>
      <p:sp>
        <p:nvSpPr>
          <p:cNvPr id="4" name="Date Placeholder 3"/>
          <p:cNvSpPr>
            <a:spLocks noGrp="1"/>
          </p:cNvSpPr>
          <p:nvPr>
            <p:ph type="dt" sz="half" idx="10"/>
          </p:nvPr>
        </p:nvSpPr>
        <p:spPr/>
        <p:txBody>
          <a:bodyPr/>
          <a:lstStyle/>
          <a:p>
            <a:r>
              <a:rPr lang="en-GB" smtClean="0"/>
              <a:t>Oct 2014</a:t>
            </a:r>
            <a:endParaRPr lang="en-US"/>
          </a:p>
        </p:txBody>
      </p:sp>
      <p:sp>
        <p:nvSpPr>
          <p:cNvPr id="5" name="Footer Placeholder 4"/>
          <p:cNvSpPr>
            <a:spLocks noGrp="1"/>
          </p:cNvSpPr>
          <p:nvPr>
            <p:ph type="ftr" sz="quarter" idx="11"/>
          </p:nvPr>
        </p:nvSpPr>
        <p:spPr/>
        <p:txBody>
          <a:bodyPr/>
          <a:lstStyle/>
          <a:p>
            <a:r>
              <a:rPr lang="en-US" smtClean="0"/>
              <a:t>Geoff Hall</a:t>
            </a:r>
            <a:endParaRPr lang="en-US"/>
          </a:p>
        </p:txBody>
      </p:sp>
      <p:sp>
        <p:nvSpPr>
          <p:cNvPr id="6" name="Slide Number Placeholder 5"/>
          <p:cNvSpPr>
            <a:spLocks noGrp="1"/>
          </p:cNvSpPr>
          <p:nvPr>
            <p:ph type="sldNum" sz="quarter" idx="12"/>
          </p:nvPr>
        </p:nvSpPr>
        <p:spPr/>
        <p:txBody>
          <a:bodyPr/>
          <a:lstStyle/>
          <a:p>
            <a:fld id="{0ECA5D5C-C438-0A42-B89B-0571B2B1B31C}"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p:cNvSpPr>
            <a:spLocks noGrp="1"/>
          </p:cNvSpPr>
          <p:nvPr>
            <p:ph type="dt" sz="half" idx="10"/>
          </p:nvPr>
        </p:nvSpPr>
        <p:spPr/>
        <p:txBody>
          <a:bodyPr/>
          <a:lstStyle/>
          <a:p>
            <a:r>
              <a:rPr lang="en-GB" smtClean="0"/>
              <a:t>Oct 2014</a:t>
            </a:r>
            <a:endParaRPr lang="en-US"/>
          </a:p>
        </p:txBody>
      </p:sp>
      <p:sp>
        <p:nvSpPr>
          <p:cNvPr id="14" name="Footer Placeholder 3"/>
          <p:cNvSpPr>
            <a:spLocks noGrp="1"/>
          </p:cNvSpPr>
          <p:nvPr>
            <p:ph type="ftr" sz="quarter" idx="11"/>
          </p:nvPr>
        </p:nvSpPr>
        <p:spPr/>
        <p:txBody>
          <a:bodyPr/>
          <a:lstStyle/>
          <a:p>
            <a:r>
              <a:rPr lang="en-US" smtClean="0"/>
              <a:t>Geoff Hall</a:t>
            </a:r>
            <a:endParaRPr lang="en-US"/>
          </a:p>
        </p:txBody>
      </p:sp>
      <p:sp>
        <p:nvSpPr>
          <p:cNvPr id="15" name="Slide Number Placeholder 4"/>
          <p:cNvSpPr>
            <a:spLocks noGrp="1"/>
          </p:cNvSpPr>
          <p:nvPr>
            <p:ph type="sldNum" sz="quarter" idx="12"/>
          </p:nvPr>
        </p:nvSpPr>
        <p:spPr/>
        <p:txBody>
          <a:bodyPr/>
          <a:lstStyle/>
          <a:p>
            <a:fld id="{7BA9FB62-B2AD-E14C-A07B-77750D1764DD}" type="slidenum">
              <a:rPr lang="en-US"/>
              <a:pPr/>
              <a:t>20</a:t>
            </a:fld>
            <a:endParaRPr lang="en-US"/>
          </a:p>
        </p:txBody>
      </p:sp>
      <p:sp>
        <p:nvSpPr>
          <p:cNvPr id="165890" name="Rectangle 2"/>
          <p:cNvSpPr>
            <a:spLocks noGrp="1" noChangeArrowheads="1"/>
          </p:cNvSpPr>
          <p:nvPr>
            <p:ph type="title"/>
          </p:nvPr>
        </p:nvSpPr>
        <p:spPr/>
        <p:txBody>
          <a:bodyPr/>
          <a:lstStyle/>
          <a:p>
            <a:r>
              <a:rPr lang="en-GB"/>
              <a:t>Electromagnetic Calorimeter</a:t>
            </a:r>
          </a:p>
        </p:txBody>
      </p:sp>
      <p:pic>
        <p:nvPicPr>
          <p:cNvPr id="16589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10031" r="9996" b="1498"/>
          <a:stretch>
            <a:fillRect/>
          </a:stretch>
        </p:blipFill>
        <p:spPr bwMode="auto">
          <a:xfrm>
            <a:off x="5486400" y="1389063"/>
            <a:ext cx="365760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5892" name="Picture 4" descr="C:\justin\CMS ECAL\EDR\chapter 2 - parts and overview\2.1 overview\fig2.1-2.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804988"/>
            <a:ext cx="2432050" cy="4595812"/>
          </a:xfrm>
          <a:prstGeom prst="rect">
            <a:avLst/>
          </a:prstGeom>
          <a:noFill/>
          <a:extLst>
            <a:ext uri="{909E8E84-426E-40dd-AFC4-6F175D3DCCD1}">
              <a14:hiddenFill xmlns:a14="http://schemas.microsoft.com/office/drawing/2010/main">
                <a:solidFill>
                  <a:srgbClr val="FFFFFF"/>
                </a:solidFill>
              </a14:hiddenFill>
            </a:ext>
          </a:extLst>
        </p:spPr>
      </p:pic>
      <p:sp>
        <p:nvSpPr>
          <p:cNvPr id="165895" name="Line 7"/>
          <p:cNvSpPr>
            <a:spLocks noChangeShapeType="1"/>
          </p:cNvSpPr>
          <p:nvPr/>
        </p:nvSpPr>
        <p:spPr bwMode="auto">
          <a:xfrm flipV="1">
            <a:off x="1066800" y="5029200"/>
            <a:ext cx="914400" cy="685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65899" name="Rectangle 11"/>
          <p:cNvSpPr>
            <a:spLocks noGrp="1" noChangeArrowheads="1"/>
          </p:cNvSpPr>
          <p:nvPr>
            <p:ph type="body" idx="4294967295"/>
          </p:nvPr>
        </p:nvSpPr>
        <p:spPr>
          <a:xfrm>
            <a:off x="234380" y="1031600"/>
            <a:ext cx="8229600" cy="5213350"/>
          </a:xfrm>
        </p:spPr>
        <p:txBody>
          <a:bodyPr/>
          <a:lstStyle/>
          <a:p>
            <a:r>
              <a:rPr lang="en-GB" dirty="0"/>
              <a:t>Measures electron and photon locations and energies</a:t>
            </a:r>
          </a:p>
          <a:p>
            <a:pPr lvl="1"/>
            <a:r>
              <a:rPr lang="en-GB" dirty="0"/>
              <a:t>~80,000 PbWO</a:t>
            </a:r>
            <a:r>
              <a:rPr lang="en-GB" baseline="-25000" dirty="0"/>
              <a:t>4</a:t>
            </a:r>
            <a:r>
              <a:rPr lang="en-GB" dirty="0"/>
              <a:t> scintillator crystals</a:t>
            </a:r>
          </a:p>
          <a:p>
            <a:pPr lvl="1"/>
            <a:r>
              <a:rPr lang="en-GB" dirty="0"/>
              <a:t>Sensors</a:t>
            </a:r>
          </a:p>
          <a:p>
            <a:pPr lvl="2"/>
            <a:r>
              <a:rPr lang="en-GB" dirty="0"/>
              <a:t>APD (barrel)</a:t>
            </a:r>
          </a:p>
          <a:p>
            <a:pPr lvl="2"/>
            <a:r>
              <a:rPr lang="en-GB" dirty="0"/>
              <a:t>VPT (end cap)</a:t>
            </a:r>
          </a:p>
        </p:txBody>
      </p:sp>
      <p:sp>
        <p:nvSpPr>
          <p:cNvPr id="165900" name="Text Box 12"/>
          <p:cNvSpPr txBox="1">
            <a:spLocks noChangeArrowheads="1"/>
          </p:cNvSpPr>
          <p:nvPr/>
        </p:nvSpPr>
        <p:spPr bwMode="auto">
          <a:xfrm>
            <a:off x="4572000" y="1676400"/>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Endcap assembly</a:t>
            </a:r>
          </a:p>
        </p:txBody>
      </p:sp>
      <p:grpSp>
        <p:nvGrpSpPr>
          <p:cNvPr id="165901" name="Group 13"/>
          <p:cNvGrpSpPr>
            <a:grpSpLocks/>
          </p:cNvGrpSpPr>
          <p:nvPr/>
        </p:nvGrpSpPr>
        <p:grpSpPr bwMode="auto">
          <a:xfrm>
            <a:off x="304800" y="3048000"/>
            <a:ext cx="2971800" cy="1905000"/>
            <a:chOff x="480" y="2544"/>
            <a:chExt cx="1872" cy="1200"/>
          </a:xfrm>
        </p:grpSpPr>
        <p:pic>
          <p:nvPicPr>
            <p:cNvPr id="165902" name="Picture 14" descr="VPT_RIE_fro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 y="2544"/>
              <a:ext cx="1824" cy="1200"/>
            </a:xfrm>
            <a:prstGeom prst="rect">
              <a:avLst/>
            </a:prstGeom>
            <a:noFill/>
            <a:extLst>
              <a:ext uri="{909E8E84-426E-40dd-AFC4-6F175D3DCCD1}">
                <a14:hiddenFill xmlns:a14="http://schemas.microsoft.com/office/drawing/2010/main">
                  <a:solidFill>
                    <a:srgbClr val="FFFFFF"/>
                  </a:solidFill>
                </a14:hiddenFill>
              </a:ext>
            </a:extLst>
          </p:spPr>
        </p:pic>
        <p:sp>
          <p:nvSpPr>
            <p:cNvPr id="165903" name="Line 15"/>
            <p:cNvSpPr>
              <a:spLocks noChangeShapeType="1"/>
            </p:cNvSpPr>
            <p:nvPr/>
          </p:nvSpPr>
          <p:spPr bwMode="auto">
            <a:xfrm flipH="1">
              <a:off x="1392" y="3360"/>
              <a:ext cx="384"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5904" name="Text Box 16"/>
            <p:cNvSpPr txBox="1">
              <a:spLocks noChangeArrowheads="1"/>
            </p:cNvSpPr>
            <p:nvPr/>
          </p:nvSpPr>
          <p:spPr bwMode="auto">
            <a:xfrm>
              <a:off x="1584" y="3456"/>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GB" sz="2000" dirty="0">
                  <a:solidFill>
                    <a:schemeClr val="tx1"/>
                  </a:solidFill>
                  <a:latin typeface="+mn-lt"/>
                </a:rPr>
                <a:t>25.4 mm</a:t>
              </a:r>
            </a:p>
          </p:txBody>
        </p:sp>
      </p:grpSp>
      <p:sp>
        <p:nvSpPr>
          <p:cNvPr id="165905" name="Text Box 17"/>
          <p:cNvSpPr txBox="1">
            <a:spLocks noChangeArrowheads="1"/>
          </p:cNvSpPr>
          <p:nvPr/>
        </p:nvSpPr>
        <p:spPr bwMode="auto">
          <a:xfrm>
            <a:off x="66053" y="5044621"/>
            <a:ext cx="398269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0000"/>
                </a:solidFill>
              </a:rPr>
              <a:t>Heavy mechanical engineering</a:t>
            </a:r>
          </a:p>
          <a:p>
            <a:r>
              <a:rPr lang="en-US" dirty="0" smtClean="0">
                <a:solidFill>
                  <a:srgbClr val="FF0000"/>
                </a:solidFill>
              </a:rPr>
              <a:t>Innovative crystals and photosensors</a:t>
            </a:r>
          </a:p>
          <a:p>
            <a:r>
              <a:rPr lang="en-US" dirty="0" smtClean="0">
                <a:solidFill>
                  <a:srgbClr val="FF0000"/>
                </a:solidFill>
              </a:rPr>
              <a:t>Demanding modern electronics</a:t>
            </a:r>
          </a:p>
          <a:p>
            <a:r>
              <a:rPr lang="en-US" dirty="0" smtClean="0">
                <a:solidFill>
                  <a:srgbClr val="FF0000"/>
                </a:solidFill>
              </a:rPr>
              <a:t>Off-detector electronics and services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p:cNvSpPr>
            <a:spLocks noGrp="1"/>
          </p:cNvSpPr>
          <p:nvPr>
            <p:ph type="dt" sz="half" idx="10"/>
          </p:nvPr>
        </p:nvSpPr>
        <p:spPr/>
        <p:txBody>
          <a:bodyPr/>
          <a:lstStyle/>
          <a:p>
            <a:r>
              <a:rPr lang="en-GB" smtClean="0"/>
              <a:t>Oct 2014</a:t>
            </a:r>
            <a:endParaRPr lang="en-US"/>
          </a:p>
        </p:txBody>
      </p:sp>
      <p:sp>
        <p:nvSpPr>
          <p:cNvPr id="9" name="Footer Placeholder 3"/>
          <p:cNvSpPr>
            <a:spLocks noGrp="1"/>
          </p:cNvSpPr>
          <p:nvPr>
            <p:ph type="ftr" sz="quarter" idx="11"/>
          </p:nvPr>
        </p:nvSpPr>
        <p:spPr/>
        <p:txBody>
          <a:bodyPr/>
          <a:lstStyle/>
          <a:p>
            <a:r>
              <a:rPr lang="en-US" smtClean="0"/>
              <a:t>Geoff Hall</a:t>
            </a:r>
            <a:endParaRPr lang="en-US"/>
          </a:p>
        </p:txBody>
      </p:sp>
      <p:sp>
        <p:nvSpPr>
          <p:cNvPr id="10" name="Slide Number Placeholder 4"/>
          <p:cNvSpPr>
            <a:spLocks noGrp="1"/>
          </p:cNvSpPr>
          <p:nvPr>
            <p:ph type="sldNum" sz="quarter" idx="12"/>
          </p:nvPr>
        </p:nvSpPr>
        <p:spPr/>
        <p:txBody>
          <a:bodyPr/>
          <a:lstStyle/>
          <a:p>
            <a:fld id="{69CE1B02-965F-C748-9B3A-6FD52836A0BB}" type="slidenum">
              <a:rPr lang="en-US"/>
              <a:pPr/>
              <a:t>21</a:t>
            </a:fld>
            <a:endParaRPr lang="en-US"/>
          </a:p>
        </p:txBody>
      </p:sp>
      <p:sp>
        <p:nvSpPr>
          <p:cNvPr id="166914" name="Rectangle 2"/>
          <p:cNvSpPr>
            <a:spLocks noGrp="1" noChangeArrowheads="1"/>
          </p:cNvSpPr>
          <p:nvPr>
            <p:ph type="title"/>
          </p:nvPr>
        </p:nvSpPr>
        <p:spPr>
          <a:xfrm>
            <a:off x="1143000" y="381000"/>
            <a:ext cx="7793038" cy="601663"/>
          </a:xfrm>
        </p:spPr>
        <p:txBody>
          <a:bodyPr/>
          <a:lstStyle/>
          <a:p>
            <a:r>
              <a:rPr lang="en-GB"/>
              <a:t>ECAL modules</a:t>
            </a:r>
          </a:p>
        </p:txBody>
      </p:sp>
      <p:graphicFrame>
        <p:nvGraphicFramePr>
          <p:cNvPr id="166915" name="Object 3"/>
          <p:cNvGraphicFramePr>
            <a:graphicFrameLocks noChangeAspect="1"/>
          </p:cNvGraphicFramePr>
          <p:nvPr>
            <p:extLst>
              <p:ext uri="{D42A27DB-BD31-4B8C-83A1-F6EECF244321}">
                <p14:modId xmlns:p14="http://schemas.microsoft.com/office/powerpoint/2010/main" val="4260038417"/>
              </p:ext>
            </p:extLst>
          </p:nvPr>
        </p:nvGraphicFramePr>
        <p:xfrm>
          <a:off x="3629538" y="2801938"/>
          <a:ext cx="5470525" cy="3598862"/>
        </p:xfrm>
        <a:graphic>
          <a:graphicData uri="http://schemas.openxmlformats.org/presentationml/2006/ole">
            <mc:AlternateContent xmlns:mc="http://schemas.openxmlformats.org/markup-compatibility/2006">
              <mc:Choice xmlns:v="urn:schemas-microsoft-com:vml" Requires="v">
                <p:oleObj spid="_x0000_s389187" name="Document" r:id="rId3" imgW="4078224" imgH="2752344" progId="Word.Document.8">
                  <p:embed/>
                </p:oleObj>
              </mc:Choice>
              <mc:Fallback>
                <p:oleObj name="Document" r:id="rId3" imgW="4078224" imgH="275234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538" y="2801938"/>
                        <a:ext cx="5470525"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6918" name="Line 6"/>
          <p:cNvSpPr>
            <a:spLocks noChangeShapeType="1"/>
          </p:cNvSpPr>
          <p:nvPr/>
        </p:nvSpPr>
        <p:spPr bwMode="auto">
          <a:xfrm>
            <a:off x="3048000" y="2438400"/>
            <a:ext cx="251460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66931" name="Text Box 19"/>
          <p:cNvSpPr txBox="1">
            <a:spLocks noChangeArrowheads="1"/>
          </p:cNvSpPr>
          <p:nvPr/>
        </p:nvSpPr>
        <p:spPr bwMode="auto">
          <a:xfrm>
            <a:off x="3581400" y="5240338"/>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Single endcap </a:t>
            </a:r>
          </a:p>
          <a:p>
            <a:r>
              <a:rPr lang="en-US"/>
              <a:t>crystal with VPT</a:t>
            </a:r>
          </a:p>
        </p:txBody>
      </p:sp>
      <p:sp>
        <p:nvSpPr>
          <p:cNvPr id="166933" name="Line 21"/>
          <p:cNvSpPr>
            <a:spLocks noChangeShapeType="1"/>
          </p:cNvSpPr>
          <p:nvPr/>
        </p:nvSpPr>
        <p:spPr bwMode="auto">
          <a:xfrm flipV="1">
            <a:off x="3962400" y="4859338"/>
            <a:ext cx="533400" cy="381000"/>
          </a:xfrm>
          <a:prstGeom prst="line">
            <a:avLst/>
          </a:prstGeom>
          <a:noFill/>
          <a:ln w="38100">
            <a:solidFill>
              <a:srgbClr val="3536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7032" name="Rectangle 120"/>
          <p:cNvSpPr>
            <a:spLocks noGrp="1" noChangeArrowheads="1"/>
          </p:cNvSpPr>
          <p:nvPr>
            <p:ph type="body" idx="4294967295"/>
          </p:nvPr>
        </p:nvSpPr>
        <p:spPr>
          <a:xfrm>
            <a:off x="78406" y="1143000"/>
            <a:ext cx="8229600" cy="5213350"/>
          </a:xfrm>
        </p:spPr>
        <p:txBody>
          <a:bodyPr/>
          <a:lstStyle/>
          <a:p>
            <a:r>
              <a:rPr lang="en-GB" dirty="0"/>
              <a:t>Main </a:t>
            </a:r>
            <a:r>
              <a:rPr lang="en-GB" dirty="0" smtClean="0"/>
              <a:t>challenges – as well as radiation tolerance</a:t>
            </a:r>
            <a:endParaRPr lang="en-GB" dirty="0"/>
          </a:p>
          <a:p>
            <a:pPr lvl="1"/>
            <a:r>
              <a:rPr lang="en-GB" dirty="0"/>
              <a:t>CMS ECAL designed for very high energy resolution</a:t>
            </a:r>
          </a:p>
          <a:p>
            <a:pPr marL="958850" lvl="2" indent="-195263"/>
            <a:r>
              <a:rPr lang="en-GB" dirty="0"/>
              <a:t>physics advantages for </a:t>
            </a:r>
            <a:r>
              <a:rPr lang="en-GB" dirty="0" smtClean="0"/>
              <a:t>several specific </a:t>
            </a:r>
            <a:r>
              <a:rPr lang="en-GB" dirty="0"/>
              <a:t>discoveries</a:t>
            </a:r>
          </a:p>
          <a:p>
            <a:pPr lvl="1"/>
            <a:r>
              <a:rPr lang="en-GB" dirty="0" smtClean="0"/>
              <a:t>very dense crystal material, with demanding specifications</a:t>
            </a:r>
          </a:p>
          <a:p>
            <a:pPr lvl="2"/>
            <a:r>
              <a:rPr lang="en-GB" dirty="0" smtClean="0"/>
              <a:t>precise mechanical assembly and tolerances</a:t>
            </a:r>
          </a:p>
          <a:p>
            <a:pPr lvl="2"/>
            <a:r>
              <a:rPr lang="en-GB" dirty="0" smtClean="0"/>
              <a:t>final object very heavy</a:t>
            </a:r>
            <a:endParaRPr lang="en-GB" dirty="0"/>
          </a:p>
          <a:p>
            <a:pPr lvl="1"/>
            <a:r>
              <a:rPr lang="en-GB" dirty="0" smtClean="0"/>
              <a:t>electronics crucial</a:t>
            </a:r>
          </a:p>
          <a:p>
            <a:pPr lvl="2"/>
            <a:r>
              <a:rPr lang="en-GB" dirty="0"/>
              <a:t>large signal dynamic range </a:t>
            </a:r>
            <a:endParaRPr lang="en-GB" dirty="0" smtClean="0"/>
          </a:p>
          <a:p>
            <a:pPr lvl="2"/>
            <a:r>
              <a:rPr lang="en-GB" dirty="0" smtClean="0"/>
              <a:t>(</a:t>
            </a:r>
            <a:r>
              <a:rPr lang="en-GB" dirty="0"/>
              <a:t>~16bits) &amp; high precision </a:t>
            </a:r>
            <a:r>
              <a:rPr lang="en-GB" dirty="0" smtClean="0"/>
              <a:t>requirement</a:t>
            </a:r>
          </a:p>
          <a:p>
            <a:pPr lvl="2"/>
            <a:r>
              <a:rPr lang="en-GB" dirty="0" smtClean="0"/>
              <a:t>low noise</a:t>
            </a:r>
          </a:p>
          <a:p>
            <a:pPr lvl="2"/>
            <a:r>
              <a:rPr lang="en-GB" dirty="0" smtClean="0"/>
              <a:t>linearity</a:t>
            </a:r>
            <a:endParaRPr lang="en-GB" dirty="0"/>
          </a:p>
          <a:p>
            <a:pPr lvl="2"/>
            <a:r>
              <a:rPr lang="en-GB" dirty="0" smtClean="0"/>
              <a:t>stability </a:t>
            </a:r>
            <a:endParaRPr lang="en-GB" dirty="0"/>
          </a:p>
          <a:p>
            <a:pPr lvl="1"/>
            <a:r>
              <a:rPr lang="en-GB" dirty="0" smtClean="0"/>
              <a:t>information </a:t>
            </a:r>
            <a:r>
              <a:rPr lang="en-GB" dirty="0"/>
              <a:t>vital to trigger</a:t>
            </a:r>
          </a:p>
          <a:p>
            <a:pPr marL="958850" lvl="2" indent="-195263"/>
            <a:r>
              <a:rPr lang="en-GB" dirty="0"/>
              <a:t>selects data for readout</a:t>
            </a:r>
          </a:p>
          <a:p>
            <a:pPr lvl="1"/>
            <a:endParaRPr lang="en-GB"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ate Placeholder 3"/>
          <p:cNvSpPr>
            <a:spLocks noGrp="1"/>
          </p:cNvSpPr>
          <p:nvPr>
            <p:ph type="dt" sz="half" idx="10"/>
          </p:nvPr>
        </p:nvSpPr>
        <p:spPr/>
        <p:txBody>
          <a:bodyPr/>
          <a:lstStyle/>
          <a:p>
            <a:r>
              <a:rPr lang="en-GB" smtClean="0"/>
              <a:t>Oct 2014</a:t>
            </a:r>
            <a:endParaRPr lang="en-US"/>
          </a:p>
        </p:txBody>
      </p:sp>
      <p:sp>
        <p:nvSpPr>
          <p:cNvPr id="35" name="Footer Placeholder 4"/>
          <p:cNvSpPr>
            <a:spLocks noGrp="1"/>
          </p:cNvSpPr>
          <p:nvPr>
            <p:ph type="ftr" sz="quarter" idx="11"/>
          </p:nvPr>
        </p:nvSpPr>
        <p:spPr/>
        <p:txBody>
          <a:bodyPr/>
          <a:lstStyle/>
          <a:p>
            <a:r>
              <a:rPr lang="en-US" smtClean="0"/>
              <a:t>Geoff Hall</a:t>
            </a:r>
            <a:endParaRPr lang="en-US"/>
          </a:p>
        </p:txBody>
      </p:sp>
      <p:sp>
        <p:nvSpPr>
          <p:cNvPr id="36" name="Slide Number Placeholder 5"/>
          <p:cNvSpPr>
            <a:spLocks noGrp="1"/>
          </p:cNvSpPr>
          <p:nvPr>
            <p:ph type="sldNum" sz="quarter" idx="12"/>
          </p:nvPr>
        </p:nvSpPr>
        <p:spPr/>
        <p:txBody>
          <a:bodyPr/>
          <a:lstStyle/>
          <a:p>
            <a:fld id="{EDC80F33-A9E6-425A-93A0-EBBDCB068988}" type="slidenum">
              <a:rPr lang="en-US"/>
              <a:pPr/>
              <a:t>22</a:t>
            </a:fld>
            <a:endParaRPr lang="en-US"/>
          </a:p>
        </p:txBody>
      </p:sp>
      <p:grpSp>
        <p:nvGrpSpPr>
          <p:cNvPr id="2" name="Group 2"/>
          <p:cNvGrpSpPr>
            <a:grpSpLocks/>
          </p:cNvGrpSpPr>
          <p:nvPr/>
        </p:nvGrpSpPr>
        <p:grpSpPr bwMode="auto">
          <a:xfrm>
            <a:off x="4800600" y="1066800"/>
            <a:ext cx="4191000" cy="3124200"/>
            <a:chOff x="336" y="528"/>
            <a:chExt cx="2640" cy="1968"/>
          </a:xfrm>
        </p:grpSpPr>
        <p:grpSp>
          <p:nvGrpSpPr>
            <p:cNvPr id="3" name="Group 3"/>
            <p:cNvGrpSpPr>
              <a:grpSpLocks/>
            </p:cNvGrpSpPr>
            <p:nvPr/>
          </p:nvGrpSpPr>
          <p:grpSpPr bwMode="auto">
            <a:xfrm>
              <a:off x="336" y="528"/>
              <a:ext cx="2640" cy="1872"/>
              <a:chOff x="0" y="672"/>
              <a:chExt cx="2640" cy="1872"/>
            </a:xfrm>
          </p:grpSpPr>
          <p:pic>
            <p:nvPicPr>
              <p:cNvPr id="488452" name="Picture 4" descr="Hall_chip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5"/>
                <a:ext cx="2640" cy="1790"/>
              </a:xfrm>
              <a:prstGeom prst="rect">
                <a:avLst/>
              </a:prstGeom>
              <a:noFill/>
            </p:spPr>
          </p:pic>
          <p:sp>
            <p:nvSpPr>
              <p:cNvPr id="488453" name="Rectangle 5"/>
              <p:cNvSpPr>
                <a:spLocks noChangeArrowheads="1"/>
              </p:cNvSpPr>
              <p:nvPr/>
            </p:nvSpPr>
            <p:spPr bwMode="auto">
              <a:xfrm>
                <a:off x="0" y="672"/>
                <a:ext cx="2640" cy="9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88454" name="Rectangle 6"/>
              <p:cNvSpPr>
                <a:spLocks noChangeArrowheads="1"/>
              </p:cNvSpPr>
              <p:nvPr/>
            </p:nvSpPr>
            <p:spPr bwMode="auto">
              <a:xfrm>
                <a:off x="0" y="2448"/>
                <a:ext cx="2640" cy="9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grpSp>
        <p:sp>
          <p:nvSpPr>
            <p:cNvPr id="488455" name="Line 7"/>
            <p:cNvSpPr>
              <a:spLocks noChangeShapeType="1"/>
            </p:cNvSpPr>
            <p:nvPr/>
          </p:nvSpPr>
          <p:spPr bwMode="auto">
            <a:xfrm>
              <a:off x="816" y="2400"/>
              <a:ext cx="672" cy="0"/>
            </a:xfrm>
            <a:prstGeom prst="line">
              <a:avLst/>
            </a:prstGeom>
            <a:noFill/>
            <a:ln w="12700">
              <a:solidFill>
                <a:schemeClr val="tx1"/>
              </a:solidFill>
              <a:round/>
              <a:headEnd type="triangle" w="med" len="med"/>
              <a:tailEnd/>
            </a:ln>
            <a:effectLst/>
          </p:spPr>
          <p:txBody>
            <a:bodyPr>
              <a:prstTxWarp prst="textNoShape">
                <a:avLst/>
              </a:prstTxWarp>
              <a:spAutoFit/>
            </a:bodyPr>
            <a:lstStyle/>
            <a:p>
              <a:endParaRPr lang="en-US"/>
            </a:p>
          </p:txBody>
        </p:sp>
        <p:sp>
          <p:nvSpPr>
            <p:cNvPr id="488456" name="Text Box 8"/>
            <p:cNvSpPr txBox="1">
              <a:spLocks noChangeArrowheads="1"/>
            </p:cNvSpPr>
            <p:nvPr/>
          </p:nvSpPr>
          <p:spPr bwMode="auto">
            <a:xfrm>
              <a:off x="1480" y="2304"/>
              <a:ext cx="488" cy="192"/>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chemeClr val="tx1"/>
                  </a:solidFill>
                </a:rPr>
                <a:t>8.1 mm</a:t>
              </a:r>
            </a:p>
          </p:txBody>
        </p:sp>
        <p:sp>
          <p:nvSpPr>
            <p:cNvPr id="488457" name="Line 9"/>
            <p:cNvSpPr>
              <a:spLocks noChangeShapeType="1"/>
            </p:cNvSpPr>
            <p:nvPr/>
          </p:nvSpPr>
          <p:spPr bwMode="auto">
            <a:xfrm>
              <a:off x="1968" y="2400"/>
              <a:ext cx="624" cy="0"/>
            </a:xfrm>
            <a:prstGeom prst="line">
              <a:avLst/>
            </a:prstGeom>
            <a:noFill/>
            <a:ln w="12700">
              <a:solidFill>
                <a:schemeClr val="tx1"/>
              </a:solidFill>
              <a:round/>
              <a:headEnd/>
              <a:tailEnd type="triangle" w="med" len="med"/>
            </a:ln>
            <a:effectLst/>
          </p:spPr>
          <p:txBody>
            <a:bodyPr>
              <a:prstTxWarp prst="textNoShape">
                <a:avLst/>
              </a:prstTxWarp>
              <a:spAutoFit/>
            </a:bodyPr>
            <a:lstStyle/>
            <a:p>
              <a:endParaRPr lang="en-US"/>
            </a:p>
          </p:txBody>
        </p:sp>
        <p:sp>
          <p:nvSpPr>
            <p:cNvPr id="488458" name="Line 10"/>
            <p:cNvSpPr>
              <a:spLocks noChangeShapeType="1"/>
            </p:cNvSpPr>
            <p:nvPr/>
          </p:nvSpPr>
          <p:spPr bwMode="auto">
            <a:xfrm>
              <a:off x="587" y="680"/>
              <a:ext cx="0" cy="568"/>
            </a:xfrm>
            <a:prstGeom prst="line">
              <a:avLst/>
            </a:prstGeom>
            <a:noFill/>
            <a:ln w="12700">
              <a:solidFill>
                <a:schemeClr val="tx1"/>
              </a:solidFill>
              <a:round/>
              <a:headEnd type="triangle" w="med" len="med"/>
              <a:tailEnd/>
            </a:ln>
            <a:effectLst/>
          </p:spPr>
          <p:txBody>
            <a:bodyPr>
              <a:prstTxWarp prst="textNoShape">
                <a:avLst/>
              </a:prstTxWarp>
              <a:spAutoFit/>
            </a:bodyPr>
            <a:lstStyle/>
            <a:p>
              <a:endParaRPr lang="en-US"/>
            </a:p>
          </p:txBody>
        </p:sp>
        <p:sp>
          <p:nvSpPr>
            <p:cNvPr id="488459" name="Text Box 11"/>
            <p:cNvSpPr txBox="1">
              <a:spLocks noChangeArrowheads="1"/>
            </p:cNvSpPr>
            <p:nvPr/>
          </p:nvSpPr>
          <p:spPr bwMode="auto">
            <a:xfrm rot="-5387212">
              <a:off x="347" y="1359"/>
              <a:ext cx="457" cy="192"/>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chemeClr val="tx1"/>
                  </a:solidFill>
                </a:rPr>
                <a:t>7.1mm</a:t>
              </a:r>
            </a:p>
          </p:txBody>
        </p:sp>
        <p:sp>
          <p:nvSpPr>
            <p:cNvPr id="488460" name="Line 12"/>
            <p:cNvSpPr>
              <a:spLocks noChangeShapeType="1"/>
            </p:cNvSpPr>
            <p:nvPr/>
          </p:nvSpPr>
          <p:spPr bwMode="auto">
            <a:xfrm>
              <a:off x="587" y="1680"/>
              <a:ext cx="0" cy="584"/>
            </a:xfrm>
            <a:prstGeom prst="line">
              <a:avLst/>
            </a:prstGeom>
            <a:noFill/>
            <a:ln w="12700">
              <a:solidFill>
                <a:schemeClr val="tx1"/>
              </a:solidFill>
              <a:round/>
              <a:headEnd/>
              <a:tailEnd type="triangle" w="med" len="med"/>
            </a:ln>
            <a:effectLst/>
          </p:spPr>
          <p:txBody>
            <a:bodyPr>
              <a:prstTxWarp prst="textNoShape">
                <a:avLst/>
              </a:prstTxWarp>
              <a:spAutoFit/>
            </a:bodyPr>
            <a:lstStyle/>
            <a:p>
              <a:endParaRPr lang="en-US"/>
            </a:p>
          </p:txBody>
        </p:sp>
        <p:sp>
          <p:nvSpPr>
            <p:cNvPr id="488461" name="Text Box 13"/>
            <p:cNvSpPr txBox="1">
              <a:spLocks noChangeArrowheads="1"/>
            </p:cNvSpPr>
            <p:nvPr/>
          </p:nvSpPr>
          <p:spPr bwMode="auto">
            <a:xfrm>
              <a:off x="1503" y="1015"/>
              <a:ext cx="544" cy="46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b="0">
                  <a:solidFill>
                    <a:srgbClr val="FFFF00"/>
                  </a:solidFill>
                </a:rPr>
                <a:t>pipeline</a:t>
              </a:r>
            </a:p>
            <a:p>
              <a:pPr algn="ctr" eaLnBrk="1" hangingPunct="1"/>
              <a:endParaRPr lang="en-US" sz="1400" b="0">
                <a:solidFill>
                  <a:srgbClr val="FFFF00"/>
                </a:solidFill>
              </a:endParaRPr>
            </a:p>
            <a:p>
              <a:pPr algn="ctr" eaLnBrk="1" hangingPunct="1"/>
              <a:r>
                <a:rPr lang="en-US" sz="1400" b="0">
                  <a:solidFill>
                    <a:srgbClr val="FFFF00"/>
                  </a:solidFill>
                </a:rPr>
                <a:t>128x192</a:t>
              </a:r>
            </a:p>
          </p:txBody>
        </p:sp>
        <p:sp>
          <p:nvSpPr>
            <p:cNvPr id="488462" name="Text Box 14"/>
            <p:cNvSpPr txBox="1">
              <a:spLocks noChangeArrowheads="1"/>
            </p:cNvSpPr>
            <p:nvPr/>
          </p:nvSpPr>
          <p:spPr bwMode="auto">
            <a:xfrm rot="-5400000">
              <a:off x="731" y="1331"/>
              <a:ext cx="1170" cy="192"/>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rgbClr val="FFFF00"/>
                  </a:solidFill>
                </a:rPr>
                <a:t>128 x preamp/shaper</a:t>
              </a:r>
              <a:endParaRPr lang="en-US" sz="1400" b="0">
                <a:solidFill>
                  <a:srgbClr val="FFFF00"/>
                </a:solidFill>
              </a:endParaRPr>
            </a:p>
          </p:txBody>
        </p:sp>
        <p:sp>
          <p:nvSpPr>
            <p:cNvPr id="488463" name="Text Box 15"/>
            <p:cNvSpPr txBox="1">
              <a:spLocks noChangeArrowheads="1"/>
            </p:cNvSpPr>
            <p:nvPr/>
          </p:nvSpPr>
          <p:spPr bwMode="auto">
            <a:xfrm rot="-5400000">
              <a:off x="1710" y="1261"/>
              <a:ext cx="1102" cy="192"/>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rgbClr val="FFFF00"/>
                  </a:solidFill>
                </a:rPr>
                <a:t>APSP + 128:1 MUX</a:t>
              </a:r>
              <a:endParaRPr lang="en-US" sz="1400" b="0">
                <a:solidFill>
                  <a:srgbClr val="FFFF00"/>
                </a:solidFill>
              </a:endParaRPr>
            </a:p>
          </p:txBody>
        </p:sp>
        <p:sp>
          <p:nvSpPr>
            <p:cNvPr id="488464" name="Text Box 16"/>
            <p:cNvSpPr txBox="1">
              <a:spLocks noChangeArrowheads="1"/>
            </p:cNvSpPr>
            <p:nvPr/>
          </p:nvSpPr>
          <p:spPr bwMode="auto">
            <a:xfrm>
              <a:off x="1497" y="2112"/>
              <a:ext cx="588" cy="19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GB" sz="1400" b="0">
                  <a:solidFill>
                    <a:srgbClr val="FFFF00"/>
                  </a:solidFill>
                </a:rPr>
                <a:t>pipe logic</a:t>
              </a:r>
              <a:endParaRPr lang="en-US" sz="1400" b="0">
                <a:solidFill>
                  <a:srgbClr val="FFFF00"/>
                </a:solidFill>
              </a:endParaRPr>
            </a:p>
          </p:txBody>
        </p:sp>
        <p:sp>
          <p:nvSpPr>
            <p:cNvPr id="488465" name="Text Box 17"/>
            <p:cNvSpPr txBox="1">
              <a:spLocks noChangeArrowheads="1"/>
            </p:cNvSpPr>
            <p:nvPr/>
          </p:nvSpPr>
          <p:spPr bwMode="auto">
            <a:xfrm>
              <a:off x="1002" y="1986"/>
              <a:ext cx="569" cy="192"/>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rgbClr val="FFFF00"/>
                  </a:solidFill>
                </a:rPr>
                <a:t>bias gen.</a:t>
              </a:r>
              <a:endParaRPr lang="en-US" sz="1400" b="0">
                <a:solidFill>
                  <a:srgbClr val="FFFF00"/>
                </a:solidFill>
              </a:endParaRPr>
            </a:p>
          </p:txBody>
        </p:sp>
        <p:sp>
          <p:nvSpPr>
            <p:cNvPr id="488466" name="Text Box 18"/>
            <p:cNvSpPr txBox="1">
              <a:spLocks noChangeArrowheads="1"/>
            </p:cNvSpPr>
            <p:nvPr/>
          </p:nvSpPr>
          <p:spPr bwMode="auto">
            <a:xfrm>
              <a:off x="1166" y="2115"/>
              <a:ext cx="302" cy="173"/>
            </a:xfrm>
            <a:prstGeom prst="rect">
              <a:avLst/>
            </a:prstGeom>
            <a:noFill/>
            <a:ln w="9525">
              <a:noFill/>
              <a:miter lim="800000"/>
              <a:headEnd/>
              <a:tailEnd/>
            </a:ln>
            <a:effectLst/>
          </p:spPr>
          <p:txBody>
            <a:bodyPr wrap="none">
              <a:prstTxWarp prst="textNoShape">
                <a:avLst/>
              </a:prstTxWarp>
              <a:spAutoFit/>
            </a:bodyPr>
            <a:lstStyle/>
            <a:p>
              <a:pPr eaLnBrk="1" hangingPunct="1"/>
              <a:r>
                <a:rPr lang="en-GB" sz="1200" b="0">
                  <a:solidFill>
                    <a:srgbClr val="FFFF00"/>
                  </a:solidFill>
                </a:rPr>
                <a:t>CAL</a:t>
              </a:r>
              <a:endParaRPr lang="en-US" sz="1200" b="0">
                <a:solidFill>
                  <a:srgbClr val="FFFF00"/>
                </a:solidFill>
              </a:endParaRPr>
            </a:p>
          </p:txBody>
        </p:sp>
        <p:sp>
          <p:nvSpPr>
            <p:cNvPr id="488467" name="Text Box 19"/>
            <p:cNvSpPr txBox="1">
              <a:spLocks noChangeArrowheads="1"/>
            </p:cNvSpPr>
            <p:nvPr/>
          </p:nvSpPr>
          <p:spPr bwMode="auto">
            <a:xfrm rot="-5400000">
              <a:off x="2001" y="2019"/>
              <a:ext cx="336" cy="173"/>
            </a:xfrm>
            <a:prstGeom prst="rect">
              <a:avLst/>
            </a:prstGeom>
            <a:noFill/>
            <a:ln w="9525">
              <a:noFill/>
              <a:miter lim="800000"/>
              <a:headEnd/>
              <a:tailEnd/>
            </a:ln>
            <a:effectLst/>
          </p:spPr>
          <p:txBody>
            <a:bodyPr wrap="none">
              <a:prstTxWarp prst="textNoShape">
                <a:avLst/>
              </a:prstTxWarp>
              <a:spAutoFit/>
            </a:bodyPr>
            <a:lstStyle/>
            <a:p>
              <a:pPr eaLnBrk="1" hangingPunct="1"/>
              <a:r>
                <a:rPr lang="en-GB" sz="1200" b="0">
                  <a:solidFill>
                    <a:srgbClr val="FFFF00"/>
                  </a:solidFill>
                </a:rPr>
                <a:t>FIFO</a:t>
              </a:r>
              <a:endParaRPr lang="en-US" sz="1200" b="0">
                <a:solidFill>
                  <a:srgbClr val="FFFF00"/>
                </a:solidFill>
              </a:endParaRPr>
            </a:p>
          </p:txBody>
        </p:sp>
        <p:sp>
          <p:nvSpPr>
            <p:cNvPr id="488468" name="Text Box 20"/>
            <p:cNvSpPr txBox="1">
              <a:spLocks noChangeArrowheads="1"/>
            </p:cNvSpPr>
            <p:nvPr/>
          </p:nvSpPr>
          <p:spPr bwMode="auto">
            <a:xfrm>
              <a:off x="2165" y="1923"/>
              <a:ext cx="403" cy="288"/>
            </a:xfrm>
            <a:prstGeom prst="rect">
              <a:avLst/>
            </a:prstGeom>
            <a:noFill/>
            <a:ln w="9525">
              <a:noFill/>
              <a:miter lim="800000"/>
              <a:headEnd/>
              <a:tailEnd/>
            </a:ln>
            <a:effectLst/>
          </p:spPr>
          <p:txBody>
            <a:bodyPr wrap="none">
              <a:prstTxWarp prst="textNoShape">
                <a:avLst/>
              </a:prstTxWarp>
              <a:spAutoFit/>
            </a:bodyPr>
            <a:lstStyle/>
            <a:p>
              <a:pPr algn="ctr" eaLnBrk="1" hangingPunct="1"/>
              <a:r>
                <a:rPr lang="en-GB" sz="1200" b="0">
                  <a:solidFill>
                    <a:srgbClr val="FFFF00"/>
                  </a:solidFill>
                </a:rPr>
                <a:t>control</a:t>
              </a:r>
            </a:p>
            <a:p>
              <a:pPr algn="ctr" eaLnBrk="1" hangingPunct="1"/>
              <a:r>
                <a:rPr lang="en-GB" sz="1200" b="0">
                  <a:solidFill>
                    <a:srgbClr val="FFFF00"/>
                  </a:solidFill>
                </a:rPr>
                <a:t>logic</a:t>
              </a:r>
              <a:endParaRPr lang="en-US" sz="1200" b="0">
                <a:solidFill>
                  <a:srgbClr val="FFFF00"/>
                </a:solidFill>
              </a:endParaRPr>
            </a:p>
          </p:txBody>
        </p:sp>
      </p:grpSp>
      <p:sp>
        <p:nvSpPr>
          <p:cNvPr id="488469" name="Rectangle 21"/>
          <p:cNvSpPr>
            <a:spLocks noGrp="1" noChangeArrowheads="1"/>
          </p:cNvSpPr>
          <p:nvPr>
            <p:ph type="title"/>
          </p:nvPr>
        </p:nvSpPr>
        <p:spPr/>
        <p:txBody>
          <a:bodyPr/>
          <a:lstStyle/>
          <a:p>
            <a:r>
              <a:rPr lang="en-US" dirty="0" smtClean="0"/>
              <a:t>Tracker: APV25 </a:t>
            </a:r>
            <a:r>
              <a:rPr lang="en-US" dirty="0" smtClean="0"/>
              <a:t>custom integrated circuit</a:t>
            </a:r>
            <a:endParaRPr lang="en-US" dirty="0"/>
          </a:p>
        </p:txBody>
      </p:sp>
      <p:sp>
        <p:nvSpPr>
          <p:cNvPr id="488470" name="Rectangle 22"/>
          <p:cNvSpPr>
            <a:spLocks noGrp="1" noChangeArrowheads="1"/>
          </p:cNvSpPr>
          <p:nvPr>
            <p:ph type="body" idx="1"/>
          </p:nvPr>
        </p:nvSpPr>
        <p:spPr>
          <a:xfrm>
            <a:off x="134109" y="953620"/>
            <a:ext cx="5200447" cy="5213350"/>
          </a:xfrm>
        </p:spPr>
        <p:txBody>
          <a:bodyPr/>
          <a:lstStyle/>
          <a:p>
            <a:r>
              <a:rPr lang="en-US" sz="2000" dirty="0"/>
              <a:t>Main </a:t>
            </a:r>
            <a:r>
              <a:rPr lang="en-US" sz="2000" dirty="0" smtClean="0"/>
              <a:t>features (many innovative, at the time)</a:t>
            </a:r>
          </a:p>
          <a:p>
            <a:pPr lvl="1"/>
            <a:r>
              <a:rPr lang="en-US" sz="1800" dirty="0" smtClean="0"/>
              <a:t>Commercial 0.25µm CMOS</a:t>
            </a:r>
          </a:p>
          <a:p>
            <a:pPr lvl="1"/>
            <a:r>
              <a:rPr lang="en-US" sz="1800" dirty="0" smtClean="0"/>
              <a:t>128 programmable readout </a:t>
            </a:r>
            <a:r>
              <a:rPr lang="en-US" sz="1800" dirty="0"/>
              <a:t>channels</a:t>
            </a:r>
          </a:p>
          <a:p>
            <a:pPr lvl="1"/>
            <a:r>
              <a:rPr lang="en-US" sz="1800" dirty="0" smtClean="0"/>
              <a:t>amplifiers, memory, controls,…</a:t>
            </a:r>
          </a:p>
          <a:p>
            <a:pPr lvl="1"/>
            <a:endParaRPr lang="en-US" sz="1800" dirty="0" smtClean="0"/>
          </a:p>
          <a:p>
            <a:r>
              <a:rPr lang="en-US" sz="2000" dirty="0" smtClean="0"/>
              <a:t>Designed and delivered by Imperial College and Rutherford Appleton Lab</a:t>
            </a:r>
          </a:p>
          <a:p>
            <a:pPr lvl="1"/>
            <a:r>
              <a:rPr lang="en-US" sz="1800" dirty="0" smtClean="0"/>
              <a:t>manufacture via CERN contract</a:t>
            </a:r>
            <a:endParaRPr lang="en-US" sz="1800" dirty="0"/>
          </a:p>
          <a:p>
            <a:endParaRPr lang="en-US" dirty="0"/>
          </a:p>
        </p:txBody>
      </p:sp>
      <p:pic>
        <p:nvPicPr>
          <p:cNvPr id="488471" name="Picture 23" descr="pk_puls_shape_1"/>
          <p:cNvPicPr>
            <a:picLocks noChangeAspect="1" noChangeArrowheads="1"/>
          </p:cNvPicPr>
          <p:nvPr/>
        </p:nvPicPr>
        <p:blipFill>
          <a:blip r:embed="rId3"/>
          <a:srcRect/>
          <a:stretch>
            <a:fillRect/>
          </a:stretch>
        </p:blipFill>
        <p:spPr bwMode="auto">
          <a:xfrm>
            <a:off x="533400" y="4338638"/>
            <a:ext cx="2286000" cy="2138362"/>
          </a:xfrm>
          <a:prstGeom prst="rect">
            <a:avLst/>
          </a:prstGeom>
          <a:noFill/>
        </p:spPr>
      </p:pic>
      <p:pic>
        <p:nvPicPr>
          <p:cNvPr id="488472" name="Picture 24" descr="dc_puls_shape_1"/>
          <p:cNvPicPr>
            <a:picLocks noChangeAspect="1" noChangeArrowheads="1"/>
          </p:cNvPicPr>
          <p:nvPr/>
        </p:nvPicPr>
        <p:blipFill>
          <a:blip r:embed="rId4"/>
          <a:srcRect/>
          <a:stretch>
            <a:fillRect/>
          </a:stretch>
        </p:blipFill>
        <p:spPr bwMode="auto">
          <a:xfrm>
            <a:off x="2819400" y="4333875"/>
            <a:ext cx="2286000" cy="2143125"/>
          </a:xfrm>
          <a:prstGeom prst="rect">
            <a:avLst/>
          </a:prstGeom>
          <a:noFill/>
        </p:spPr>
      </p:pic>
      <p:grpSp>
        <p:nvGrpSpPr>
          <p:cNvPr id="4" name="Group 25"/>
          <p:cNvGrpSpPr>
            <a:grpSpLocks/>
          </p:cNvGrpSpPr>
          <p:nvPr/>
        </p:nvGrpSpPr>
        <p:grpSpPr bwMode="auto">
          <a:xfrm>
            <a:off x="5715000" y="4267200"/>
            <a:ext cx="2819400" cy="2116138"/>
            <a:chOff x="3456" y="2555"/>
            <a:chExt cx="1776" cy="1333"/>
          </a:xfrm>
        </p:grpSpPr>
        <p:pic>
          <p:nvPicPr>
            <p:cNvPr id="488474" name="Picture 26" descr="Graph_notreordered_mod"/>
            <p:cNvPicPr>
              <a:picLocks noChangeAspect="1" noChangeArrowheads="1"/>
            </p:cNvPicPr>
            <p:nvPr/>
          </p:nvPicPr>
          <p:blipFill>
            <a:blip r:embed="rId5"/>
            <a:srcRect/>
            <a:stretch>
              <a:fillRect/>
            </a:stretch>
          </p:blipFill>
          <p:spPr bwMode="auto">
            <a:xfrm>
              <a:off x="3504" y="2555"/>
              <a:ext cx="1728" cy="1333"/>
            </a:xfrm>
            <a:prstGeom prst="rect">
              <a:avLst/>
            </a:prstGeom>
            <a:noFill/>
          </p:spPr>
        </p:pic>
        <p:sp>
          <p:nvSpPr>
            <p:cNvPr id="488475" name="Rectangle 27"/>
            <p:cNvSpPr>
              <a:spLocks noChangeArrowheads="1"/>
            </p:cNvSpPr>
            <p:nvPr/>
          </p:nvSpPr>
          <p:spPr bwMode="auto">
            <a:xfrm>
              <a:off x="3456" y="2592"/>
              <a:ext cx="1776" cy="1200"/>
            </a:xfrm>
            <a:prstGeom prst="rect">
              <a:avLst/>
            </a:prstGeom>
            <a:noFill/>
            <a:ln w="19050">
              <a:solidFill>
                <a:schemeClr val="tx1"/>
              </a:solidFill>
              <a:miter lim="800000"/>
              <a:headEnd/>
              <a:tailEnd/>
            </a:ln>
            <a:effectLst/>
          </p:spPr>
          <p:txBody>
            <a:bodyPr wrap="none" anchor="ctr">
              <a:prstTxWarp prst="textNoShape">
                <a:avLst/>
              </a:prstTxWarp>
              <a:spAutoFit/>
            </a:bodyPr>
            <a:lstStyle/>
            <a:p>
              <a:endParaRPr lang="en-US"/>
            </a:p>
          </p:txBody>
        </p:sp>
      </p:grpSp>
      <p:sp>
        <p:nvSpPr>
          <p:cNvPr id="488476" name="Text Box 28"/>
          <p:cNvSpPr txBox="1">
            <a:spLocks noChangeArrowheads="1"/>
          </p:cNvSpPr>
          <p:nvPr/>
        </p:nvSpPr>
        <p:spPr bwMode="auto">
          <a:xfrm>
            <a:off x="6296025" y="4706938"/>
            <a:ext cx="1247775"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chemeClr val="tx1"/>
                </a:solidFill>
              </a:rPr>
              <a:t>digital header</a:t>
            </a:r>
            <a:endParaRPr lang="en-US" sz="1400" b="0">
              <a:solidFill>
                <a:schemeClr val="tx1"/>
              </a:solidFill>
            </a:endParaRPr>
          </a:p>
        </p:txBody>
      </p:sp>
      <p:sp>
        <p:nvSpPr>
          <p:cNvPr id="488477" name="Line 29"/>
          <p:cNvSpPr>
            <a:spLocks noChangeShapeType="1"/>
          </p:cNvSpPr>
          <p:nvPr/>
        </p:nvSpPr>
        <p:spPr bwMode="auto">
          <a:xfrm flipH="1">
            <a:off x="6172200" y="4935538"/>
            <a:ext cx="228600" cy="152400"/>
          </a:xfrm>
          <a:prstGeom prst="line">
            <a:avLst/>
          </a:prstGeom>
          <a:noFill/>
          <a:ln w="19050">
            <a:solidFill>
              <a:schemeClr val="tx1"/>
            </a:solidFill>
            <a:round/>
            <a:headEnd/>
            <a:tailEnd type="triangle" w="med" len="med"/>
          </a:ln>
          <a:effectLst/>
        </p:spPr>
        <p:txBody>
          <a:bodyPr>
            <a:prstTxWarp prst="textNoShape">
              <a:avLst/>
            </a:prstTxWarp>
            <a:spAutoFit/>
          </a:bodyPr>
          <a:lstStyle/>
          <a:p>
            <a:endParaRPr lang="en-US"/>
          </a:p>
        </p:txBody>
      </p:sp>
      <p:sp>
        <p:nvSpPr>
          <p:cNvPr id="488478" name="Text Box 30"/>
          <p:cNvSpPr txBox="1">
            <a:spLocks noChangeArrowheads="1"/>
          </p:cNvSpPr>
          <p:nvPr/>
        </p:nvSpPr>
        <p:spPr bwMode="auto">
          <a:xfrm>
            <a:off x="6310313" y="5243513"/>
            <a:ext cx="1966912"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b="0">
                <a:solidFill>
                  <a:schemeClr val="tx1"/>
                </a:solidFill>
              </a:rPr>
              <a:t>128 analogue samples</a:t>
            </a:r>
            <a:endParaRPr lang="en-US" sz="1400" b="0">
              <a:solidFill>
                <a:schemeClr val="tx1"/>
              </a:solidFill>
            </a:endParaRPr>
          </a:p>
        </p:txBody>
      </p:sp>
      <p:sp>
        <p:nvSpPr>
          <p:cNvPr id="488479" name="Text Box 31"/>
          <p:cNvSpPr txBox="1">
            <a:spLocks noChangeArrowheads="1"/>
          </p:cNvSpPr>
          <p:nvPr/>
        </p:nvSpPr>
        <p:spPr bwMode="auto">
          <a:xfrm>
            <a:off x="6400800" y="4325938"/>
            <a:ext cx="1489075"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a:solidFill>
                  <a:srgbClr val="008000"/>
                </a:solidFill>
              </a:rPr>
              <a:t>APV O/P Frame</a:t>
            </a:r>
            <a:endParaRPr lang="en-US" sz="1400">
              <a:solidFill>
                <a:srgbClr val="008000"/>
              </a:solidFill>
            </a:endParaRPr>
          </a:p>
        </p:txBody>
      </p:sp>
      <p:sp>
        <p:nvSpPr>
          <p:cNvPr id="488480" name="Text Box 32"/>
          <p:cNvSpPr txBox="1">
            <a:spLocks noChangeArrowheads="1"/>
          </p:cNvSpPr>
          <p:nvPr/>
        </p:nvSpPr>
        <p:spPr bwMode="auto">
          <a:xfrm>
            <a:off x="898525" y="4430713"/>
            <a:ext cx="598488"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a:solidFill>
                  <a:srgbClr val="008000"/>
                </a:solidFill>
              </a:rPr>
              <a:t>Peak</a:t>
            </a:r>
            <a:endParaRPr lang="en-US" sz="1400">
              <a:solidFill>
                <a:srgbClr val="008000"/>
              </a:solidFill>
            </a:endParaRPr>
          </a:p>
        </p:txBody>
      </p:sp>
      <p:sp>
        <p:nvSpPr>
          <p:cNvPr id="488481" name="Text Box 33"/>
          <p:cNvSpPr txBox="1">
            <a:spLocks noChangeArrowheads="1"/>
          </p:cNvSpPr>
          <p:nvPr/>
        </p:nvSpPr>
        <p:spPr bwMode="auto">
          <a:xfrm>
            <a:off x="3184525" y="4430713"/>
            <a:ext cx="774700"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GB" sz="1400">
                <a:solidFill>
                  <a:srgbClr val="008000"/>
                </a:solidFill>
              </a:rPr>
              <a:t>Decon</a:t>
            </a:r>
            <a:r>
              <a:rPr lang="en-GB" sz="1400" b="0">
                <a:solidFill>
                  <a:schemeClr val="tx1"/>
                </a:solidFill>
              </a:rPr>
              <a:t>.</a:t>
            </a:r>
            <a:endParaRPr lang="en-US" sz="1400" b="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198"/>
            <a:ext cx="8229600" cy="715962"/>
          </a:xfrm>
        </p:spPr>
        <p:txBody>
          <a:bodyPr/>
          <a:lstStyle/>
          <a:p>
            <a:r>
              <a:rPr lang="en-US" dirty="0" smtClean="0"/>
              <a:t>Optical links</a:t>
            </a:r>
            <a:endParaRPr lang="en-US" dirty="0"/>
          </a:p>
        </p:txBody>
      </p:sp>
      <p:sp>
        <p:nvSpPr>
          <p:cNvPr id="3" name="Content Placeholder 2"/>
          <p:cNvSpPr>
            <a:spLocks noGrp="1"/>
          </p:cNvSpPr>
          <p:nvPr>
            <p:ph idx="1"/>
          </p:nvPr>
        </p:nvSpPr>
        <p:spPr>
          <a:xfrm>
            <a:off x="457200" y="998180"/>
            <a:ext cx="8229600" cy="5213350"/>
          </a:xfrm>
        </p:spPr>
        <p:txBody>
          <a:bodyPr/>
          <a:lstStyle/>
          <a:p>
            <a:r>
              <a:rPr lang="en-US" sz="2000" dirty="0" smtClean="0"/>
              <a:t>System developed for CMS Tracker mainly by CERN with industrial </a:t>
            </a:r>
            <a:r>
              <a:rPr lang="en-US" sz="2000" dirty="0" smtClean="0"/>
              <a:t>partners – later used for calorimeter, and other detectors</a:t>
            </a:r>
            <a:endParaRPr lang="en-US" sz="2000" dirty="0" smtClean="0"/>
          </a:p>
          <a:p>
            <a:pPr lvl="1"/>
            <a:r>
              <a:rPr lang="en-US" sz="1800" dirty="0" smtClean="0"/>
              <a:t>1.3µm single mode FP laser transmitters, III-V semiconductor </a:t>
            </a:r>
            <a:r>
              <a:rPr lang="en-US" sz="1800" dirty="0" err="1" smtClean="0"/>
              <a:t>Tx</a:t>
            </a:r>
            <a:r>
              <a:rPr lang="en-US" sz="1800" dirty="0" smtClean="0"/>
              <a:t> &amp; Rx</a:t>
            </a:r>
          </a:p>
          <a:p>
            <a:pPr lvl="2"/>
            <a:r>
              <a:rPr lang="en-US" sz="1600" dirty="0" smtClean="0"/>
              <a:t>good linearity over wide range, good radiation &amp; B-field tolerance</a:t>
            </a:r>
            <a:endParaRPr lang="en-US" sz="1600" dirty="0"/>
          </a:p>
        </p:txBody>
      </p:sp>
      <p:sp>
        <p:nvSpPr>
          <p:cNvPr id="4" name="Date Placeholder 3"/>
          <p:cNvSpPr>
            <a:spLocks noGrp="1"/>
          </p:cNvSpPr>
          <p:nvPr>
            <p:ph type="dt" sz="half" idx="10"/>
          </p:nvPr>
        </p:nvSpPr>
        <p:spPr/>
        <p:txBody>
          <a:bodyPr/>
          <a:lstStyle/>
          <a:p>
            <a:r>
              <a:rPr lang="en-GB" smtClean="0"/>
              <a:t>Oct 2014</a:t>
            </a:r>
            <a:endParaRPr lang="en-US"/>
          </a:p>
        </p:txBody>
      </p:sp>
      <p:sp>
        <p:nvSpPr>
          <p:cNvPr id="5" name="Footer Placeholder 4"/>
          <p:cNvSpPr>
            <a:spLocks noGrp="1"/>
          </p:cNvSpPr>
          <p:nvPr>
            <p:ph type="ftr" sz="quarter" idx="11"/>
          </p:nvPr>
        </p:nvSpPr>
        <p:spPr/>
        <p:txBody>
          <a:bodyPr/>
          <a:lstStyle/>
          <a:p>
            <a:r>
              <a:rPr lang="en-US" smtClean="0"/>
              <a:t>Geoff Hall</a:t>
            </a:r>
            <a:endParaRPr lang="en-US"/>
          </a:p>
        </p:txBody>
      </p:sp>
      <p:sp>
        <p:nvSpPr>
          <p:cNvPr id="6" name="Slide Number Placeholder 5"/>
          <p:cNvSpPr>
            <a:spLocks noGrp="1"/>
          </p:cNvSpPr>
          <p:nvPr>
            <p:ph type="sldNum" sz="quarter" idx="12"/>
          </p:nvPr>
        </p:nvSpPr>
        <p:spPr/>
        <p:txBody>
          <a:bodyPr/>
          <a:lstStyle/>
          <a:p>
            <a:fld id="{0ECA5D5C-C438-0A42-B89B-0571B2B1B31C}" type="slidenum">
              <a:rPr lang="en-US" smtClean="0"/>
              <a:pPr/>
              <a:t>23</a:t>
            </a:fld>
            <a:endParaRPr lang="en-US"/>
          </a:p>
        </p:txBody>
      </p:sp>
      <p:pic>
        <p:nvPicPr>
          <p:cNvPr id="7" name="Picture 6" descr="olink_sys.pdf"/>
          <p:cNvPicPr>
            <a:picLocks noChangeAspect="1"/>
          </p:cNvPicPr>
          <p:nvPr/>
        </p:nvPicPr>
        <p:blipFill>
          <a:blip r:embed="rId2"/>
          <a:stretch>
            <a:fillRect/>
          </a:stretch>
        </p:blipFill>
        <p:spPr>
          <a:xfrm>
            <a:off x="388567" y="2152236"/>
            <a:ext cx="8153400" cy="2781300"/>
          </a:xfrm>
          <a:prstGeom prst="rect">
            <a:avLst/>
          </a:prstGeom>
        </p:spPr>
      </p:pic>
      <p:pic>
        <p:nvPicPr>
          <p:cNvPr id="8" name="Picture 7" descr="optohybri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15" y="4405630"/>
            <a:ext cx="2926080" cy="1950720"/>
          </a:xfrm>
          <a:prstGeom prst="rect">
            <a:avLst/>
          </a:prstGeom>
        </p:spPr>
      </p:pic>
      <p:pic>
        <p:nvPicPr>
          <p:cNvPr id="9" name="Picture 8" descr="mu_connectors_web.jpg"/>
          <p:cNvPicPr>
            <a:picLocks noChangeAspect="1"/>
          </p:cNvPicPr>
          <p:nvPr/>
        </p:nvPicPr>
        <p:blipFill>
          <a:blip r:embed="rId4"/>
          <a:stretch>
            <a:fillRect/>
          </a:stretch>
        </p:blipFill>
        <p:spPr>
          <a:xfrm>
            <a:off x="3522121" y="4539310"/>
            <a:ext cx="2286000" cy="2278380"/>
          </a:xfrm>
          <a:prstGeom prst="rect">
            <a:avLst/>
          </a:prstGeom>
        </p:spPr>
      </p:pic>
      <p:pic>
        <p:nvPicPr>
          <p:cNvPr id="10" name="Picture 9" descr="ecabl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940" y="4919249"/>
            <a:ext cx="3655060" cy="13182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GB" smtClean="0"/>
              <a:t>Oct 2014</a:t>
            </a:r>
            <a:endParaRPr lang="en-US"/>
          </a:p>
        </p:txBody>
      </p:sp>
      <p:sp>
        <p:nvSpPr>
          <p:cNvPr id="19" name="Footer Placeholder 4"/>
          <p:cNvSpPr>
            <a:spLocks noGrp="1"/>
          </p:cNvSpPr>
          <p:nvPr>
            <p:ph type="ftr" sz="quarter" idx="11"/>
          </p:nvPr>
        </p:nvSpPr>
        <p:spPr/>
        <p:txBody>
          <a:bodyPr/>
          <a:lstStyle/>
          <a:p>
            <a:r>
              <a:rPr lang="en-US" smtClean="0"/>
              <a:t>Geoff Hall</a:t>
            </a:r>
            <a:endParaRPr lang="en-US"/>
          </a:p>
        </p:txBody>
      </p:sp>
      <p:sp>
        <p:nvSpPr>
          <p:cNvPr id="20" name="Slide Number Placeholder 5"/>
          <p:cNvSpPr>
            <a:spLocks noGrp="1"/>
          </p:cNvSpPr>
          <p:nvPr>
            <p:ph type="sldNum" sz="quarter" idx="12"/>
          </p:nvPr>
        </p:nvSpPr>
        <p:spPr/>
        <p:txBody>
          <a:bodyPr/>
          <a:lstStyle/>
          <a:p>
            <a:fld id="{C02F86ED-5484-4162-83EF-19165467B093}" type="slidenum">
              <a:rPr lang="en-US"/>
              <a:pPr/>
              <a:t>24</a:t>
            </a:fld>
            <a:endParaRPr lang="en-US"/>
          </a:p>
        </p:txBody>
      </p:sp>
      <p:sp>
        <p:nvSpPr>
          <p:cNvPr id="489474" name="Rectangle 2"/>
          <p:cNvSpPr>
            <a:spLocks noGrp="1" noChangeArrowheads="1"/>
          </p:cNvSpPr>
          <p:nvPr>
            <p:ph type="title"/>
          </p:nvPr>
        </p:nvSpPr>
        <p:spPr/>
        <p:txBody>
          <a:bodyPr/>
          <a:lstStyle/>
          <a:p>
            <a:r>
              <a:rPr lang="en-US" dirty="0" smtClean="0"/>
              <a:t>Tracker - Front </a:t>
            </a:r>
            <a:r>
              <a:rPr lang="en-US" dirty="0"/>
              <a:t>End Driver</a:t>
            </a:r>
          </a:p>
        </p:txBody>
      </p:sp>
      <p:sp>
        <p:nvSpPr>
          <p:cNvPr id="489475" name="Rectangle 3"/>
          <p:cNvSpPr>
            <a:spLocks noGrp="1" noChangeArrowheads="1"/>
          </p:cNvSpPr>
          <p:nvPr>
            <p:ph type="body" idx="1"/>
          </p:nvPr>
        </p:nvSpPr>
        <p:spPr>
          <a:xfrm>
            <a:off x="152400" y="1143000"/>
            <a:ext cx="1981200" cy="5181600"/>
          </a:xfrm>
        </p:spPr>
        <p:txBody>
          <a:bodyPr/>
          <a:lstStyle/>
          <a:p>
            <a:pPr marL="187325" indent="-187325">
              <a:lnSpc>
                <a:spcPct val="90000"/>
              </a:lnSpc>
            </a:pPr>
            <a:r>
              <a:rPr lang="en-US" sz="2000" dirty="0" smtClean="0"/>
              <a:t>Monolithic assembly (density/cost</a:t>
            </a:r>
            <a:r>
              <a:rPr lang="en-US" sz="2000" dirty="0" smtClean="0"/>
              <a:t>)</a:t>
            </a:r>
          </a:p>
          <a:p>
            <a:pPr marL="187325" indent="-187325">
              <a:lnSpc>
                <a:spcPct val="90000"/>
              </a:lnSpc>
            </a:pPr>
            <a:r>
              <a:rPr lang="en-US" sz="2000" dirty="0" smtClean="0"/>
              <a:t>~ year 2005</a:t>
            </a:r>
            <a:endParaRPr lang="en-US" sz="2000" dirty="0" smtClean="0"/>
          </a:p>
          <a:p>
            <a:pPr marL="187325" indent="-187325">
              <a:lnSpc>
                <a:spcPct val="90000"/>
              </a:lnSpc>
            </a:pPr>
            <a:endParaRPr lang="en-US" sz="2000" dirty="0" smtClean="0"/>
          </a:p>
          <a:p>
            <a:pPr marL="187325" indent="-187325">
              <a:lnSpc>
                <a:spcPct val="90000"/>
              </a:lnSpc>
            </a:pPr>
            <a:r>
              <a:rPr lang="en-US" sz="2000" dirty="0" smtClean="0"/>
              <a:t>in UK</a:t>
            </a:r>
            <a:r>
              <a:rPr lang="en-US" sz="2000" dirty="0"/>
              <a:t> </a:t>
            </a:r>
            <a:r>
              <a:rPr lang="en-US" sz="2000" dirty="0" smtClean="0"/>
              <a:t>with high yield</a:t>
            </a:r>
          </a:p>
          <a:p>
            <a:pPr marL="187325" indent="-187325">
              <a:lnSpc>
                <a:spcPct val="90000"/>
              </a:lnSpc>
              <a:buNone/>
            </a:pPr>
            <a:endParaRPr lang="en-US" sz="1600" dirty="0" smtClean="0"/>
          </a:p>
          <a:p>
            <a:pPr marL="187325" indent="-187325">
              <a:lnSpc>
                <a:spcPct val="90000"/>
              </a:lnSpc>
            </a:pPr>
            <a:r>
              <a:rPr lang="en-US" sz="1800" dirty="0" err="1"/>
              <a:t>opto</a:t>
            </a:r>
            <a:r>
              <a:rPr lang="en-US" sz="1800" dirty="0"/>
              <a:t>-electric conversion</a:t>
            </a:r>
          </a:p>
          <a:p>
            <a:pPr marL="187325" indent="-187325">
              <a:lnSpc>
                <a:spcPct val="90000"/>
              </a:lnSpc>
            </a:pPr>
            <a:r>
              <a:rPr lang="en-US" sz="1800" dirty="0" smtClean="0"/>
              <a:t>data processing</a:t>
            </a:r>
          </a:p>
          <a:p>
            <a:pPr marL="187325" indent="-187325">
              <a:lnSpc>
                <a:spcPct val="90000"/>
              </a:lnSpc>
            </a:pPr>
            <a:r>
              <a:rPr lang="en-US" sz="1800" dirty="0" smtClean="0"/>
              <a:t>data transfer</a:t>
            </a:r>
          </a:p>
          <a:p>
            <a:pPr marL="187325" indent="-187325">
              <a:lnSpc>
                <a:spcPct val="90000"/>
              </a:lnSpc>
            </a:pPr>
            <a:r>
              <a:rPr lang="en-US" sz="1800" dirty="0" smtClean="0"/>
              <a:t>VME control and slow </a:t>
            </a:r>
            <a:r>
              <a:rPr lang="en-US" sz="1800" dirty="0" smtClean="0"/>
              <a:t>readout</a:t>
            </a:r>
          </a:p>
          <a:p>
            <a:pPr marL="187325" indent="-187325">
              <a:lnSpc>
                <a:spcPct val="90000"/>
              </a:lnSpc>
            </a:pPr>
            <a:endParaRPr lang="en-US" sz="1800" dirty="0"/>
          </a:p>
          <a:p>
            <a:pPr marL="187325" indent="-187325">
              <a:lnSpc>
                <a:spcPct val="90000"/>
              </a:lnSpc>
            </a:pPr>
            <a:r>
              <a:rPr lang="en-US" sz="1800" dirty="0" smtClean="0">
                <a:solidFill>
                  <a:srgbClr val="FF0000"/>
                </a:solidFill>
              </a:rPr>
              <a:t>typical of many other CMS modules</a:t>
            </a:r>
            <a:endParaRPr lang="en-US" sz="1800" dirty="0" smtClean="0">
              <a:solidFill>
                <a:srgbClr val="FF0000"/>
              </a:solidFill>
            </a:endParaRPr>
          </a:p>
          <a:p>
            <a:pPr marL="187325" indent="-187325">
              <a:lnSpc>
                <a:spcPct val="90000"/>
              </a:lnSpc>
            </a:pPr>
            <a:endParaRPr lang="en-US" sz="1800" dirty="0"/>
          </a:p>
          <a:p>
            <a:pPr marL="187325" indent="-187325">
              <a:lnSpc>
                <a:spcPct val="90000"/>
              </a:lnSpc>
            </a:pPr>
            <a:endParaRPr lang="en-US" sz="1800" dirty="0"/>
          </a:p>
          <a:p>
            <a:pPr marL="187325" indent="-187325">
              <a:lnSpc>
                <a:spcPct val="90000"/>
              </a:lnSpc>
            </a:pPr>
            <a:endParaRPr lang="en-US" dirty="0"/>
          </a:p>
        </p:txBody>
      </p:sp>
      <p:pic>
        <p:nvPicPr>
          <p:cNvPr id="489476" name="Picture 4" descr="fed-29-01-2003-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1066800"/>
            <a:ext cx="6934200" cy="5246688"/>
          </a:xfrm>
          <a:prstGeom prst="rect">
            <a:avLst/>
          </a:prstGeom>
          <a:noFill/>
        </p:spPr>
      </p:pic>
      <p:sp>
        <p:nvSpPr>
          <p:cNvPr id="489477" name="Rectangle 5"/>
          <p:cNvSpPr>
            <a:spLocks noChangeArrowheads="1"/>
          </p:cNvSpPr>
          <p:nvPr/>
        </p:nvSpPr>
        <p:spPr bwMode="auto">
          <a:xfrm>
            <a:off x="6597650" y="5410200"/>
            <a:ext cx="1731963"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“Primary” Side</a:t>
            </a:r>
          </a:p>
        </p:txBody>
      </p:sp>
      <p:sp>
        <p:nvSpPr>
          <p:cNvPr id="489478" name="Rectangle 6"/>
          <p:cNvSpPr>
            <a:spLocks noChangeArrowheads="1"/>
          </p:cNvSpPr>
          <p:nvPr/>
        </p:nvSpPr>
        <p:spPr bwMode="auto">
          <a:xfrm>
            <a:off x="2800350" y="1219200"/>
            <a:ext cx="995363"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OptoRx</a:t>
            </a:r>
          </a:p>
        </p:txBody>
      </p:sp>
      <p:sp>
        <p:nvSpPr>
          <p:cNvPr id="489479" name="Rectangle 7"/>
          <p:cNvSpPr>
            <a:spLocks noChangeArrowheads="1"/>
          </p:cNvSpPr>
          <p:nvPr/>
        </p:nvSpPr>
        <p:spPr bwMode="auto">
          <a:xfrm>
            <a:off x="5194300" y="1828800"/>
            <a:ext cx="882650"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CFlash</a:t>
            </a:r>
          </a:p>
        </p:txBody>
      </p:sp>
      <p:sp>
        <p:nvSpPr>
          <p:cNvPr id="489480" name="Rectangle 8"/>
          <p:cNvSpPr>
            <a:spLocks noChangeArrowheads="1"/>
          </p:cNvSpPr>
          <p:nvPr/>
        </p:nvSpPr>
        <p:spPr bwMode="auto">
          <a:xfrm>
            <a:off x="7835900" y="1295400"/>
            <a:ext cx="1177925" cy="730250"/>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VME64x</a:t>
            </a:r>
          </a:p>
          <a:p>
            <a:pPr defTabSz="762000"/>
            <a:r>
              <a:rPr lang="en-GB" sz="1800" b="0">
                <a:solidFill>
                  <a:schemeClr val="tx1"/>
                </a:solidFill>
                <a:latin typeface="Comic Sans MS" pitchFamily="-84" charset="0"/>
              </a:rPr>
              <a:t>9U board</a:t>
            </a:r>
          </a:p>
        </p:txBody>
      </p:sp>
      <p:sp>
        <p:nvSpPr>
          <p:cNvPr id="489481" name="Rectangle 9"/>
          <p:cNvSpPr>
            <a:spLocks noChangeArrowheads="1"/>
          </p:cNvSpPr>
          <p:nvPr/>
        </p:nvSpPr>
        <p:spPr bwMode="auto">
          <a:xfrm>
            <a:off x="4368800" y="2362200"/>
            <a:ext cx="874713" cy="730250"/>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34 x</a:t>
            </a:r>
          </a:p>
          <a:p>
            <a:pPr defTabSz="762000"/>
            <a:r>
              <a:rPr lang="en-GB" sz="1800" b="0">
                <a:solidFill>
                  <a:schemeClr val="tx1"/>
                </a:solidFill>
                <a:latin typeface="Comic Sans MS" pitchFamily="-84" charset="0"/>
              </a:rPr>
              <a:t>FPGAs</a:t>
            </a:r>
          </a:p>
        </p:txBody>
      </p:sp>
      <p:sp>
        <p:nvSpPr>
          <p:cNvPr id="489482" name="Rectangle 10"/>
          <p:cNvSpPr>
            <a:spLocks noChangeArrowheads="1"/>
          </p:cNvSpPr>
          <p:nvPr/>
        </p:nvSpPr>
        <p:spPr bwMode="auto">
          <a:xfrm>
            <a:off x="4038600" y="3429000"/>
            <a:ext cx="1135063"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Analogue</a:t>
            </a:r>
          </a:p>
        </p:txBody>
      </p:sp>
      <p:sp>
        <p:nvSpPr>
          <p:cNvPr id="489483" name="Rectangle 11"/>
          <p:cNvSpPr>
            <a:spLocks noChangeArrowheads="1"/>
          </p:cNvSpPr>
          <p:nvPr/>
        </p:nvSpPr>
        <p:spPr bwMode="auto">
          <a:xfrm>
            <a:off x="2882900" y="4114800"/>
            <a:ext cx="633413"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TTC</a:t>
            </a:r>
          </a:p>
        </p:txBody>
      </p:sp>
      <p:sp>
        <p:nvSpPr>
          <p:cNvPr id="489484" name="Rectangle 12"/>
          <p:cNvSpPr>
            <a:spLocks noChangeArrowheads="1"/>
          </p:cNvSpPr>
          <p:nvPr/>
        </p:nvSpPr>
        <p:spPr bwMode="auto">
          <a:xfrm rot="-1427707">
            <a:off x="4533900" y="4800600"/>
            <a:ext cx="1568450" cy="762000"/>
          </a:xfrm>
          <a:prstGeom prst="rect">
            <a:avLst/>
          </a:prstGeom>
          <a:noFill/>
          <a:ln w="57150">
            <a:solidFill>
              <a:schemeClr val="bg1"/>
            </a:solidFill>
            <a:prstDash val="dash"/>
            <a:miter lim="800000"/>
            <a:headEnd/>
            <a:tailEnd/>
          </a:ln>
          <a:effectLst/>
        </p:spPr>
        <p:txBody>
          <a:bodyPr wrap="none" anchor="ctr">
            <a:prstTxWarp prst="textNoShape">
              <a:avLst/>
            </a:prstTxWarp>
          </a:bodyPr>
          <a:lstStyle/>
          <a:p>
            <a:endParaRPr lang="en-US"/>
          </a:p>
        </p:txBody>
      </p:sp>
      <p:sp>
        <p:nvSpPr>
          <p:cNvPr id="489485" name="Rectangle 13"/>
          <p:cNvSpPr>
            <a:spLocks noChangeArrowheads="1"/>
          </p:cNvSpPr>
          <p:nvPr/>
        </p:nvSpPr>
        <p:spPr bwMode="auto">
          <a:xfrm rot="-1286297">
            <a:off x="4792663" y="5043488"/>
            <a:ext cx="992187" cy="411162"/>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FE Unit</a:t>
            </a:r>
          </a:p>
        </p:txBody>
      </p:sp>
      <p:sp>
        <p:nvSpPr>
          <p:cNvPr id="489486" name="Rectangle 14"/>
          <p:cNvSpPr>
            <a:spLocks noChangeArrowheads="1"/>
          </p:cNvSpPr>
          <p:nvPr/>
        </p:nvSpPr>
        <p:spPr bwMode="auto">
          <a:xfrm>
            <a:off x="7423150" y="4038600"/>
            <a:ext cx="815975"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Power</a:t>
            </a:r>
          </a:p>
        </p:txBody>
      </p:sp>
      <p:sp>
        <p:nvSpPr>
          <p:cNvPr id="489487" name="Rectangle 15"/>
          <p:cNvSpPr>
            <a:spLocks noChangeArrowheads="1"/>
          </p:cNvSpPr>
          <p:nvPr/>
        </p:nvSpPr>
        <p:spPr bwMode="auto">
          <a:xfrm>
            <a:off x="6597650" y="2971800"/>
            <a:ext cx="1219200"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Memories</a:t>
            </a:r>
          </a:p>
        </p:txBody>
      </p:sp>
      <p:sp>
        <p:nvSpPr>
          <p:cNvPr id="489488" name="Rectangle 16"/>
          <p:cNvSpPr>
            <a:spLocks noChangeArrowheads="1"/>
          </p:cNvSpPr>
          <p:nvPr/>
        </p:nvSpPr>
        <p:spPr bwMode="auto">
          <a:xfrm>
            <a:off x="2387600" y="2514600"/>
            <a:ext cx="1435100"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96 channels</a:t>
            </a:r>
          </a:p>
        </p:txBody>
      </p:sp>
      <p:sp>
        <p:nvSpPr>
          <p:cNvPr id="489489" name="Rectangle 17"/>
          <p:cNvSpPr>
            <a:spLocks noChangeArrowheads="1"/>
          </p:cNvSpPr>
          <p:nvPr/>
        </p:nvSpPr>
        <p:spPr bwMode="auto">
          <a:xfrm>
            <a:off x="5937250" y="1066800"/>
            <a:ext cx="814388" cy="411163"/>
          </a:xfrm>
          <a:prstGeom prst="rect">
            <a:avLst/>
          </a:prstGeom>
          <a:solidFill>
            <a:schemeClr val="bg1">
              <a:alpha val="50000"/>
            </a:schemeClr>
          </a:solidFill>
          <a:ln w="12700">
            <a:noFill/>
            <a:miter lim="800000"/>
            <a:headEnd/>
            <a:tailEnd/>
          </a:ln>
          <a:effectLst/>
        </p:spPr>
        <p:txBody>
          <a:bodyPr wrap="none">
            <a:prstTxWarp prst="textNoShape">
              <a:avLst/>
            </a:prstTxWarp>
            <a:spAutoFit/>
          </a:bodyPr>
          <a:lstStyle/>
          <a:p>
            <a:pPr defTabSz="762000"/>
            <a:r>
              <a:rPr lang="en-GB" sz="1800" b="0">
                <a:solidFill>
                  <a:schemeClr val="tx1"/>
                </a:solidFill>
                <a:latin typeface="Comic Sans MS" pitchFamily="-84" charset="0"/>
              </a:rPr>
              <a:t>JTAG</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3" y="1584960"/>
            <a:ext cx="7772400" cy="4184015"/>
          </a:xfrm>
        </p:spPr>
        <p:txBody>
          <a:bodyPr/>
          <a:lstStyle/>
          <a:p>
            <a:r>
              <a:rPr lang="en-US" sz="2400" b="0" dirty="0" smtClean="0"/>
              <a:t>Tracker Construction</a:t>
            </a:r>
            <a:br>
              <a:rPr lang="en-US" sz="2400" b="0" dirty="0" smtClean="0"/>
            </a:br>
            <a:r>
              <a:rPr lang="en-US" sz="2400" b="0" dirty="0" smtClean="0"/>
              <a:t>		</a:t>
            </a:r>
            <a:r>
              <a:rPr lang="en-US" sz="2400" b="0" cap="none" dirty="0" smtClean="0"/>
              <a:t>by worldwide effort</a:t>
            </a:r>
            <a:br>
              <a:rPr lang="en-US" sz="2400" b="0" cap="none" dirty="0" smtClean="0"/>
            </a:br>
            <a:r>
              <a:rPr lang="en-US" sz="2400" b="0" cap="none" dirty="0" smtClean="0"/>
              <a:t/>
            </a:r>
            <a:br>
              <a:rPr lang="en-US" sz="2400" b="0" cap="none" dirty="0" smtClean="0"/>
            </a:br>
            <a:r>
              <a:rPr lang="en-US" sz="2400" b="0" cap="none" dirty="0" smtClean="0"/>
              <a:t>Austria, Belgium, Finland, France, Germany, Italy, CERN, Switzerland, UK, USA –</a:t>
            </a:r>
            <a:r>
              <a:rPr lang="en-US" sz="2400" b="0" i="1" cap="none" dirty="0" smtClean="0"/>
              <a:t>62 institutes</a:t>
            </a:r>
            <a:r>
              <a:rPr lang="en-US" sz="2400" b="0" cap="none" dirty="0" smtClean="0"/>
              <a:t/>
            </a:r>
            <a:br>
              <a:rPr lang="en-US" sz="2400" b="0" cap="none" dirty="0" smtClean="0"/>
            </a:br>
            <a:r>
              <a:rPr lang="en-US" sz="2400" b="0" cap="none" dirty="0" smtClean="0"/>
              <a:t>            </a:t>
            </a:r>
            <a:r>
              <a:rPr lang="en-US" sz="2400" b="0" cap="none" dirty="0" smtClean="0">
                <a:solidFill>
                  <a:schemeClr val="tx1"/>
                </a:solidFill>
              </a:rPr>
              <a:t>much movement of components and assemblies</a:t>
            </a:r>
            <a:r>
              <a:rPr lang="en-US" sz="2400" b="0" cap="none" dirty="0" smtClean="0"/>
              <a:t/>
            </a:r>
            <a:br>
              <a:rPr lang="en-US" sz="2400" b="0" cap="none" dirty="0" smtClean="0"/>
            </a:br>
            <a:r>
              <a:rPr lang="en-US" sz="2400" b="0" cap="none" dirty="0" smtClean="0"/>
              <a:t/>
            </a:r>
            <a:br>
              <a:rPr lang="en-US" sz="2400" b="0" cap="none" dirty="0" smtClean="0"/>
            </a:br>
            <a:r>
              <a:rPr lang="en-US" sz="2000" b="0" cap="none" dirty="0" smtClean="0">
                <a:solidFill>
                  <a:srgbClr val="000000"/>
                </a:solidFill>
              </a:rPr>
              <a:t>Sensors, ASICs, hybrids procured and tested</a:t>
            </a:r>
            <a:br>
              <a:rPr lang="en-US" sz="2000" b="0" cap="none" dirty="0" smtClean="0">
                <a:solidFill>
                  <a:srgbClr val="000000"/>
                </a:solidFill>
              </a:rPr>
            </a:br>
            <a:r>
              <a:rPr lang="en-US" sz="2000" b="0" cap="none" dirty="0" smtClean="0">
                <a:solidFill>
                  <a:srgbClr val="000000"/>
                </a:solidFill>
              </a:rPr>
              <a:t>	some parts commercially: e.g. hybrids</a:t>
            </a:r>
            <a:br>
              <a:rPr lang="en-US" sz="2000" b="0" cap="none" dirty="0" smtClean="0">
                <a:solidFill>
                  <a:srgbClr val="000000"/>
                </a:solidFill>
              </a:rPr>
            </a:br>
            <a:r>
              <a:rPr lang="en-US" sz="2000" b="0" cap="none" dirty="0" smtClean="0">
                <a:solidFill>
                  <a:srgbClr val="000000"/>
                </a:solidFill>
              </a:rPr>
              <a:t/>
            </a:r>
            <a:br>
              <a:rPr lang="en-US" sz="2000" b="0" cap="none" dirty="0" smtClean="0">
                <a:solidFill>
                  <a:srgbClr val="000000"/>
                </a:solidFill>
              </a:rPr>
            </a:br>
            <a:r>
              <a:rPr lang="en-US" sz="2000" b="0" cap="none" dirty="0" smtClean="0">
                <a:solidFill>
                  <a:srgbClr val="000000"/>
                </a:solidFill>
              </a:rPr>
              <a:t>Modules constructed in our dedicated </a:t>
            </a:r>
            <a:r>
              <a:rPr lang="en-US" sz="2000" b="0" cap="none" dirty="0" err="1" smtClean="0">
                <a:solidFill>
                  <a:srgbClr val="000000"/>
                </a:solidFill>
              </a:rPr>
              <a:t>centres</a:t>
            </a:r>
            <a:r>
              <a:rPr lang="en-US" sz="2000" b="0" cap="none" dirty="0" smtClean="0">
                <a:solidFill>
                  <a:srgbClr val="000000"/>
                </a:solidFill>
              </a:rPr>
              <a:t>, using automated assembly methods…</a:t>
            </a:r>
            <a:r>
              <a:rPr lang="en-US" sz="2400" b="0" cap="none" dirty="0" smtClean="0">
                <a:solidFill>
                  <a:srgbClr val="000000"/>
                </a:solidFill>
              </a:rPr>
              <a:t> </a:t>
            </a:r>
            <a:r>
              <a:rPr lang="en-US" sz="2400" b="0" cap="none" dirty="0" smtClean="0"/>
              <a:t/>
            </a:r>
            <a:br>
              <a:rPr lang="en-US" sz="2400" b="0" cap="none" dirty="0" smtClean="0"/>
            </a:br>
            <a:endParaRPr lang="en-US" sz="2400" b="0" cap="none" dirty="0"/>
          </a:p>
        </p:txBody>
      </p:sp>
      <p:sp>
        <p:nvSpPr>
          <p:cNvPr id="4" name="Date Placeholder 3"/>
          <p:cNvSpPr>
            <a:spLocks noGrp="1"/>
          </p:cNvSpPr>
          <p:nvPr>
            <p:ph type="dt" sz="half" idx="10"/>
          </p:nvPr>
        </p:nvSpPr>
        <p:spPr/>
        <p:txBody>
          <a:bodyPr/>
          <a:lstStyle/>
          <a:p>
            <a:r>
              <a:rPr lang="en-GB" smtClean="0"/>
              <a:t>Oct 2014</a:t>
            </a:r>
            <a:endParaRPr lang="en-US"/>
          </a:p>
        </p:txBody>
      </p:sp>
      <p:sp>
        <p:nvSpPr>
          <p:cNvPr id="5" name="Footer Placeholder 4"/>
          <p:cNvSpPr>
            <a:spLocks noGrp="1"/>
          </p:cNvSpPr>
          <p:nvPr>
            <p:ph type="ftr" sz="quarter" idx="11"/>
          </p:nvPr>
        </p:nvSpPr>
        <p:spPr/>
        <p:txBody>
          <a:bodyPr/>
          <a:lstStyle/>
          <a:p>
            <a:r>
              <a:rPr lang="en-US" smtClean="0"/>
              <a:t>Geoff Hall</a:t>
            </a:r>
            <a:endParaRPr lang="en-US"/>
          </a:p>
        </p:txBody>
      </p:sp>
      <p:sp>
        <p:nvSpPr>
          <p:cNvPr id="6" name="Slide Number Placeholder 5"/>
          <p:cNvSpPr>
            <a:spLocks noGrp="1"/>
          </p:cNvSpPr>
          <p:nvPr>
            <p:ph type="sldNum" sz="quarter" idx="12"/>
          </p:nvPr>
        </p:nvSpPr>
        <p:spPr/>
        <p:txBody>
          <a:bodyPr/>
          <a:lstStyle/>
          <a:p>
            <a:fld id="{0ECA5D5C-C438-0A42-B89B-0571B2B1B31C}" type="slidenum">
              <a:rPr lang="en-US" smtClean="0"/>
              <a:pPr/>
              <a:t>25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dirty="0" smtClean="0"/>
              <a:t>Modules and sub-system assembly  </a:t>
            </a:r>
            <a:endParaRPr lang="en-US" dirty="0"/>
          </a:p>
        </p:txBody>
      </p:sp>
      <p:sp>
        <p:nvSpPr>
          <p:cNvPr id="12" name="Date Placeholder 2"/>
          <p:cNvSpPr>
            <a:spLocks noGrp="1"/>
          </p:cNvSpPr>
          <p:nvPr>
            <p:ph type="dt" sz="half" idx="10"/>
          </p:nvPr>
        </p:nvSpPr>
        <p:spPr/>
        <p:txBody>
          <a:bodyPr/>
          <a:lstStyle/>
          <a:p>
            <a:r>
              <a:rPr lang="en-GB" smtClean="0"/>
              <a:t>Oct 2014</a:t>
            </a:r>
            <a:endParaRPr lang="en-US" dirty="0"/>
          </a:p>
        </p:txBody>
      </p:sp>
      <p:sp>
        <p:nvSpPr>
          <p:cNvPr id="13" name="Footer Placeholder 3"/>
          <p:cNvSpPr>
            <a:spLocks noGrp="1"/>
          </p:cNvSpPr>
          <p:nvPr>
            <p:ph type="ftr" sz="quarter" idx="11"/>
          </p:nvPr>
        </p:nvSpPr>
        <p:spPr/>
        <p:txBody>
          <a:bodyPr/>
          <a:lstStyle/>
          <a:p>
            <a:r>
              <a:rPr lang="en-US" smtClean="0"/>
              <a:t>Geoff Hall</a:t>
            </a:r>
            <a:endParaRPr lang="en-US"/>
          </a:p>
        </p:txBody>
      </p:sp>
      <p:sp>
        <p:nvSpPr>
          <p:cNvPr id="14" name="Slide Number Placeholder 4"/>
          <p:cNvSpPr>
            <a:spLocks noGrp="1"/>
          </p:cNvSpPr>
          <p:nvPr>
            <p:ph type="sldNum" sz="quarter" idx="12"/>
          </p:nvPr>
        </p:nvSpPr>
        <p:spPr/>
        <p:txBody>
          <a:bodyPr/>
          <a:lstStyle/>
          <a:p>
            <a:fld id="{43A82885-21EE-48F3-830C-BAFE799E16EC}" type="slidenum">
              <a:rPr lang="en-US"/>
              <a:pPr/>
              <a:t>26</a:t>
            </a:fld>
            <a:endParaRPr lang="en-US"/>
          </a:p>
        </p:txBody>
      </p:sp>
      <p:pic>
        <p:nvPicPr>
          <p:cNvPr id="425990" name="Picture 6" descr="Layer1-Firenz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409" y="1618865"/>
            <a:ext cx="3381375" cy="2506663"/>
          </a:xfrm>
          <a:prstGeom prst="rect">
            <a:avLst/>
          </a:prstGeom>
          <a:noFill/>
        </p:spPr>
      </p:pic>
      <p:pic>
        <p:nvPicPr>
          <p:cNvPr id="1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7604" y="4186992"/>
            <a:ext cx="6481932" cy="2372558"/>
          </a:xfrm>
          <a:prstGeom prst="rect">
            <a:avLst/>
          </a:prstGeom>
          <a:noFill/>
        </p:spPr>
      </p:pic>
      <p:sp>
        <p:nvSpPr>
          <p:cNvPr id="17" name="TextBox 16"/>
          <p:cNvSpPr txBox="1"/>
          <p:nvPr/>
        </p:nvSpPr>
        <p:spPr>
          <a:xfrm>
            <a:off x="457200" y="5079794"/>
            <a:ext cx="1596260" cy="646331"/>
          </a:xfrm>
          <a:prstGeom prst="rect">
            <a:avLst/>
          </a:prstGeom>
          <a:noFill/>
        </p:spPr>
        <p:txBody>
          <a:bodyPr wrap="none" rtlCol="0">
            <a:spAutoFit/>
          </a:bodyPr>
          <a:lstStyle/>
          <a:p>
            <a:r>
              <a:rPr lang="en-US" dirty="0" err="1" smtClean="0">
                <a:latin typeface="+mn-lt"/>
              </a:rPr>
              <a:t>Endcap</a:t>
            </a:r>
            <a:r>
              <a:rPr lang="en-US" dirty="0" smtClean="0">
                <a:latin typeface="+mn-lt"/>
              </a:rPr>
              <a:t> petals</a:t>
            </a:r>
          </a:p>
          <a:p>
            <a:r>
              <a:rPr lang="en-US" dirty="0" smtClean="0">
                <a:latin typeface="+mn-lt"/>
              </a:rPr>
              <a:t>(Au, </a:t>
            </a:r>
            <a:r>
              <a:rPr lang="en-US" dirty="0" err="1" smtClean="0">
                <a:latin typeface="+mn-lt"/>
              </a:rPr>
              <a:t>Ge</a:t>
            </a:r>
            <a:r>
              <a:rPr lang="en-US" dirty="0" smtClean="0">
                <a:latin typeface="+mn-lt"/>
              </a:rPr>
              <a:t>, Be, Fr)</a:t>
            </a:r>
            <a:endParaRPr lang="en-US" dirty="0">
              <a:latin typeface="+mn-lt"/>
            </a:endParaRPr>
          </a:p>
        </p:txBody>
      </p:sp>
      <p:pic>
        <p:nvPicPr>
          <p:cNvPr id="18" name="Picture 9" descr="g_modbar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48300" y="2053512"/>
            <a:ext cx="3695700" cy="1938337"/>
          </a:xfrm>
          <a:prstGeom prst="rect">
            <a:avLst/>
          </a:prstGeom>
          <a:noFill/>
          <a:ln w="9525">
            <a:noFill/>
            <a:miter lim="800000"/>
            <a:headEnd/>
            <a:tailEnd/>
          </a:ln>
        </p:spPr>
      </p:pic>
      <p:pic>
        <p:nvPicPr>
          <p:cNvPr id="19" name="Picture 10" descr="ic_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24300" y="1055688"/>
            <a:ext cx="5100637" cy="1335087"/>
          </a:xfrm>
          <a:prstGeom prst="rect">
            <a:avLst/>
          </a:prstGeom>
          <a:noFill/>
          <a:ln w="9525">
            <a:noFill/>
            <a:miter lim="800000"/>
            <a:headEnd/>
            <a:tailEnd/>
          </a:ln>
        </p:spPr>
      </p:pic>
      <p:sp>
        <p:nvSpPr>
          <p:cNvPr id="20" name="TextBox 19"/>
          <p:cNvSpPr txBox="1"/>
          <p:nvPr/>
        </p:nvSpPr>
        <p:spPr>
          <a:xfrm>
            <a:off x="3948028" y="2617550"/>
            <a:ext cx="1500272" cy="1477328"/>
          </a:xfrm>
          <a:prstGeom prst="rect">
            <a:avLst/>
          </a:prstGeom>
          <a:noFill/>
        </p:spPr>
        <p:txBody>
          <a:bodyPr wrap="square" rtlCol="0">
            <a:spAutoFit/>
          </a:bodyPr>
          <a:lstStyle/>
          <a:p>
            <a:r>
              <a:rPr lang="en-US" dirty="0" smtClean="0">
                <a:latin typeface="+mn-lt"/>
              </a:rPr>
              <a:t>TOB modules and Rods</a:t>
            </a:r>
          </a:p>
          <a:p>
            <a:r>
              <a:rPr lang="en-US" dirty="0" smtClean="0">
                <a:latin typeface="+mn-lt"/>
              </a:rPr>
              <a:t>(US, CERN)</a:t>
            </a:r>
          </a:p>
          <a:p>
            <a:r>
              <a:rPr lang="en-US" dirty="0" smtClean="0">
                <a:latin typeface="+mn-lt"/>
              </a:rPr>
              <a:t>Hybrids (industry)</a:t>
            </a:r>
            <a:endParaRPr lang="en-US" dirty="0">
              <a:latin typeface="+mn-lt"/>
            </a:endParaRPr>
          </a:p>
        </p:txBody>
      </p:sp>
      <p:sp>
        <p:nvSpPr>
          <p:cNvPr id="22" name="TextBox 21"/>
          <p:cNvSpPr txBox="1"/>
          <p:nvPr/>
        </p:nvSpPr>
        <p:spPr>
          <a:xfrm>
            <a:off x="530807" y="1206474"/>
            <a:ext cx="2889489" cy="369332"/>
          </a:xfrm>
          <a:prstGeom prst="rect">
            <a:avLst/>
          </a:prstGeom>
          <a:noFill/>
        </p:spPr>
        <p:txBody>
          <a:bodyPr wrap="square" rtlCol="0">
            <a:spAutoFit/>
          </a:bodyPr>
          <a:lstStyle/>
          <a:p>
            <a:r>
              <a:rPr lang="en-US" dirty="0" smtClean="0">
                <a:latin typeface="+mn-lt"/>
              </a:rPr>
              <a:t>Inner barrel shells  (Italy)</a:t>
            </a:r>
            <a:endParaRPr lang="en-US"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dirty="0" smtClean="0"/>
              <a:t>Sub-system integration</a:t>
            </a:r>
            <a:endParaRPr lang="en-US" dirty="0"/>
          </a:p>
        </p:txBody>
      </p:sp>
      <p:pic>
        <p:nvPicPr>
          <p:cNvPr id="13" name="Content Placeholder 12" descr="0702036_03-A4-at-144-dpi.jpg"/>
          <p:cNvPicPr>
            <a:picLocks noGrp="1" noChangeAspect="1"/>
          </p:cNvPicPr>
          <p:nvPr>
            <p:ph sz="half" idx="1"/>
          </p:nvPr>
        </p:nvPicPr>
        <p:blipFill>
          <a:blip r:embed="rId3" cstate="screen">
            <a:extLst>
              <a:ext uri="{28A0092B-C50C-407E-A947-70E740481C1C}">
                <a14:useLocalDpi xmlns:a14="http://schemas.microsoft.com/office/drawing/2010/main"/>
              </a:ext>
            </a:extLst>
          </a:blip>
          <a:srcRect l="-6346" r="-6346"/>
          <a:stretch>
            <a:fillRect/>
          </a:stretch>
        </p:blipFill>
        <p:spPr>
          <a:xfrm>
            <a:off x="4322766" y="990600"/>
            <a:ext cx="4817380" cy="5398770"/>
          </a:xfrm>
        </p:spPr>
      </p:pic>
      <p:sp>
        <p:nvSpPr>
          <p:cNvPr id="8" name="Date Placeholder 6"/>
          <p:cNvSpPr>
            <a:spLocks noGrp="1"/>
          </p:cNvSpPr>
          <p:nvPr>
            <p:ph type="dt" sz="half" idx="10"/>
          </p:nvPr>
        </p:nvSpPr>
        <p:spPr/>
        <p:txBody>
          <a:bodyPr/>
          <a:lstStyle/>
          <a:p>
            <a:r>
              <a:rPr lang="en-GB" smtClean="0"/>
              <a:t>Oct 2014</a:t>
            </a:r>
            <a:endParaRPr lang="en-US" dirty="0"/>
          </a:p>
        </p:txBody>
      </p:sp>
      <p:sp>
        <p:nvSpPr>
          <p:cNvPr id="9" name="Footer Placeholder 7"/>
          <p:cNvSpPr>
            <a:spLocks noGrp="1"/>
          </p:cNvSpPr>
          <p:nvPr>
            <p:ph type="ftr" sz="quarter" idx="11"/>
          </p:nvPr>
        </p:nvSpPr>
        <p:spPr/>
        <p:txBody>
          <a:bodyPr/>
          <a:lstStyle/>
          <a:p>
            <a:r>
              <a:rPr lang="en-US" smtClean="0"/>
              <a:t>Geoff Hall</a:t>
            </a:r>
            <a:endParaRPr lang="en-US"/>
          </a:p>
        </p:txBody>
      </p:sp>
      <p:sp>
        <p:nvSpPr>
          <p:cNvPr id="10" name="Slide Number Placeholder 8"/>
          <p:cNvSpPr>
            <a:spLocks noGrp="1"/>
          </p:cNvSpPr>
          <p:nvPr>
            <p:ph type="sldNum" sz="quarter" idx="12"/>
          </p:nvPr>
        </p:nvSpPr>
        <p:spPr/>
        <p:txBody>
          <a:bodyPr/>
          <a:lstStyle/>
          <a:p>
            <a:fld id="{3F54A24D-6529-47FB-8B6E-F51828158F7E}" type="slidenum">
              <a:rPr lang="en-US" smtClean="0"/>
              <a:pPr/>
              <a:t>27</a:t>
            </a:fld>
            <a:endParaRPr lang="en-US"/>
          </a:p>
        </p:txBody>
      </p:sp>
      <p:pic>
        <p:nvPicPr>
          <p:cNvPr id="43110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617" y="990600"/>
            <a:ext cx="3116275" cy="4155034"/>
          </a:xfrm>
          <a:prstGeom prst="rect">
            <a:avLst/>
          </a:prstGeom>
          <a:noFill/>
        </p:spPr>
      </p:pic>
      <p:pic>
        <p:nvPicPr>
          <p:cNvPr id="11" name="Picture 4" descr="TIBinterior_12404-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5494" y="4589780"/>
            <a:ext cx="2926080" cy="195681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GB" smtClean="0"/>
              <a:t>Oct 2014</a:t>
            </a:r>
            <a:endParaRPr lang="en-US"/>
          </a:p>
        </p:txBody>
      </p:sp>
      <p:sp>
        <p:nvSpPr>
          <p:cNvPr id="6" name="Footer Placeholder 4"/>
          <p:cNvSpPr>
            <a:spLocks noGrp="1"/>
          </p:cNvSpPr>
          <p:nvPr>
            <p:ph type="ftr" sz="quarter" idx="11"/>
          </p:nvPr>
        </p:nvSpPr>
        <p:spPr/>
        <p:txBody>
          <a:bodyPr/>
          <a:lstStyle/>
          <a:p>
            <a:r>
              <a:rPr lang="en-US" smtClean="0"/>
              <a:t>Geoff Hall</a:t>
            </a:r>
            <a:endParaRPr lang="en-US"/>
          </a:p>
        </p:txBody>
      </p:sp>
      <p:sp>
        <p:nvSpPr>
          <p:cNvPr id="7" name="Slide Number Placeholder 5"/>
          <p:cNvSpPr>
            <a:spLocks noGrp="1"/>
          </p:cNvSpPr>
          <p:nvPr>
            <p:ph type="sldNum" sz="quarter" idx="12"/>
          </p:nvPr>
        </p:nvSpPr>
        <p:spPr/>
        <p:txBody>
          <a:bodyPr/>
          <a:lstStyle/>
          <a:p>
            <a:fld id="{33769960-B921-4D35-97FF-E3298D72141E}" type="slidenum">
              <a:rPr lang="en-US"/>
              <a:pPr/>
              <a:t>28</a:t>
            </a:fld>
            <a:endParaRPr lang="en-US"/>
          </a:p>
        </p:txBody>
      </p:sp>
      <p:sp>
        <p:nvSpPr>
          <p:cNvPr id="418818" name="Rectangle 2"/>
          <p:cNvSpPr>
            <a:spLocks noGrp="1" noChangeArrowheads="1"/>
          </p:cNvSpPr>
          <p:nvPr>
            <p:ph type="title"/>
          </p:nvPr>
        </p:nvSpPr>
        <p:spPr/>
        <p:txBody>
          <a:bodyPr/>
          <a:lstStyle/>
          <a:p>
            <a:r>
              <a:rPr lang="en-US" dirty="0"/>
              <a:t>Integration at </a:t>
            </a:r>
            <a:r>
              <a:rPr lang="en-US" dirty="0" smtClean="0"/>
              <a:t>Tracker Integration Facility</a:t>
            </a:r>
            <a:endParaRPr lang="en-US" sz="1600" dirty="0"/>
          </a:p>
        </p:txBody>
      </p:sp>
      <p:sp>
        <p:nvSpPr>
          <p:cNvPr id="418819" name="Rectangle 3"/>
          <p:cNvSpPr>
            <a:spLocks noGrp="1" noChangeArrowheads="1"/>
          </p:cNvSpPr>
          <p:nvPr>
            <p:ph type="body" idx="1"/>
          </p:nvPr>
        </p:nvSpPr>
        <p:spPr>
          <a:xfrm>
            <a:off x="352425" y="1139440"/>
            <a:ext cx="8442325" cy="4953000"/>
          </a:xfrm>
        </p:spPr>
        <p:txBody>
          <a:bodyPr/>
          <a:lstStyle/>
          <a:p>
            <a:pPr>
              <a:lnSpc>
                <a:spcPct val="120000"/>
              </a:lnSpc>
              <a:spcBef>
                <a:spcPct val="0"/>
              </a:spcBef>
            </a:pPr>
            <a:r>
              <a:rPr lang="en-US" dirty="0" smtClean="0"/>
              <a:t>Dedicated clean room laboratory in CERN </a:t>
            </a:r>
          </a:p>
          <a:p>
            <a:pPr lvl="1">
              <a:lnSpc>
                <a:spcPct val="120000"/>
              </a:lnSpc>
              <a:spcBef>
                <a:spcPct val="0"/>
              </a:spcBef>
            </a:pPr>
            <a:r>
              <a:rPr lang="en-US" dirty="0" smtClean="0"/>
              <a:t>assembled sub-systems, then added external cables, cooling, …</a:t>
            </a:r>
          </a:p>
          <a:p>
            <a:pPr>
              <a:lnSpc>
                <a:spcPct val="120000"/>
              </a:lnSpc>
              <a:spcBef>
                <a:spcPct val="0"/>
              </a:spcBef>
            </a:pPr>
            <a:endParaRPr lang="en-US" sz="1600" dirty="0">
              <a:solidFill>
                <a:srgbClr val="000000"/>
              </a:solidFill>
            </a:endParaRPr>
          </a:p>
        </p:txBody>
      </p:sp>
      <p:pic>
        <p:nvPicPr>
          <p:cNvPr id="418820" name="Picture 4" descr="TOB_12448small"/>
          <p:cNvPicPr>
            <a:picLocks noChangeAspect="1" noChangeArrowheads="1"/>
          </p:cNvPicPr>
          <p:nvPr/>
        </p:nvPicPr>
        <p:blipFill>
          <a:blip r:embed="rId3"/>
          <a:srcRect/>
          <a:stretch>
            <a:fillRect/>
          </a:stretch>
        </p:blipFill>
        <p:spPr bwMode="auto">
          <a:xfrm>
            <a:off x="914399" y="2095032"/>
            <a:ext cx="6461234" cy="4320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the challenges overcome</a:t>
            </a:r>
            <a:endParaRPr lang="en-US" dirty="0"/>
          </a:p>
        </p:txBody>
      </p:sp>
      <p:sp>
        <p:nvSpPr>
          <p:cNvPr id="3" name="Content Placeholder 2"/>
          <p:cNvSpPr>
            <a:spLocks noGrp="1"/>
          </p:cNvSpPr>
          <p:nvPr>
            <p:ph idx="1"/>
          </p:nvPr>
        </p:nvSpPr>
        <p:spPr>
          <a:xfrm>
            <a:off x="177800" y="1143000"/>
            <a:ext cx="8915400" cy="5213350"/>
          </a:xfrm>
        </p:spPr>
        <p:txBody>
          <a:bodyPr/>
          <a:lstStyle/>
          <a:p>
            <a:r>
              <a:rPr lang="en-US" sz="2000" dirty="0" smtClean="0"/>
              <a:t>Sensors:   two major contracts with very different production quality</a:t>
            </a:r>
            <a:endParaRPr lang="en-US" sz="1800" dirty="0" smtClean="0"/>
          </a:p>
          <a:p>
            <a:endParaRPr lang="en-US" sz="2000" dirty="0" smtClean="0"/>
          </a:p>
          <a:p>
            <a:r>
              <a:rPr lang="en-US" sz="2000" dirty="0" smtClean="0"/>
              <a:t>Hybrids: flexible </a:t>
            </a:r>
            <a:r>
              <a:rPr lang="en-US" sz="2000" dirty="0" err="1" smtClean="0"/>
              <a:t>kapton</a:t>
            </a:r>
            <a:r>
              <a:rPr lang="en-US" sz="2000" dirty="0" smtClean="0"/>
              <a:t>-metal layer structure</a:t>
            </a:r>
          </a:p>
          <a:p>
            <a:pPr lvl="1"/>
            <a:r>
              <a:rPr lang="en-US" sz="1800" dirty="0" smtClean="0"/>
              <a:t>subtle problems in through-via manufacture identified at late stage</a:t>
            </a:r>
          </a:p>
          <a:p>
            <a:pPr lvl="1"/>
            <a:endParaRPr lang="en-US" sz="1800" dirty="0" smtClean="0"/>
          </a:p>
          <a:p>
            <a:r>
              <a:rPr lang="en-US" sz="2000" dirty="0" smtClean="0"/>
              <a:t>ASIC yield: variations after initial very good beginning</a:t>
            </a:r>
          </a:p>
          <a:p>
            <a:pPr lvl="1"/>
            <a:r>
              <a:rPr lang="en-US" sz="1800" dirty="0" smtClean="0"/>
              <a:t>worked with company to understand and solve</a:t>
            </a:r>
          </a:p>
          <a:p>
            <a:pPr lvl="1"/>
            <a:endParaRPr lang="en-US" sz="1800" dirty="0" smtClean="0"/>
          </a:p>
          <a:p>
            <a:r>
              <a:rPr lang="en-US" sz="2000" dirty="0" smtClean="0"/>
              <a:t>Cooling plant performance: manufacture weakness</a:t>
            </a:r>
          </a:p>
          <a:p>
            <a:pPr lvl="1"/>
            <a:r>
              <a:rPr lang="en-US" sz="1800" dirty="0" smtClean="0"/>
              <a:t>failures in plant and components</a:t>
            </a:r>
          </a:p>
          <a:p>
            <a:pPr lvl="1"/>
            <a:endParaRPr lang="en-US" sz="1800" dirty="0" smtClean="0"/>
          </a:p>
          <a:p>
            <a:r>
              <a:rPr lang="en-US" sz="2000" dirty="0" smtClean="0"/>
              <a:t>Many, many other issues</a:t>
            </a:r>
          </a:p>
          <a:p>
            <a:pPr lvl="1"/>
            <a:r>
              <a:rPr lang="en-US" sz="1800" dirty="0" smtClean="0"/>
              <a:t>early attention to minor details is crucial to avoiding costly delays</a:t>
            </a:r>
          </a:p>
          <a:p>
            <a:pPr lvl="1"/>
            <a:r>
              <a:rPr lang="en-US" sz="1800" dirty="0" smtClean="0"/>
              <a:t>most items are highly </a:t>
            </a:r>
            <a:r>
              <a:rPr lang="en-US" sz="1800" dirty="0" err="1" smtClean="0"/>
              <a:t>specialised</a:t>
            </a:r>
            <a:r>
              <a:rPr lang="en-US" sz="1800" dirty="0" smtClean="0"/>
              <a:t> with few, or no, second sources </a:t>
            </a:r>
            <a:r>
              <a:rPr lang="en-US" sz="2000" dirty="0" smtClean="0"/>
              <a:t>	</a:t>
            </a:r>
          </a:p>
          <a:p>
            <a:pPr lvl="1"/>
            <a:endParaRPr lang="en-US" sz="2000" dirty="0" smtClean="0"/>
          </a:p>
          <a:p>
            <a:pPr lvl="1"/>
            <a:endParaRPr lang="en-US" dirty="0"/>
          </a:p>
        </p:txBody>
      </p:sp>
      <p:sp>
        <p:nvSpPr>
          <p:cNvPr id="4" name="Date Placeholder 3"/>
          <p:cNvSpPr>
            <a:spLocks noGrp="1"/>
          </p:cNvSpPr>
          <p:nvPr>
            <p:ph type="dt" sz="half" idx="10"/>
          </p:nvPr>
        </p:nvSpPr>
        <p:spPr/>
        <p:txBody>
          <a:bodyPr/>
          <a:lstStyle/>
          <a:p>
            <a:pPr>
              <a:defRPr/>
            </a:pPr>
            <a:r>
              <a:rPr lang="en-GB" smtClean="0"/>
              <a:t>Oct 2014</a:t>
            </a:r>
            <a:endParaRPr lang="en-US"/>
          </a:p>
        </p:txBody>
      </p:sp>
      <p:sp>
        <p:nvSpPr>
          <p:cNvPr id="5" name="Footer Placeholder 4"/>
          <p:cNvSpPr>
            <a:spLocks noGrp="1"/>
          </p:cNvSpPr>
          <p:nvPr>
            <p:ph type="ftr" sz="quarter" idx="11"/>
          </p:nvPr>
        </p:nvSpPr>
        <p:spPr/>
        <p:txBody>
          <a:bodyPr/>
          <a:lstStyle/>
          <a:p>
            <a:pPr>
              <a:defRPr/>
            </a:pPr>
            <a:r>
              <a:rPr lang="en-US" smtClean="0"/>
              <a:t>Geoff Hall</a:t>
            </a:r>
            <a:endParaRPr lang="en-US" dirty="0"/>
          </a:p>
        </p:txBody>
      </p:sp>
      <p:sp>
        <p:nvSpPr>
          <p:cNvPr id="6" name="Slide Number Placeholder 5"/>
          <p:cNvSpPr>
            <a:spLocks noGrp="1"/>
          </p:cNvSpPr>
          <p:nvPr>
            <p:ph type="sldNum" sz="quarter" idx="12"/>
          </p:nvPr>
        </p:nvSpPr>
        <p:spPr/>
        <p:txBody>
          <a:bodyPr/>
          <a:lstStyle/>
          <a:p>
            <a:pPr>
              <a:defRPr/>
            </a:pPr>
            <a:fld id="{708CBB3E-CABD-0E42-B88C-BF518E26E305}" type="slidenum">
              <a:rPr lang="en-US" smtClean="0"/>
              <a:pPr>
                <a:defRPr/>
              </a:pPr>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3379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3379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920BECA6-4959-2F4E-837A-880B120049C9}" type="slidenum">
              <a:rPr lang="en-US" sz="1400" b="0">
                <a:solidFill>
                  <a:schemeClr val="tx1"/>
                </a:solidFill>
              </a:rPr>
              <a:pPr/>
              <a:t>3</a:t>
            </a:fld>
            <a:endParaRPr lang="en-US" sz="1400" b="0">
              <a:solidFill>
                <a:schemeClr val="tx1"/>
              </a:solidFill>
            </a:endParaRPr>
          </a:p>
        </p:txBody>
      </p:sp>
      <p:sp>
        <p:nvSpPr>
          <p:cNvPr id="33797" name="Rectangle 2"/>
          <p:cNvSpPr>
            <a:spLocks noGrp="1" noChangeArrowheads="1"/>
          </p:cNvSpPr>
          <p:nvPr>
            <p:ph type="title"/>
          </p:nvPr>
        </p:nvSpPr>
        <p:spPr>
          <a:xfrm>
            <a:off x="1143000" y="228600"/>
            <a:ext cx="7793038" cy="685800"/>
          </a:xfrm>
        </p:spPr>
        <p:txBody>
          <a:bodyPr/>
          <a:lstStyle/>
          <a:p>
            <a:pPr eaLnBrk="1" hangingPunct="1"/>
            <a:r>
              <a:rPr lang="en-GB" dirty="0" smtClean="0">
                <a:latin typeface="Arial" charset="0"/>
                <a:ea typeface="ＭＳ Ｐゴシック" charset="0"/>
                <a:cs typeface="ＭＳ Ｐゴシック" charset="0"/>
              </a:rPr>
              <a:t>What is the Large </a:t>
            </a:r>
            <a:r>
              <a:rPr lang="en-GB" dirty="0">
                <a:latin typeface="Arial" charset="0"/>
                <a:ea typeface="ＭＳ Ｐゴシック" charset="0"/>
                <a:cs typeface="ＭＳ Ｐゴシック" charset="0"/>
              </a:rPr>
              <a:t>Hadron </a:t>
            </a:r>
            <a:r>
              <a:rPr lang="en-GB" dirty="0" smtClean="0">
                <a:latin typeface="Arial" charset="0"/>
                <a:ea typeface="ＭＳ Ｐゴシック" charset="0"/>
                <a:cs typeface="ＭＳ Ｐゴシック" charset="0"/>
              </a:rPr>
              <a:t>Collider?</a:t>
            </a:r>
            <a:endParaRPr lang="en-GB" dirty="0">
              <a:latin typeface="Arial" charset="0"/>
              <a:ea typeface="ＭＳ Ｐゴシック" charset="0"/>
              <a:cs typeface="ＭＳ Ｐゴシック" charset="0"/>
            </a:endParaRPr>
          </a:p>
        </p:txBody>
      </p:sp>
      <p:pic>
        <p:nvPicPr>
          <p:cNvPr id="3379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2900" y="1452563"/>
            <a:ext cx="619125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4"/>
          <p:cNvSpPr>
            <a:spLocks noGrp="1" noChangeArrowheads="1"/>
          </p:cNvSpPr>
          <p:nvPr>
            <p:ph type="body" idx="4294967295"/>
          </p:nvPr>
        </p:nvSpPr>
        <p:spPr>
          <a:xfrm>
            <a:off x="63272" y="1143000"/>
            <a:ext cx="8686800" cy="4876800"/>
          </a:xfrm>
        </p:spPr>
        <p:txBody>
          <a:bodyPr/>
          <a:lstStyle/>
          <a:p>
            <a:pPr eaLnBrk="1" hangingPunct="1"/>
            <a:r>
              <a:rPr lang="en-GB" dirty="0">
                <a:latin typeface="Arial" charset="0"/>
                <a:ea typeface="ＭＳ Ｐゴシック" charset="0"/>
                <a:cs typeface="ＭＳ Ｐゴシック" charset="0"/>
              </a:rPr>
              <a:t>Latest CERN accelerator    </a:t>
            </a:r>
            <a:r>
              <a:rPr lang="en-GB" i="1" dirty="0" smtClean="0">
                <a:latin typeface="Arial" charset="0"/>
                <a:ea typeface="ＭＳ Ｐゴシック" charset="0"/>
                <a:cs typeface="ＭＳ Ｐゴシック" charset="0"/>
              </a:rPr>
              <a:t>started operation 2010</a:t>
            </a:r>
            <a:endParaRPr lang="en-GB" dirty="0">
              <a:latin typeface="Arial" charset="0"/>
              <a:ea typeface="ＭＳ Ｐゴシック" charset="0"/>
              <a:cs typeface="ＭＳ Ｐゴシック" charset="0"/>
            </a:endParaRPr>
          </a:p>
          <a:p>
            <a:pPr lvl="1" eaLnBrk="1" hangingPunct="1"/>
            <a:r>
              <a:rPr lang="en-GB" dirty="0">
                <a:latin typeface="Arial" charset="0"/>
                <a:ea typeface="ＭＳ Ｐゴシック" charset="0"/>
              </a:rPr>
              <a:t>very high intensity</a:t>
            </a:r>
          </a:p>
          <a:p>
            <a:pPr lvl="2" eaLnBrk="1" hangingPunct="1"/>
            <a:r>
              <a:rPr lang="en-GB" dirty="0">
                <a:solidFill>
                  <a:schemeClr val="hlink"/>
                </a:solidFill>
                <a:latin typeface="Arial" charset="0"/>
                <a:ea typeface="ＭＳ Ｐゴシック" charset="0"/>
              </a:rPr>
              <a:t>10</a:t>
            </a:r>
            <a:r>
              <a:rPr lang="en-GB" baseline="30000" dirty="0">
                <a:solidFill>
                  <a:schemeClr val="hlink"/>
                </a:solidFill>
                <a:latin typeface="Arial" charset="0"/>
                <a:ea typeface="ＭＳ Ｐゴシック" charset="0"/>
              </a:rPr>
              <a:t>15</a:t>
            </a:r>
            <a:r>
              <a:rPr lang="en-GB" sz="1800" dirty="0">
                <a:solidFill>
                  <a:schemeClr val="hlink"/>
                </a:solidFill>
                <a:latin typeface="Arial" charset="0"/>
                <a:ea typeface="ＭＳ Ｐゴシック" charset="0"/>
              </a:rPr>
              <a:t> collisions per year</a:t>
            </a:r>
            <a:endParaRPr lang="en-GB" sz="1800" dirty="0">
              <a:latin typeface="Arial" charset="0"/>
              <a:ea typeface="ＭＳ Ｐゴシック" charset="0"/>
            </a:endParaRPr>
          </a:p>
          <a:p>
            <a:pPr lvl="1" eaLnBrk="1" hangingPunct="1"/>
            <a:r>
              <a:rPr lang="en-GB" dirty="0">
                <a:latin typeface="Arial" charset="0"/>
                <a:ea typeface="ＭＳ Ｐゴシック" charset="0"/>
              </a:rPr>
              <a:t>very high rate</a:t>
            </a:r>
            <a:endParaRPr lang="en-GB" baseline="30000" dirty="0">
              <a:latin typeface="Arial" charset="0"/>
              <a:ea typeface="ＭＳ Ｐゴシック" charset="0"/>
            </a:endParaRPr>
          </a:p>
          <a:p>
            <a:pPr lvl="2" eaLnBrk="1" hangingPunct="1"/>
            <a:r>
              <a:rPr lang="en-GB" sz="1800" dirty="0">
                <a:solidFill>
                  <a:schemeClr val="hlink"/>
                </a:solidFill>
                <a:latin typeface="Arial" charset="0"/>
                <a:ea typeface="ＭＳ Ｐゴシック" charset="0"/>
              </a:rPr>
              <a:t>beams cross @ 40MHz</a:t>
            </a:r>
            <a:endParaRPr lang="en-GB" sz="1800" dirty="0">
              <a:latin typeface="Arial" charset="0"/>
              <a:ea typeface="ＭＳ Ｐゴシック" charset="0"/>
            </a:endParaRPr>
          </a:p>
          <a:p>
            <a:pPr lvl="1" eaLnBrk="1" hangingPunct="1"/>
            <a:r>
              <a:rPr lang="en-GB" dirty="0">
                <a:latin typeface="Arial" charset="0"/>
                <a:ea typeface="ＭＳ Ｐゴシック" charset="0"/>
              </a:rPr>
              <a:t>few “interesting” events</a:t>
            </a:r>
          </a:p>
          <a:p>
            <a:pPr lvl="2" eaLnBrk="1" hangingPunct="1"/>
            <a:r>
              <a:rPr lang="en-GB" sz="1800" dirty="0">
                <a:solidFill>
                  <a:schemeClr val="hlink"/>
                </a:solidFill>
                <a:latin typeface="Arial" charset="0"/>
                <a:ea typeface="ＭＳ Ｐゴシック" charset="0"/>
              </a:rPr>
              <a:t>~100 Higgs decays per year</a:t>
            </a:r>
          </a:p>
          <a:p>
            <a:pPr lvl="1" eaLnBrk="1" hangingPunct="1"/>
            <a:r>
              <a:rPr lang="en-GB" dirty="0" smtClean="0">
                <a:latin typeface="Arial" charset="0"/>
                <a:ea typeface="ＭＳ Ｐゴシック" charset="0"/>
              </a:rPr>
              <a:t>Beams (from 2015)</a:t>
            </a:r>
            <a:endParaRPr lang="en-GB" dirty="0">
              <a:latin typeface="Arial" charset="0"/>
              <a:ea typeface="ＭＳ Ｐゴシック" charset="0"/>
            </a:endParaRPr>
          </a:p>
          <a:p>
            <a:pPr lvl="2" eaLnBrk="1" hangingPunct="1"/>
            <a:r>
              <a:rPr lang="en-GB" sz="1800" dirty="0" smtClean="0">
                <a:solidFill>
                  <a:schemeClr val="hlink"/>
                </a:solidFill>
                <a:latin typeface="Arial" charset="0"/>
                <a:ea typeface="ＭＳ Ｐゴシック" charset="0"/>
              </a:rPr>
              <a:t>6.5 </a:t>
            </a:r>
            <a:r>
              <a:rPr lang="en-GB" sz="1800" dirty="0">
                <a:solidFill>
                  <a:schemeClr val="hlink"/>
                </a:solidFill>
                <a:latin typeface="Arial" charset="0"/>
                <a:ea typeface="ＭＳ Ｐゴシック" charset="0"/>
              </a:rPr>
              <a:t>TeV protons</a:t>
            </a:r>
          </a:p>
          <a:p>
            <a:pPr lvl="2" eaLnBrk="1" hangingPunct="1"/>
            <a:r>
              <a:rPr lang="en-GB" sz="1800" dirty="0">
                <a:solidFill>
                  <a:schemeClr val="hlink"/>
                </a:solidFill>
                <a:latin typeface="Arial" charset="0"/>
                <a:ea typeface="ＭＳ Ｐゴシック" charset="0"/>
              </a:rPr>
              <a:t>=&gt; </a:t>
            </a:r>
            <a:r>
              <a:rPr lang="en-GB" sz="1800" dirty="0" smtClean="0">
                <a:solidFill>
                  <a:schemeClr val="hlink"/>
                </a:solidFill>
                <a:latin typeface="Arial" charset="0"/>
                <a:ea typeface="ＭＳ Ｐゴシック" charset="0"/>
              </a:rPr>
              <a:t>13 </a:t>
            </a:r>
            <a:r>
              <a:rPr lang="en-GB" sz="1800" dirty="0">
                <a:solidFill>
                  <a:schemeClr val="hlink"/>
                </a:solidFill>
                <a:latin typeface="Arial" charset="0"/>
                <a:ea typeface="ＭＳ Ｐゴシック" charset="0"/>
              </a:rPr>
              <a:t>TeV energy</a:t>
            </a:r>
          </a:p>
          <a:p>
            <a:pPr lvl="3" eaLnBrk="1" hangingPunct="1"/>
            <a:r>
              <a:rPr lang="en-GB" sz="1800" dirty="0">
                <a:solidFill>
                  <a:schemeClr val="hlink"/>
                </a:solidFill>
                <a:latin typeface="Arial" charset="0"/>
                <a:ea typeface="ＭＳ Ｐゴシック" charset="0"/>
              </a:rPr>
              <a:t>also </a:t>
            </a:r>
            <a:r>
              <a:rPr lang="en-GB" sz="1800" dirty="0" smtClean="0">
                <a:solidFill>
                  <a:schemeClr val="hlink"/>
                </a:solidFill>
                <a:latin typeface="Arial" charset="0"/>
                <a:ea typeface="ＭＳ Ｐゴシック" charset="0"/>
              </a:rPr>
              <a:t>ions, </a:t>
            </a:r>
            <a:r>
              <a:rPr lang="en-GB" sz="1800" dirty="0" err="1" smtClean="0">
                <a:solidFill>
                  <a:schemeClr val="hlink"/>
                </a:solidFill>
                <a:latin typeface="Arial" charset="0"/>
                <a:ea typeface="ＭＳ Ｐゴシック" charset="0"/>
              </a:rPr>
              <a:t>eg</a:t>
            </a:r>
            <a:r>
              <a:rPr lang="en-GB" sz="1800" dirty="0" smtClean="0">
                <a:solidFill>
                  <a:schemeClr val="hlink"/>
                </a:solidFill>
                <a:latin typeface="Arial" charset="0"/>
                <a:ea typeface="ＭＳ Ｐゴシック" charset="0"/>
              </a:rPr>
              <a:t> Pb</a:t>
            </a:r>
            <a:endParaRPr lang="en-GB" sz="1800" dirty="0">
              <a:solidFill>
                <a:schemeClr val="hlink"/>
              </a:solidFill>
              <a:latin typeface="Arial" charset="0"/>
              <a:ea typeface="ＭＳ Ｐゴシック" charset="0"/>
            </a:endParaRPr>
          </a:p>
          <a:p>
            <a:pPr lvl="2" eaLnBrk="1" hangingPunct="1"/>
            <a:endParaRPr lang="en-GB" sz="1800" dirty="0">
              <a:solidFill>
                <a:schemeClr val="hlink"/>
              </a:solidFill>
              <a:latin typeface="Arial" charset="0"/>
              <a:ea typeface="ＭＳ Ｐゴシック" charset="0"/>
            </a:endParaRPr>
          </a:p>
        </p:txBody>
      </p:sp>
      <p:pic>
        <p:nvPicPr>
          <p:cNvPr id="33800" name="Picture 6" descr="SMALLERfrigo_virtual_origin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69056" y="5129213"/>
            <a:ext cx="2130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14657" y="4700503"/>
            <a:ext cx="922623" cy="523220"/>
          </a:xfrm>
          <a:prstGeom prst="rect">
            <a:avLst/>
          </a:prstGeom>
          <a:solidFill>
            <a:schemeClr val="bg1"/>
          </a:solidFill>
        </p:spPr>
        <p:txBody>
          <a:bodyPr wrap="none" rtlCol="0">
            <a:spAutoFit/>
          </a:bodyPr>
          <a:lstStyle/>
          <a:p>
            <a:r>
              <a:rPr lang="en-US" sz="2800" b="1" dirty="0" smtClean="0"/>
              <a:t>LHC</a:t>
            </a:r>
            <a:endParaRPr lang="en-US" sz="24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832480" y="63367"/>
            <a:ext cx="6115680" cy="711435"/>
          </a:xfrm>
          <a:ln/>
        </p:spPr>
        <p:txBody>
          <a:bodyPr/>
          <a:lstStyle/>
          <a:p>
            <a:pPr>
              <a:tabLst>
                <a:tab pos="656650" algn="l"/>
                <a:tab pos="1313299" algn="l"/>
                <a:tab pos="1969949" algn="l"/>
                <a:tab pos="2626599" algn="l"/>
                <a:tab pos="3283248" algn="l"/>
                <a:tab pos="3939898" algn="l"/>
                <a:tab pos="4596548" algn="l"/>
                <a:tab pos="5253198" algn="l"/>
                <a:tab pos="5909847" algn="l"/>
              </a:tabLst>
            </a:pPr>
            <a:r>
              <a:rPr lang="en-US" dirty="0"/>
              <a:t>Collision tracks: December 2009</a:t>
            </a:r>
          </a:p>
        </p:txBody>
      </p:sp>
      <p:pic>
        <p:nvPicPr>
          <p:cNvPr id="16386" name="Picture 2"/>
          <p:cNvPicPr>
            <a:picLocks noChangeAspect="1" noChangeArrowheads="1"/>
          </p:cNvPicPr>
          <p:nvPr/>
        </p:nvPicPr>
        <p:blipFill>
          <a:blip r:embed="rId3"/>
          <a:srcRect/>
          <a:stretch>
            <a:fillRect/>
          </a:stretch>
        </p:blipFill>
        <p:spPr bwMode="auto">
          <a:xfrm>
            <a:off x="0" y="816567"/>
            <a:ext cx="9144000" cy="5780767"/>
          </a:xfrm>
          <a:prstGeom prst="rect">
            <a:avLst/>
          </a:prstGeom>
          <a:noFill/>
          <a:ln w="9525">
            <a:noFill/>
            <a:round/>
            <a:headEnd/>
            <a:tailEnd/>
          </a:ln>
          <a:effectLst/>
        </p:spPr>
      </p:pic>
      <p:sp>
        <p:nvSpPr>
          <p:cNvPr id="16387" name="Rectangle 3"/>
          <p:cNvSpPr>
            <a:spLocks noGrp="1" noChangeArrowheads="1"/>
          </p:cNvSpPr>
          <p:nvPr>
            <p:ph type="body" idx="1"/>
          </p:nvPr>
        </p:nvSpPr>
        <p:spPr>
          <a:xfrm>
            <a:off x="207360" y="5497058"/>
            <a:ext cx="5071680" cy="940418"/>
          </a:xfrm>
          <a:ln/>
        </p:spPr>
        <p:txBody>
          <a:bodyPr/>
          <a:lstStyle/>
          <a:p>
            <a:pPr marL="391686" indent="-293764">
              <a:buSzPct val="45000"/>
              <a:buNone/>
              <a:tabLst>
                <a:tab pos="656650" algn="l"/>
                <a:tab pos="1313299" algn="l"/>
                <a:tab pos="1969949" algn="l"/>
                <a:tab pos="2626599" algn="l"/>
                <a:tab pos="3283248" algn="l"/>
                <a:tab pos="3939898" algn="l"/>
                <a:tab pos="4596548" algn="l"/>
              </a:tabLst>
            </a:pPr>
            <a:r>
              <a:rPr lang="en-US" sz="1800" dirty="0">
                <a:solidFill>
                  <a:srgbClr val="FFFFFF"/>
                </a:solidFill>
              </a:rPr>
              <a:t>Candidate multi-jet event at 2.36 TeV</a:t>
            </a:r>
            <a:br>
              <a:rPr lang="en-US" sz="1800" dirty="0">
                <a:solidFill>
                  <a:srgbClr val="FFFFFF"/>
                </a:solidFill>
              </a:rPr>
            </a:br>
            <a:r>
              <a:rPr lang="en-US" sz="1800" dirty="0">
                <a:solidFill>
                  <a:srgbClr val="FFFFFF"/>
                </a:solidFill>
              </a:rPr>
              <a:t>4 particle-flow jets with ET &gt; 7 GeV</a:t>
            </a:r>
            <a:br>
              <a:rPr lang="en-US" sz="1800" dirty="0">
                <a:solidFill>
                  <a:srgbClr val="FFFFFF"/>
                </a:solidFill>
              </a:rPr>
            </a:br>
            <a:r>
              <a:rPr lang="en-US" sz="1800" dirty="0">
                <a:solidFill>
                  <a:srgbClr val="FFFFFF"/>
                </a:solidFill>
              </a:rPr>
              <a:t>tracks displayed with </a:t>
            </a:r>
            <a:r>
              <a:rPr lang="en-US" sz="1800" dirty="0" err="1">
                <a:solidFill>
                  <a:srgbClr val="FFFFFF"/>
                </a:solidFill>
              </a:rPr>
              <a:t>pT</a:t>
            </a:r>
            <a:r>
              <a:rPr lang="en-US" sz="1800" dirty="0">
                <a:solidFill>
                  <a:srgbClr val="FFFFFF"/>
                </a:solidFill>
              </a:rPr>
              <a:t> &gt; 0.4 GeV</a:t>
            </a:r>
          </a:p>
        </p:txBody>
      </p:sp>
      <p:sp>
        <p:nvSpPr>
          <p:cNvPr id="5" name="Date Placeholder 4"/>
          <p:cNvSpPr>
            <a:spLocks noGrp="1"/>
          </p:cNvSpPr>
          <p:nvPr>
            <p:ph type="dt" sz="half" idx="10"/>
          </p:nvPr>
        </p:nvSpPr>
        <p:spPr/>
        <p:txBody>
          <a:bodyPr/>
          <a:lstStyle/>
          <a:p>
            <a:r>
              <a:rPr lang="en-GB" smtClean="0"/>
              <a:t>Oct 2014</a:t>
            </a:r>
            <a:endParaRPr lang="en-US"/>
          </a:p>
        </p:txBody>
      </p:sp>
      <p:sp>
        <p:nvSpPr>
          <p:cNvPr id="6" name="Slide Number Placeholder 5"/>
          <p:cNvSpPr>
            <a:spLocks noGrp="1"/>
          </p:cNvSpPr>
          <p:nvPr>
            <p:ph type="sldNum" sz="quarter" idx="12"/>
          </p:nvPr>
        </p:nvSpPr>
        <p:spPr/>
        <p:txBody>
          <a:bodyPr/>
          <a:lstStyle/>
          <a:p>
            <a:fld id="{0ECA5D5C-C438-0A42-B89B-0571B2B1B31C}" type="slidenum">
              <a:rPr lang="en-US" smtClean="0"/>
              <a:pPr/>
              <a:t>30</a:t>
            </a:fld>
            <a:endParaRPr lang="en-US"/>
          </a:p>
        </p:txBody>
      </p:sp>
      <p:sp>
        <p:nvSpPr>
          <p:cNvPr id="7" name="Footer Placeholder 6"/>
          <p:cNvSpPr>
            <a:spLocks noGrp="1"/>
          </p:cNvSpPr>
          <p:nvPr>
            <p:ph type="ftr" sz="quarter" idx="11"/>
          </p:nvPr>
        </p:nvSpPr>
        <p:spPr/>
        <p:txBody>
          <a:bodyPr/>
          <a:lstStyle/>
          <a:p>
            <a:r>
              <a:rPr lang="en-US" smtClean="0"/>
              <a:t>Geoff Hall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Oct 2014</a:t>
            </a:r>
            <a:endParaRPr lang="en-US"/>
          </a:p>
        </p:txBody>
      </p:sp>
      <p:sp>
        <p:nvSpPr>
          <p:cNvPr id="3" name="Footer Placeholder 2"/>
          <p:cNvSpPr>
            <a:spLocks noGrp="1"/>
          </p:cNvSpPr>
          <p:nvPr>
            <p:ph type="ftr" sz="quarter" idx="11"/>
          </p:nvPr>
        </p:nvSpPr>
        <p:spPr/>
        <p:txBody>
          <a:bodyPr/>
          <a:lstStyle/>
          <a:p>
            <a:r>
              <a:rPr lang="en-US" smtClean="0"/>
              <a:t>Geoff Hall</a:t>
            </a:r>
            <a:endParaRPr lang="en-US"/>
          </a:p>
        </p:txBody>
      </p:sp>
      <p:sp>
        <p:nvSpPr>
          <p:cNvPr id="4" name="Slide Number Placeholder 3"/>
          <p:cNvSpPr>
            <a:spLocks noGrp="1"/>
          </p:cNvSpPr>
          <p:nvPr>
            <p:ph type="sldNum" sz="quarter" idx="12"/>
          </p:nvPr>
        </p:nvSpPr>
        <p:spPr/>
        <p:txBody>
          <a:bodyPr/>
          <a:lstStyle/>
          <a:p>
            <a:fld id="{22703522-8517-984A-9912-D4C9580D7E0A}" type="slidenum">
              <a:rPr lang="en-US" smtClean="0"/>
              <a:pPr/>
              <a:t>31</a:t>
            </a:fld>
            <a:endParaRPr lang="en-US"/>
          </a:p>
        </p:txBody>
      </p:sp>
      <p:pic>
        <p:nvPicPr>
          <p:cNvPr id="6" name="Picture 5" descr="Incandela_CMS_RRB_20121030_F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000"/>
            <a:ext cx="9144000" cy="6330462"/>
          </a:xfrm>
          <a:prstGeom prst="rect">
            <a:avLst/>
          </a:prstGeom>
        </p:spPr>
      </p:pic>
    </p:spTree>
    <p:extLst>
      <p:ext uri="{BB962C8B-B14F-4D97-AF65-F5344CB8AC3E}">
        <p14:creationId xmlns:p14="http://schemas.microsoft.com/office/powerpoint/2010/main" val="15141316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Oct 2014</a:t>
            </a:r>
            <a:endParaRPr lang="en-US"/>
          </a:p>
        </p:txBody>
      </p:sp>
      <p:sp>
        <p:nvSpPr>
          <p:cNvPr id="3" name="Footer Placeholder 2"/>
          <p:cNvSpPr>
            <a:spLocks noGrp="1"/>
          </p:cNvSpPr>
          <p:nvPr>
            <p:ph type="ftr" sz="quarter" idx="11"/>
          </p:nvPr>
        </p:nvSpPr>
        <p:spPr/>
        <p:txBody>
          <a:bodyPr/>
          <a:lstStyle/>
          <a:p>
            <a:r>
              <a:rPr lang="en-US" smtClean="0"/>
              <a:t>Geoff Hall</a:t>
            </a:r>
            <a:endParaRPr lang="en-US"/>
          </a:p>
        </p:txBody>
      </p:sp>
      <p:sp>
        <p:nvSpPr>
          <p:cNvPr id="4" name="Slide Number Placeholder 3"/>
          <p:cNvSpPr>
            <a:spLocks noGrp="1"/>
          </p:cNvSpPr>
          <p:nvPr>
            <p:ph type="sldNum" sz="quarter" idx="12"/>
          </p:nvPr>
        </p:nvSpPr>
        <p:spPr/>
        <p:txBody>
          <a:bodyPr/>
          <a:lstStyle/>
          <a:p>
            <a:fld id="{22703522-8517-984A-9912-D4C9580D7E0A}" type="slidenum">
              <a:rPr lang="en-US" smtClean="0"/>
              <a:pPr/>
              <a:t>32</a:t>
            </a:fld>
            <a:endParaRPr lang="en-US"/>
          </a:p>
        </p:txBody>
      </p:sp>
      <p:pic>
        <p:nvPicPr>
          <p:cNvPr id="5" name="Picture 4" descr="Incandela_CMS_RRB_20121030_F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000"/>
            <a:ext cx="9144000" cy="6330462"/>
          </a:xfrm>
          <a:prstGeom prst="rect">
            <a:avLst/>
          </a:prstGeom>
        </p:spPr>
      </p:pic>
    </p:spTree>
    <p:extLst>
      <p:ext uri="{BB962C8B-B14F-4D97-AF65-F5344CB8AC3E}">
        <p14:creationId xmlns:p14="http://schemas.microsoft.com/office/powerpoint/2010/main" val="11495404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Oct 2014</a:t>
            </a:r>
            <a:endParaRPr lang="en-US"/>
          </a:p>
        </p:txBody>
      </p:sp>
      <p:sp>
        <p:nvSpPr>
          <p:cNvPr id="3" name="Footer Placeholder 2"/>
          <p:cNvSpPr>
            <a:spLocks noGrp="1"/>
          </p:cNvSpPr>
          <p:nvPr>
            <p:ph type="ftr" sz="quarter" idx="11"/>
          </p:nvPr>
        </p:nvSpPr>
        <p:spPr/>
        <p:txBody>
          <a:bodyPr/>
          <a:lstStyle/>
          <a:p>
            <a:r>
              <a:rPr lang="en-US" smtClean="0"/>
              <a:t>Geoff Hall</a:t>
            </a:r>
            <a:endParaRPr lang="en-US"/>
          </a:p>
        </p:txBody>
      </p:sp>
      <p:sp>
        <p:nvSpPr>
          <p:cNvPr id="4" name="Slide Number Placeholder 3"/>
          <p:cNvSpPr>
            <a:spLocks noGrp="1"/>
          </p:cNvSpPr>
          <p:nvPr>
            <p:ph type="sldNum" sz="quarter" idx="12"/>
          </p:nvPr>
        </p:nvSpPr>
        <p:spPr/>
        <p:txBody>
          <a:bodyPr/>
          <a:lstStyle/>
          <a:p>
            <a:fld id="{22703522-8517-984A-9912-D4C9580D7E0A}" type="slidenum">
              <a:rPr lang="en-US" smtClean="0"/>
              <a:pPr/>
              <a:t>33</a:t>
            </a:fld>
            <a:endParaRPr lang="en-US"/>
          </a:p>
        </p:txBody>
      </p:sp>
      <p:pic>
        <p:nvPicPr>
          <p:cNvPr id="6" name="Picture 5" descr="Incandela_CMS_RRB_20121030_F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000"/>
            <a:ext cx="9144000" cy="6330462"/>
          </a:xfrm>
          <a:prstGeom prst="rect">
            <a:avLst/>
          </a:prstGeom>
        </p:spPr>
      </p:pic>
      <p:sp>
        <p:nvSpPr>
          <p:cNvPr id="7" name="TextBox 6"/>
          <p:cNvSpPr txBox="1"/>
          <p:nvPr/>
        </p:nvSpPr>
        <p:spPr>
          <a:xfrm>
            <a:off x="4500976" y="320840"/>
            <a:ext cx="4567822" cy="1200329"/>
          </a:xfrm>
          <a:prstGeom prst="rect">
            <a:avLst/>
          </a:prstGeom>
          <a:solidFill>
            <a:srgbClr val="FFFFFF"/>
          </a:solidFill>
        </p:spPr>
        <p:txBody>
          <a:bodyPr wrap="square" rtlCol="0">
            <a:spAutoFit/>
          </a:bodyPr>
          <a:lstStyle/>
          <a:p>
            <a:r>
              <a:rPr lang="en-US" sz="3600" dirty="0" smtClean="0">
                <a:solidFill>
                  <a:srgbClr val="000090"/>
                </a:solidFill>
              </a:rPr>
              <a:t>      Discovery!</a:t>
            </a:r>
          </a:p>
          <a:p>
            <a:endParaRPr lang="en-US" sz="3600" dirty="0">
              <a:solidFill>
                <a:srgbClr val="000090"/>
              </a:solidFill>
            </a:endParaRPr>
          </a:p>
        </p:txBody>
      </p:sp>
    </p:spTree>
    <p:extLst>
      <p:ext uri="{BB962C8B-B14F-4D97-AF65-F5344CB8AC3E}">
        <p14:creationId xmlns:p14="http://schemas.microsoft.com/office/powerpoint/2010/main" val="19859996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future</a:t>
            </a:r>
            <a:endParaRPr lang="en-US" dirty="0"/>
          </a:p>
        </p:txBody>
      </p:sp>
      <p:sp>
        <p:nvSpPr>
          <p:cNvPr id="9" name="Content Placeholder 8"/>
          <p:cNvSpPr>
            <a:spLocks noGrp="1"/>
          </p:cNvSpPr>
          <p:nvPr>
            <p:ph idx="1"/>
          </p:nvPr>
        </p:nvSpPr>
        <p:spPr/>
        <p:txBody>
          <a:bodyPr/>
          <a:lstStyle/>
          <a:p>
            <a:r>
              <a:rPr lang="en-US" dirty="0" smtClean="0"/>
              <a:t>The experiments were demanding to design and build</a:t>
            </a:r>
          </a:p>
          <a:p>
            <a:pPr lvl="1"/>
            <a:r>
              <a:rPr lang="en-US" dirty="0" smtClean="0"/>
              <a:t>the accelerator too…</a:t>
            </a:r>
          </a:p>
          <a:p>
            <a:pPr lvl="1"/>
            <a:r>
              <a:rPr lang="en-US" dirty="0" smtClean="0"/>
              <a:t>but we succeeded in overcoming unprecedented challenges</a:t>
            </a:r>
          </a:p>
          <a:p>
            <a:pPr lvl="1"/>
            <a:r>
              <a:rPr lang="en-US" dirty="0" smtClean="0"/>
              <a:t>a huge </a:t>
            </a:r>
            <a:r>
              <a:rPr lang="en-US" dirty="0"/>
              <a:t>effort by many people and </a:t>
            </a:r>
            <a:r>
              <a:rPr lang="en-US" dirty="0" smtClean="0"/>
              <a:t>institutes, </a:t>
            </a:r>
            <a:r>
              <a:rPr lang="en-US" dirty="0"/>
              <a:t>over many years</a:t>
            </a:r>
          </a:p>
          <a:p>
            <a:pPr marL="266700" lvl="1" indent="0">
              <a:buNone/>
            </a:pPr>
            <a:endParaRPr lang="en-US" dirty="0" smtClean="0"/>
          </a:p>
          <a:p>
            <a:r>
              <a:rPr lang="en-US" dirty="0" smtClean="0"/>
              <a:t>Now we have set ourselves an even more difficult problem</a:t>
            </a:r>
          </a:p>
          <a:p>
            <a:pPr lvl="1"/>
            <a:r>
              <a:rPr lang="en-US" dirty="0" smtClean="0"/>
              <a:t>upgrade the experiments to take data for a further 10-15 years</a:t>
            </a:r>
          </a:p>
          <a:p>
            <a:pPr lvl="1"/>
            <a:r>
              <a:rPr lang="en-US" dirty="0" smtClean="0"/>
              <a:t>under even more demanding conditions</a:t>
            </a:r>
          </a:p>
          <a:p>
            <a:pPr lvl="1"/>
            <a:r>
              <a:rPr lang="en-US" dirty="0" smtClean="0"/>
              <a:t>radiation tolerance, data volumes, reliability,..</a:t>
            </a:r>
          </a:p>
          <a:p>
            <a:pPr lvl="1"/>
            <a:r>
              <a:rPr lang="en-US" dirty="0" smtClean="0"/>
              <a:t>while maintaining, or even improving, performance</a:t>
            </a:r>
          </a:p>
          <a:p>
            <a:r>
              <a:rPr lang="en-US" dirty="0" smtClean="0">
                <a:solidFill>
                  <a:srgbClr val="FF0000"/>
                </a:solidFill>
              </a:rPr>
              <a:t>Replacing</a:t>
            </a:r>
            <a:r>
              <a:rPr lang="en-US" dirty="0" smtClean="0"/>
              <a:t> several major sub-detectors</a:t>
            </a:r>
          </a:p>
          <a:p>
            <a:pPr lvl="1"/>
            <a:r>
              <a:rPr lang="en-US" dirty="0" smtClean="0"/>
              <a:t>and many other </a:t>
            </a:r>
            <a:r>
              <a:rPr lang="en-US" dirty="0" smtClean="0"/>
              <a:t>improvements</a:t>
            </a:r>
          </a:p>
          <a:p>
            <a:pPr lvl="1"/>
            <a:r>
              <a:rPr lang="en-US" dirty="0" smtClean="0"/>
              <a:t>currently at R&amp;D stage, prototyping, then </a:t>
            </a:r>
            <a:r>
              <a:rPr lang="en-US" smtClean="0"/>
              <a:t>construction from 2018?</a:t>
            </a:r>
            <a:endParaRPr lang="en-US" dirty="0" smtClean="0"/>
          </a:p>
        </p:txBody>
      </p:sp>
      <p:sp>
        <p:nvSpPr>
          <p:cNvPr id="5" name="Date Placeholder 4"/>
          <p:cNvSpPr>
            <a:spLocks noGrp="1"/>
          </p:cNvSpPr>
          <p:nvPr>
            <p:ph type="dt" sz="half" idx="10"/>
          </p:nvPr>
        </p:nvSpPr>
        <p:spPr/>
        <p:txBody>
          <a:bodyPr/>
          <a:lstStyle/>
          <a:p>
            <a:r>
              <a:rPr lang="en-GB" smtClean="0"/>
              <a:t>Oct 2014</a:t>
            </a:r>
            <a:endParaRPr lang="en-US"/>
          </a:p>
        </p:txBody>
      </p:sp>
      <p:sp>
        <p:nvSpPr>
          <p:cNvPr id="6" name="Footer Placeholder 5"/>
          <p:cNvSpPr>
            <a:spLocks noGrp="1"/>
          </p:cNvSpPr>
          <p:nvPr>
            <p:ph type="ftr" sz="quarter" idx="11"/>
          </p:nvPr>
        </p:nvSpPr>
        <p:spPr/>
        <p:txBody>
          <a:bodyPr/>
          <a:lstStyle/>
          <a:p>
            <a:r>
              <a:rPr lang="en-US" smtClean="0"/>
              <a:t>Geoff Hall</a:t>
            </a:r>
            <a:endParaRPr lang="en-US"/>
          </a:p>
        </p:txBody>
      </p:sp>
      <p:sp>
        <p:nvSpPr>
          <p:cNvPr id="7" name="Slide Number Placeholder 6"/>
          <p:cNvSpPr>
            <a:spLocks noGrp="1"/>
          </p:cNvSpPr>
          <p:nvPr>
            <p:ph type="sldNum" sz="quarter" idx="12"/>
          </p:nvPr>
        </p:nvSpPr>
        <p:spPr/>
        <p:txBody>
          <a:bodyPr/>
          <a:lstStyle/>
          <a:p>
            <a:fld id="{09416B60-6611-004B-B893-C1678AAAD96F}" type="slidenum">
              <a:rPr lang="en-US" smtClean="0"/>
              <a:pPr/>
              <a:t>34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the LHC?</a:t>
            </a:r>
            <a:endParaRPr lang="en-US" dirty="0"/>
          </a:p>
        </p:txBody>
      </p:sp>
      <p:sp>
        <p:nvSpPr>
          <p:cNvPr id="35842" name="Date Placeholder 1"/>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400" b="0" smtClean="0">
                <a:solidFill>
                  <a:schemeClr val="tx1"/>
                </a:solidFill>
              </a:rPr>
              <a:t>Oct 2014</a:t>
            </a:r>
            <a:endParaRPr lang="en-US" sz="1400" b="0">
              <a:solidFill>
                <a:schemeClr val="tx1"/>
              </a:solidFill>
            </a:endParaRPr>
          </a:p>
        </p:txBody>
      </p:sp>
      <p:sp>
        <p:nvSpPr>
          <p:cNvPr id="3584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400" b="0">
                <a:solidFill>
                  <a:schemeClr val="tx1"/>
                </a:solidFill>
              </a:rPr>
              <a:t>Geoff Hall</a:t>
            </a:r>
          </a:p>
        </p:txBody>
      </p:sp>
      <p:sp>
        <p:nvSpPr>
          <p:cNvPr id="358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30D7B57F-3AA9-1742-9665-F8D9D78FEDF4}" type="slidenum">
              <a:rPr lang="en-US" sz="1400" b="0">
                <a:solidFill>
                  <a:schemeClr val="tx1"/>
                </a:solidFill>
              </a:rPr>
              <a:pPr/>
              <a:t>4</a:t>
            </a:fld>
            <a:endParaRPr lang="en-US" sz="1400" b="0">
              <a:solidFill>
                <a:schemeClr val="tx1"/>
              </a:solidFill>
            </a:endParaRPr>
          </a:p>
        </p:txBody>
      </p:sp>
      <p:pic>
        <p:nvPicPr>
          <p:cNvPr id="358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756" y="969170"/>
            <a:ext cx="7385050" cy="566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1531926" y="3854405"/>
            <a:ext cx="0" cy="1916062"/>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23628" y="4567357"/>
            <a:ext cx="896888" cy="369332"/>
          </a:xfrm>
          <a:prstGeom prst="rect">
            <a:avLst/>
          </a:prstGeom>
          <a:solidFill>
            <a:schemeClr val="bg1"/>
          </a:solidFill>
        </p:spPr>
        <p:txBody>
          <a:bodyPr wrap="none" rtlCol="0">
            <a:spAutoFit/>
          </a:bodyPr>
          <a:lstStyle/>
          <a:p>
            <a:r>
              <a:rPr lang="en-US" dirty="0" smtClean="0">
                <a:solidFill>
                  <a:srgbClr val="FF0000"/>
                </a:solidFill>
              </a:rPr>
              <a:t>~100m</a:t>
            </a:r>
            <a:endParaRPr lang="en-US" dirty="0">
              <a:solidFill>
                <a:srgbClr val="FF0000"/>
              </a:solidFill>
            </a:endParaRPr>
          </a:p>
        </p:txBody>
      </p:sp>
      <p:sp>
        <p:nvSpPr>
          <p:cNvPr id="7" name="TextBox 6"/>
          <p:cNvSpPr txBox="1"/>
          <p:nvPr/>
        </p:nvSpPr>
        <p:spPr>
          <a:xfrm>
            <a:off x="835929" y="1071146"/>
            <a:ext cx="646531" cy="369332"/>
          </a:xfrm>
          <a:prstGeom prst="rect">
            <a:avLst/>
          </a:prstGeom>
          <a:solidFill>
            <a:schemeClr val="bg1"/>
          </a:solidFill>
        </p:spPr>
        <p:txBody>
          <a:bodyPr wrap="none" rtlCol="0">
            <a:spAutoFit/>
          </a:bodyPr>
          <a:lstStyle/>
          <a:p>
            <a:r>
              <a:rPr lang="en-US" dirty="0" smtClean="0">
                <a:solidFill>
                  <a:srgbClr val="FF0000"/>
                </a:solidFill>
              </a:rPr>
              <a:t>Alps</a:t>
            </a:r>
            <a:endParaRPr lang="en-US" dirty="0">
              <a:solidFill>
                <a:srgbClr val="FF0000"/>
              </a:solidFill>
            </a:endParaRPr>
          </a:p>
        </p:txBody>
      </p:sp>
      <p:sp>
        <p:nvSpPr>
          <p:cNvPr id="8" name="TextBox 7"/>
          <p:cNvSpPr txBox="1"/>
          <p:nvPr/>
        </p:nvSpPr>
        <p:spPr>
          <a:xfrm>
            <a:off x="7217099" y="1809376"/>
            <a:ext cx="633707" cy="369332"/>
          </a:xfrm>
          <a:prstGeom prst="rect">
            <a:avLst/>
          </a:prstGeom>
          <a:solidFill>
            <a:srgbClr val="FFFFFF"/>
          </a:solidFill>
        </p:spPr>
        <p:txBody>
          <a:bodyPr wrap="none" rtlCol="0">
            <a:spAutoFit/>
          </a:bodyPr>
          <a:lstStyle/>
          <a:p>
            <a:r>
              <a:rPr lang="en-US" dirty="0" smtClean="0">
                <a:solidFill>
                  <a:srgbClr val="FF0000"/>
                </a:solidFill>
              </a:rPr>
              <a:t>Jura</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3789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378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667BF9D9-ECA0-C940-AB5B-533322575C72}" type="slidenum">
              <a:rPr lang="en-US" sz="1400" b="0">
                <a:solidFill>
                  <a:schemeClr val="tx1"/>
                </a:solidFill>
              </a:rPr>
              <a:pPr/>
              <a:t>5</a:t>
            </a:fld>
            <a:endParaRPr lang="en-US" sz="1400" b="0">
              <a:solidFill>
                <a:schemeClr val="tx1"/>
              </a:solidFill>
            </a:endParaRPr>
          </a:p>
        </p:txBody>
      </p:sp>
      <p:sp>
        <p:nvSpPr>
          <p:cNvPr id="37895" name="Rectangle 2"/>
          <p:cNvSpPr>
            <a:spLocks noGrp="1" noChangeArrowheads="1"/>
          </p:cNvSpPr>
          <p:nvPr>
            <p:ph type="title"/>
          </p:nvPr>
        </p:nvSpPr>
        <p:spPr/>
        <p:txBody>
          <a:bodyPr/>
          <a:lstStyle/>
          <a:p>
            <a:pPr eaLnBrk="1" hangingPunct="1"/>
            <a:r>
              <a:rPr lang="en-GB" dirty="0" smtClean="0">
                <a:latin typeface="Arial" charset="0"/>
                <a:ea typeface="ＭＳ Ｐゴシック" charset="0"/>
                <a:cs typeface="ＭＳ Ｐゴシック" charset="0"/>
              </a:rPr>
              <a:t>What are we doing at the LHC?</a:t>
            </a:r>
            <a:endParaRPr lang="en-GB" dirty="0">
              <a:latin typeface="Arial" charset="0"/>
              <a:ea typeface="ＭＳ Ｐゴシック" charset="0"/>
              <a:cs typeface="ＭＳ Ｐゴシック" charset="0"/>
            </a:endParaRPr>
          </a:p>
        </p:txBody>
      </p:sp>
      <p:sp>
        <p:nvSpPr>
          <p:cNvPr id="37896" name="Rectangle 5"/>
          <p:cNvSpPr>
            <a:spLocks noGrp="1" noChangeArrowheads="1"/>
          </p:cNvSpPr>
          <p:nvPr>
            <p:ph type="body" idx="4294967295"/>
          </p:nvPr>
        </p:nvSpPr>
        <p:spPr>
          <a:xfrm>
            <a:off x="457200" y="1143000"/>
            <a:ext cx="8534400" cy="5213350"/>
          </a:xfrm>
        </p:spPr>
        <p:txBody>
          <a:bodyPr/>
          <a:lstStyle/>
          <a:p>
            <a:pPr eaLnBrk="1" hangingPunct="1"/>
            <a:r>
              <a:rPr lang="en-US" dirty="0">
                <a:solidFill>
                  <a:schemeClr val="hlink"/>
                </a:solidFill>
                <a:latin typeface="Arial" charset="0"/>
                <a:ea typeface="ＭＳ Ｐゴシック" charset="0"/>
                <a:cs typeface="ＭＳ Ｐゴシック" charset="0"/>
              </a:rPr>
              <a:t>Colliding </a:t>
            </a:r>
            <a:r>
              <a:rPr lang="en-US" dirty="0" smtClean="0">
                <a:solidFill>
                  <a:schemeClr val="hlink"/>
                </a:solidFill>
                <a:latin typeface="Arial" charset="0"/>
                <a:ea typeface="ＭＳ Ｐゴシック" charset="0"/>
                <a:cs typeface="ＭＳ Ｐゴシック" charset="0"/>
              </a:rPr>
              <a:t>beams of protons </a:t>
            </a:r>
          </a:p>
          <a:p>
            <a:pPr lvl="1" eaLnBrk="1" hangingPunct="1"/>
            <a:r>
              <a:rPr lang="en-US" dirty="0" smtClean="0">
                <a:solidFill>
                  <a:schemeClr val="hlink"/>
                </a:solidFill>
                <a:latin typeface="Arial" charset="0"/>
                <a:ea typeface="ＭＳ Ｐゴシック" charset="0"/>
                <a:cs typeface="ＭＳ Ｐゴシック" charset="0"/>
              </a:rPr>
              <a:t>to </a:t>
            </a:r>
            <a:r>
              <a:rPr lang="en-US" dirty="0" err="1" smtClean="0">
                <a:solidFill>
                  <a:schemeClr val="hlink"/>
                </a:solidFill>
                <a:latin typeface="Arial" charset="0"/>
                <a:ea typeface="ＭＳ Ｐゴシック" charset="0"/>
                <a:cs typeface="ＭＳ Ｐゴシック" charset="0"/>
              </a:rPr>
              <a:t>maximise</a:t>
            </a:r>
            <a:r>
              <a:rPr lang="en-US" dirty="0" smtClean="0">
                <a:solidFill>
                  <a:schemeClr val="hlink"/>
                </a:solidFill>
                <a:latin typeface="Arial" charset="0"/>
                <a:ea typeface="ＭＳ Ｐゴシック" charset="0"/>
                <a:cs typeface="ＭＳ Ｐゴシック" charset="0"/>
              </a:rPr>
              <a:t> </a:t>
            </a:r>
            <a:r>
              <a:rPr lang="en-US" dirty="0">
                <a:solidFill>
                  <a:schemeClr val="hlink"/>
                </a:solidFill>
                <a:latin typeface="Arial" charset="0"/>
                <a:ea typeface="ＭＳ Ｐゴシック" charset="0"/>
                <a:cs typeface="ＭＳ Ｐゴシック" charset="0"/>
              </a:rPr>
              <a:t>the energy available to create new </a:t>
            </a:r>
            <a:r>
              <a:rPr lang="en-US" dirty="0" smtClean="0">
                <a:solidFill>
                  <a:schemeClr val="hlink"/>
                </a:solidFill>
                <a:latin typeface="Arial" charset="0"/>
                <a:ea typeface="ＭＳ Ｐゴシック" charset="0"/>
                <a:cs typeface="ＭＳ Ｐゴシック" charset="0"/>
              </a:rPr>
              <a:t>particles</a:t>
            </a:r>
            <a:endParaRPr lang="en-GB" dirty="0">
              <a:latin typeface="Arial" charset="0"/>
              <a:ea typeface="ＭＳ Ｐゴシック" charset="0"/>
              <a:cs typeface="ＭＳ Ｐゴシック" charset="0"/>
            </a:endParaRPr>
          </a:p>
          <a:p>
            <a:pPr lvl="1" eaLnBrk="1" hangingPunct="1"/>
            <a:endParaRPr lang="en-GB" dirty="0">
              <a:latin typeface="Arial" charset="0"/>
              <a:ea typeface="ＭＳ Ｐゴシック" charset="0"/>
            </a:endParaRPr>
          </a:p>
          <a:p>
            <a:pPr lvl="1" eaLnBrk="1" hangingPunct="1"/>
            <a:endParaRPr lang="en-GB" dirty="0">
              <a:latin typeface="Arial" charset="0"/>
              <a:ea typeface="ＭＳ Ｐゴシック" charset="0"/>
            </a:endParaRPr>
          </a:p>
        </p:txBody>
      </p:sp>
      <p:grpSp>
        <p:nvGrpSpPr>
          <p:cNvPr id="37897" name="Group 18"/>
          <p:cNvGrpSpPr>
            <a:grpSpLocks/>
          </p:cNvGrpSpPr>
          <p:nvPr/>
        </p:nvGrpSpPr>
        <p:grpSpPr bwMode="auto">
          <a:xfrm>
            <a:off x="1311275" y="2057400"/>
            <a:ext cx="2574925" cy="679450"/>
            <a:chOff x="156" y="1248"/>
            <a:chExt cx="1622" cy="428"/>
          </a:xfrm>
        </p:grpSpPr>
        <p:grpSp>
          <p:nvGrpSpPr>
            <p:cNvPr id="37903" name="Group 19"/>
            <p:cNvGrpSpPr>
              <a:grpSpLocks/>
            </p:cNvGrpSpPr>
            <p:nvPr/>
          </p:nvGrpSpPr>
          <p:grpSpPr bwMode="auto">
            <a:xfrm>
              <a:off x="156" y="1248"/>
              <a:ext cx="428" cy="428"/>
              <a:chOff x="3840" y="1104"/>
              <a:chExt cx="428" cy="428"/>
            </a:xfrm>
          </p:grpSpPr>
          <p:graphicFrame>
            <p:nvGraphicFramePr>
              <p:cNvPr id="37891" name="Object 3"/>
              <p:cNvGraphicFramePr>
                <a:graphicFrameLocks noChangeAspect="1"/>
              </p:cNvGraphicFramePr>
              <p:nvPr/>
            </p:nvGraphicFramePr>
            <p:xfrm>
              <a:off x="3840" y="1104"/>
              <a:ext cx="428" cy="428"/>
            </p:xfrm>
            <a:graphic>
              <a:graphicData uri="http://schemas.openxmlformats.org/presentationml/2006/ole">
                <mc:AlternateContent xmlns:mc="http://schemas.openxmlformats.org/markup-compatibility/2006">
                  <mc:Choice xmlns:v="urn:schemas-microsoft-com:vml" Requires="v">
                    <p:oleObj spid="_x0000_s348298" name="Flash Movie" r:id="rId4" imgW="679680" imgH="679680" progId="Flash.Movie">
                      <p:embed/>
                    </p:oleObj>
                  </mc:Choice>
                  <mc:Fallback>
                    <p:oleObj name="Flash Movie" r:id="rId4" imgW="679680" imgH="67968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104"/>
                            <a:ext cx="428" cy="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000" name="Freeform 21"/>
              <p:cNvSpPr>
                <a:spLocks/>
              </p:cNvSpPr>
              <p:nvPr/>
            </p:nvSpPr>
            <p:spPr bwMode="auto">
              <a:xfrm>
                <a:off x="3949" y="1153"/>
                <a:ext cx="106" cy="130"/>
              </a:xfrm>
              <a:custGeom>
                <a:avLst/>
                <a:gdLst>
                  <a:gd name="T0" fmla="*/ 1 w 531"/>
                  <a:gd name="T1" fmla="*/ 0 h 652"/>
                  <a:gd name="T2" fmla="*/ 1 w 531"/>
                  <a:gd name="T3" fmla="*/ 0 h 652"/>
                  <a:gd name="T4" fmla="*/ 1 w 531"/>
                  <a:gd name="T5" fmla="*/ 0 h 652"/>
                  <a:gd name="T6" fmla="*/ 1 w 531"/>
                  <a:gd name="T7" fmla="*/ 0 h 652"/>
                  <a:gd name="T8" fmla="*/ 1 w 531"/>
                  <a:gd name="T9" fmla="*/ 0 h 652"/>
                  <a:gd name="T10" fmla="*/ 1 w 531"/>
                  <a:gd name="T11" fmla="*/ 0 h 652"/>
                  <a:gd name="T12" fmla="*/ 1 w 531"/>
                  <a:gd name="T13" fmla="*/ 1 h 652"/>
                  <a:gd name="T14" fmla="*/ 1 w 531"/>
                  <a:gd name="T15" fmla="*/ 1 h 652"/>
                  <a:gd name="T16" fmla="*/ 1 w 531"/>
                  <a:gd name="T17" fmla="*/ 1 h 652"/>
                  <a:gd name="T18" fmla="*/ 1 w 531"/>
                  <a:gd name="T19" fmla="*/ 1 h 652"/>
                  <a:gd name="T20" fmla="*/ 1 w 531"/>
                  <a:gd name="T21" fmla="*/ 1 h 652"/>
                  <a:gd name="T22" fmla="*/ 1 w 531"/>
                  <a:gd name="T23" fmla="*/ 1 h 652"/>
                  <a:gd name="T24" fmla="*/ 1 w 531"/>
                  <a:gd name="T25" fmla="*/ 1 h 652"/>
                  <a:gd name="T26" fmla="*/ 1 w 531"/>
                  <a:gd name="T27" fmla="*/ 1 h 652"/>
                  <a:gd name="T28" fmla="*/ 1 w 531"/>
                  <a:gd name="T29" fmla="*/ 1 h 652"/>
                  <a:gd name="T30" fmla="*/ 0 w 531"/>
                  <a:gd name="T31" fmla="*/ 1 h 652"/>
                  <a:gd name="T32" fmla="*/ 0 w 531"/>
                  <a:gd name="T33" fmla="*/ 1 h 652"/>
                  <a:gd name="T34" fmla="*/ 0 w 531"/>
                  <a:gd name="T35" fmla="*/ 1 h 652"/>
                  <a:gd name="T36" fmla="*/ 0 w 531"/>
                  <a:gd name="T37" fmla="*/ 1 h 652"/>
                  <a:gd name="T38" fmla="*/ 0 w 531"/>
                  <a:gd name="T39" fmla="*/ 1 h 652"/>
                  <a:gd name="T40" fmla="*/ 0 w 531"/>
                  <a:gd name="T41" fmla="*/ 1 h 652"/>
                  <a:gd name="T42" fmla="*/ 0 w 531"/>
                  <a:gd name="T43" fmla="*/ 1 h 652"/>
                  <a:gd name="T44" fmla="*/ 0 w 531"/>
                  <a:gd name="T45" fmla="*/ 1 h 652"/>
                  <a:gd name="T46" fmla="*/ 0 w 531"/>
                  <a:gd name="T47" fmla="*/ 1 h 652"/>
                  <a:gd name="T48" fmla="*/ 0 w 531"/>
                  <a:gd name="T49" fmla="*/ 1 h 652"/>
                  <a:gd name="T50" fmla="*/ 0 w 531"/>
                  <a:gd name="T51" fmla="*/ 1 h 652"/>
                  <a:gd name="T52" fmla="*/ 1 w 531"/>
                  <a:gd name="T53" fmla="*/ 1 h 652"/>
                  <a:gd name="T54" fmla="*/ 1 w 531"/>
                  <a:gd name="T55" fmla="*/ 1 h 652"/>
                  <a:gd name="T56" fmla="*/ 1 w 531"/>
                  <a:gd name="T57" fmla="*/ 1 h 652"/>
                  <a:gd name="T58" fmla="*/ 1 w 531"/>
                  <a:gd name="T59" fmla="*/ 1 h 652"/>
                  <a:gd name="T60" fmla="*/ 1 w 531"/>
                  <a:gd name="T61" fmla="*/ 1 h 652"/>
                  <a:gd name="T62" fmla="*/ 1 w 531"/>
                  <a:gd name="T63" fmla="*/ 1 h 652"/>
                  <a:gd name="T64" fmla="*/ 1 w 531"/>
                  <a:gd name="T65" fmla="*/ 1 h 652"/>
                  <a:gd name="T66" fmla="*/ 1 w 531"/>
                  <a:gd name="T67" fmla="*/ 1 h 652"/>
                  <a:gd name="T68" fmla="*/ 1 w 531"/>
                  <a:gd name="T69" fmla="*/ 1 h 652"/>
                  <a:gd name="T70" fmla="*/ 1 w 531"/>
                  <a:gd name="T71" fmla="*/ 0 h 652"/>
                  <a:gd name="T72" fmla="*/ 1 w 531"/>
                  <a:gd name="T73" fmla="*/ 0 h 652"/>
                  <a:gd name="T74" fmla="*/ 1 w 531"/>
                  <a:gd name="T75" fmla="*/ 0 h 652"/>
                  <a:gd name="T76" fmla="*/ 1 w 531"/>
                  <a:gd name="T77" fmla="*/ 0 h 652"/>
                  <a:gd name="T78" fmla="*/ 1 w 531"/>
                  <a:gd name="T79" fmla="*/ 0 h 6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1"/>
                  <a:gd name="T121" fmla="*/ 0 h 652"/>
                  <a:gd name="T122" fmla="*/ 531 w 531"/>
                  <a:gd name="T123" fmla="*/ 652 h 6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1" h="652">
                    <a:moveTo>
                      <a:pt x="400" y="3"/>
                    </a:moveTo>
                    <a:lnTo>
                      <a:pt x="361" y="0"/>
                    </a:lnTo>
                    <a:lnTo>
                      <a:pt x="384" y="18"/>
                    </a:lnTo>
                    <a:lnTo>
                      <a:pt x="409" y="41"/>
                    </a:lnTo>
                    <a:lnTo>
                      <a:pt x="431" y="66"/>
                    </a:lnTo>
                    <a:lnTo>
                      <a:pt x="453" y="93"/>
                    </a:lnTo>
                    <a:lnTo>
                      <a:pt x="470" y="122"/>
                    </a:lnTo>
                    <a:lnTo>
                      <a:pt x="486" y="152"/>
                    </a:lnTo>
                    <a:lnTo>
                      <a:pt x="496" y="183"/>
                    </a:lnTo>
                    <a:lnTo>
                      <a:pt x="505" y="216"/>
                    </a:lnTo>
                    <a:lnTo>
                      <a:pt x="510" y="250"/>
                    </a:lnTo>
                    <a:lnTo>
                      <a:pt x="512" y="286"/>
                    </a:lnTo>
                    <a:lnTo>
                      <a:pt x="510" y="320"/>
                    </a:lnTo>
                    <a:lnTo>
                      <a:pt x="505" y="354"/>
                    </a:lnTo>
                    <a:lnTo>
                      <a:pt x="501" y="370"/>
                    </a:lnTo>
                    <a:lnTo>
                      <a:pt x="496" y="387"/>
                    </a:lnTo>
                    <a:lnTo>
                      <a:pt x="486" y="419"/>
                    </a:lnTo>
                    <a:lnTo>
                      <a:pt x="470" y="448"/>
                    </a:lnTo>
                    <a:lnTo>
                      <a:pt x="461" y="462"/>
                    </a:lnTo>
                    <a:lnTo>
                      <a:pt x="456" y="469"/>
                    </a:lnTo>
                    <a:lnTo>
                      <a:pt x="454" y="472"/>
                    </a:lnTo>
                    <a:lnTo>
                      <a:pt x="453" y="477"/>
                    </a:lnTo>
                    <a:lnTo>
                      <a:pt x="431" y="504"/>
                    </a:lnTo>
                    <a:lnTo>
                      <a:pt x="409" y="531"/>
                    </a:lnTo>
                    <a:lnTo>
                      <a:pt x="381" y="554"/>
                    </a:lnTo>
                    <a:lnTo>
                      <a:pt x="354" y="575"/>
                    </a:lnTo>
                    <a:lnTo>
                      <a:pt x="350" y="576"/>
                    </a:lnTo>
                    <a:lnTo>
                      <a:pt x="346" y="579"/>
                    </a:lnTo>
                    <a:lnTo>
                      <a:pt x="339" y="583"/>
                    </a:lnTo>
                    <a:lnTo>
                      <a:pt x="326" y="592"/>
                    </a:lnTo>
                    <a:lnTo>
                      <a:pt x="296" y="608"/>
                    </a:lnTo>
                    <a:lnTo>
                      <a:pt x="265" y="618"/>
                    </a:lnTo>
                    <a:lnTo>
                      <a:pt x="248" y="623"/>
                    </a:lnTo>
                    <a:lnTo>
                      <a:pt x="232" y="627"/>
                    </a:lnTo>
                    <a:lnTo>
                      <a:pt x="198" y="632"/>
                    </a:lnTo>
                    <a:lnTo>
                      <a:pt x="164" y="634"/>
                    </a:lnTo>
                    <a:lnTo>
                      <a:pt x="141" y="633"/>
                    </a:lnTo>
                    <a:lnTo>
                      <a:pt x="119" y="631"/>
                    </a:lnTo>
                    <a:lnTo>
                      <a:pt x="77" y="624"/>
                    </a:lnTo>
                    <a:lnTo>
                      <a:pt x="38" y="610"/>
                    </a:lnTo>
                    <a:lnTo>
                      <a:pt x="18" y="602"/>
                    </a:lnTo>
                    <a:lnTo>
                      <a:pt x="0" y="593"/>
                    </a:lnTo>
                    <a:lnTo>
                      <a:pt x="22" y="626"/>
                    </a:lnTo>
                    <a:lnTo>
                      <a:pt x="53" y="636"/>
                    </a:lnTo>
                    <a:lnTo>
                      <a:pt x="89" y="645"/>
                    </a:lnTo>
                    <a:lnTo>
                      <a:pt x="125" y="650"/>
                    </a:lnTo>
                    <a:lnTo>
                      <a:pt x="164" y="652"/>
                    </a:lnTo>
                    <a:lnTo>
                      <a:pt x="200" y="650"/>
                    </a:lnTo>
                    <a:lnTo>
                      <a:pt x="217" y="648"/>
                    </a:lnTo>
                    <a:lnTo>
                      <a:pt x="235" y="645"/>
                    </a:lnTo>
                    <a:lnTo>
                      <a:pt x="269" y="636"/>
                    </a:lnTo>
                    <a:lnTo>
                      <a:pt x="303" y="625"/>
                    </a:lnTo>
                    <a:lnTo>
                      <a:pt x="335" y="609"/>
                    </a:lnTo>
                    <a:lnTo>
                      <a:pt x="350" y="600"/>
                    </a:lnTo>
                    <a:lnTo>
                      <a:pt x="366" y="591"/>
                    </a:lnTo>
                    <a:lnTo>
                      <a:pt x="395" y="568"/>
                    </a:lnTo>
                    <a:lnTo>
                      <a:pt x="409" y="556"/>
                    </a:lnTo>
                    <a:lnTo>
                      <a:pt x="423" y="545"/>
                    </a:lnTo>
                    <a:lnTo>
                      <a:pt x="435" y="530"/>
                    </a:lnTo>
                    <a:lnTo>
                      <a:pt x="447" y="516"/>
                    </a:lnTo>
                    <a:lnTo>
                      <a:pt x="470" y="487"/>
                    </a:lnTo>
                    <a:lnTo>
                      <a:pt x="479" y="471"/>
                    </a:lnTo>
                    <a:lnTo>
                      <a:pt x="488" y="456"/>
                    </a:lnTo>
                    <a:lnTo>
                      <a:pt x="496" y="440"/>
                    </a:lnTo>
                    <a:lnTo>
                      <a:pt x="497" y="436"/>
                    </a:lnTo>
                    <a:lnTo>
                      <a:pt x="500" y="432"/>
                    </a:lnTo>
                    <a:lnTo>
                      <a:pt x="504" y="425"/>
                    </a:lnTo>
                    <a:lnTo>
                      <a:pt x="515" y="391"/>
                    </a:lnTo>
                    <a:lnTo>
                      <a:pt x="524" y="357"/>
                    </a:lnTo>
                    <a:lnTo>
                      <a:pt x="527" y="339"/>
                    </a:lnTo>
                    <a:lnTo>
                      <a:pt x="529" y="322"/>
                    </a:lnTo>
                    <a:lnTo>
                      <a:pt x="531" y="286"/>
                    </a:lnTo>
                    <a:lnTo>
                      <a:pt x="529" y="248"/>
                    </a:lnTo>
                    <a:lnTo>
                      <a:pt x="524" y="212"/>
                    </a:lnTo>
                    <a:lnTo>
                      <a:pt x="515" y="177"/>
                    </a:lnTo>
                    <a:lnTo>
                      <a:pt x="504" y="144"/>
                    </a:lnTo>
                    <a:lnTo>
                      <a:pt x="488" y="111"/>
                    </a:lnTo>
                    <a:lnTo>
                      <a:pt x="470" y="82"/>
                    </a:lnTo>
                    <a:lnTo>
                      <a:pt x="447" y="53"/>
                    </a:lnTo>
                    <a:lnTo>
                      <a:pt x="423" y="26"/>
                    </a:lnTo>
                    <a:lnTo>
                      <a:pt x="400" y="3"/>
                    </a:lnTo>
                    <a:close/>
                  </a:path>
                </a:pathLst>
              </a:custGeom>
              <a:solidFill>
                <a:srgbClr val="77F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1" name="Freeform 22"/>
              <p:cNvSpPr>
                <a:spLocks/>
              </p:cNvSpPr>
              <p:nvPr/>
            </p:nvSpPr>
            <p:spPr bwMode="auto">
              <a:xfrm>
                <a:off x="3945" y="1153"/>
                <a:ext cx="107" cy="127"/>
              </a:xfrm>
              <a:custGeom>
                <a:avLst/>
                <a:gdLst>
                  <a:gd name="T0" fmla="*/ 1 w 531"/>
                  <a:gd name="T1" fmla="*/ 0 h 634"/>
                  <a:gd name="T2" fmla="*/ 1 w 531"/>
                  <a:gd name="T3" fmla="*/ 0 h 634"/>
                  <a:gd name="T4" fmla="*/ 1 w 531"/>
                  <a:gd name="T5" fmla="*/ 0 h 634"/>
                  <a:gd name="T6" fmla="*/ 1 w 531"/>
                  <a:gd name="T7" fmla="*/ 0 h 634"/>
                  <a:gd name="T8" fmla="*/ 1 w 531"/>
                  <a:gd name="T9" fmla="*/ 0 h 634"/>
                  <a:gd name="T10" fmla="*/ 1 w 531"/>
                  <a:gd name="T11" fmla="*/ 0 h 634"/>
                  <a:gd name="T12" fmla="*/ 1 w 531"/>
                  <a:gd name="T13" fmla="*/ 0 h 634"/>
                  <a:gd name="T14" fmla="*/ 1 w 531"/>
                  <a:gd name="T15" fmla="*/ 0 h 634"/>
                  <a:gd name="T16" fmla="*/ 1 w 531"/>
                  <a:gd name="T17" fmla="*/ 1 h 634"/>
                  <a:gd name="T18" fmla="*/ 1 w 531"/>
                  <a:gd name="T19" fmla="*/ 1 h 634"/>
                  <a:gd name="T20" fmla="*/ 1 w 531"/>
                  <a:gd name="T21" fmla="*/ 1 h 634"/>
                  <a:gd name="T22" fmla="*/ 1 w 531"/>
                  <a:gd name="T23" fmla="*/ 1 h 634"/>
                  <a:gd name="T24" fmla="*/ 1 w 531"/>
                  <a:gd name="T25" fmla="*/ 1 h 634"/>
                  <a:gd name="T26" fmla="*/ 1 w 531"/>
                  <a:gd name="T27" fmla="*/ 1 h 634"/>
                  <a:gd name="T28" fmla="*/ 1 w 531"/>
                  <a:gd name="T29" fmla="*/ 1 h 634"/>
                  <a:gd name="T30" fmla="*/ 1 w 531"/>
                  <a:gd name="T31" fmla="*/ 1 h 634"/>
                  <a:gd name="T32" fmla="*/ 1 w 531"/>
                  <a:gd name="T33" fmla="*/ 1 h 634"/>
                  <a:gd name="T34" fmla="*/ 1 w 531"/>
                  <a:gd name="T35" fmla="*/ 1 h 634"/>
                  <a:gd name="T36" fmla="*/ 0 w 531"/>
                  <a:gd name="T37" fmla="*/ 1 h 634"/>
                  <a:gd name="T38" fmla="*/ 0 w 531"/>
                  <a:gd name="T39" fmla="*/ 1 h 634"/>
                  <a:gd name="T40" fmla="*/ 0 w 531"/>
                  <a:gd name="T41" fmla="*/ 1 h 634"/>
                  <a:gd name="T42" fmla="*/ 0 w 531"/>
                  <a:gd name="T43" fmla="*/ 1 h 634"/>
                  <a:gd name="T44" fmla="*/ 0 w 531"/>
                  <a:gd name="T45" fmla="*/ 1 h 634"/>
                  <a:gd name="T46" fmla="*/ 0 w 531"/>
                  <a:gd name="T47" fmla="*/ 1 h 634"/>
                  <a:gd name="T48" fmla="*/ 0 w 531"/>
                  <a:gd name="T49" fmla="*/ 1 h 634"/>
                  <a:gd name="T50" fmla="*/ 0 w 531"/>
                  <a:gd name="T51" fmla="*/ 1 h 634"/>
                  <a:gd name="T52" fmla="*/ 0 w 531"/>
                  <a:gd name="T53" fmla="*/ 1 h 634"/>
                  <a:gd name="T54" fmla="*/ 0 w 531"/>
                  <a:gd name="T55" fmla="*/ 1 h 634"/>
                  <a:gd name="T56" fmla="*/ 0 w 531"/>
                  <a:gd name="T57" fmla="*/ 1 h 634"/>
                  <a:gd name="T58" fmla="*/ 0 w 531"/>
                  <a:gd name="T59" fmla="*/ 1 h 634"/>
                  <a:gd name="T60" fmla="*/ 0 w 531"/>
                  <a:gd name="T61" fmla="*/ 1 h 634"/>
                  <a:gd name="T62" fmla="*/ 0 w 531"/>
                  <a:gd name="T63" fmla="*/ 1 h 634"/>
                  <a:gd name="T64" fmla="*/ 1 w 531"/>
                  <a:gd name="T65" fmla="*/ 1 h 634"/>
                  <a:gd name="T66" fmla="*/ 1 w 531"/>
                  <a:gd name="T67" fmla="*/ 1 h 634"/>
                  <a:gd name="T68" fmla="*/ 1 w 531"/>
                  <a:gd name="T69" fmla="*/ 1 h 634"/>
                  <a:gd name="T70" fmla="*/ 1 w 531"/>
                  <a:gd name="T71" fmla="*/ 1 h 634"/>
                  <a:gd name="T72" fmla="*/ 1 w 531"/>
                  <a:gd name="T73" fmla="*/ 1 h 634"/>
                  <a:gd name="T74" fmla="*/ 1 w 531"/>
                  <a:gd name="T75" fmla="*/ 1 h 634"/>
                  <a:gd name="T76" fmla="*/ 1 w 531"/>
                  <a:gd name="T77" fmla="*/ 1 h 634"/>
                  <a:gd name="T78" fmla="*/ 1 w 531"/>
                  <a:gd name="T79" fmla="*/ 1 h 634"/>
                  <a:gd name="T80" fmla="*/ 1 w 531"/>
                  <a:gd name="T81" fmla="*/ 1 h 634"/>
                  <a:gd name="T82" fmla="*/ 1 w 531"/>
                  <a:gd name="T83" fmla="*/ 0 h 634"/>
                  <a:gd name="T84" fmla="*/ 1 w 531"/>
                  <a:gd name="T85" fmla="*/ 0 h 634"/>
                  <a:gd name="T86" fmla="*/ 1 w 531"/>
                  <a:gd name="T87" fmla="*/ 0 h 634"/>
                  <a:gd name="T88" fmla="*/ 1 w 531"/>
                  <a:gd name="T89" fmla="*/ 0 h 634"/>
                  <a:gd name="T90" fmla="*/ 1 w 531"/>
                  <a:gd name="T91" fmla="*/ 0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1"/>
                  <a:gd name="T139" fmla="*/ 0 h 634"/>
                  <a:gd name="T140" fmla="*/ 531 w 531"/>
                  <a:gd name="T141" fmla="*/ 634 h 6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1" h="634">
                    <a:moveTo>
                      <a:pt x="428" y="41"/>
                    </a:moveTo>
                    <a:lnTo>
                      <a:pt x="403" y="18"/>
                    </a:lnTo>
                    <a:lnTo>
                      <a:pt x="380" y="0"/>
                    </a:lnTo>
                    <a:lnTo>
                      <a:pt x="365" y="0"/>
                    </a:lnTo>
                    <a:lnTo>
                      <a:pt x="353" y="0"/>
                    </a:lnTo>
                    <a:lnTo>
                      <a:pt x="344" y="3"/>
                    </a:lnTo>
                    <a:lnTo>
                      <a:pt x="361" y="12"/>
                    </a:lnTo>
                    <a:lnTo>
                      <a:pt x="379" y="24"/>
                    </a:lnTo>
                    <a:lnTo>
                      <a:pt x="413" y="55"/>
                    </a:lnTo>
                    <a:lnTo>
                      <a:pt x="435" y="79"/>
                    </a:lnTo>
                    <a:lnTo>
                      <a:pt x="454" y="105"/>
                    </a:lnTo>
                    <a:lnTo>
                      <a:pt x="470" y="131"/>
                    </a:lnTo>
                    <a:lnTo>
                      <a:pt x="484" y="160"/>
                    </a:lnTo>
                    <a:lnTo>
                      <a:pt x="495" y="189"/>
                    </a:lnTo>
                    <a:lnTo>
                      <a:pt x="503" y="220"/>
                    </a:lnTo>
                    <a:lnTo>
                      <a:pt x="507" y="252"/>
                    </a:lnTo>
                    <a:lnTo>
                      <a:pt x="509" y="286"/>
                    </a:lnTo>
                    <a:lnTo>
                      <a:pt x="507" y="318"/>
                    </a:lnTo>
                    <a:lnTo>
                      <a:pt x="503" y="350"/>
                    </a:lnTo>
                    <a:lnTo>
                      <a:pt x="498" y="364"/>
                    </a:lnTo>
                    <a:lnTo>
                      <a:pt x="495" y="380"/>
                    </a:lnTo>
                    <a:lnTo>
                      <a:pt x="484" y="410"/>
                    </a:lnTo>
                    <a:lnTo>
                      <a:pt x="470" y="437"/>
                    </a:lnTo>
                    <a:lnTo>
                      <a:pt x="454" y="464"/>
                    </a:lnTo>
                    <a:lnTo>
                      <a:pt x="450" y="466"/>
                    </a:lnTo>
                    <a:lnTo>
                      <a:pt x="448" y="470"/>
                    </a:lnTo>
                    <a:lnTo>
                      <a:pt x="444" y="477"/>
                    </a:lnTo>
                    <a:lnTo>
                      <a:pt x="435" y="490"/>
                    </a:lnTo>
                    <a:lnTo>
                      <a:pt x="423" y="503"/>
                    </a:lnTo>
                    <a:lnTo>
                      <a:pt x="413" y="516"/>
                    </a:lnTo>
                    <a:lnTo>
                      <a:pt x="388" y="538"/>
                    </a:lnTo>
                    <a:lnTo>
                      <a:pt x="374" y="547"/>
                    </a:lnTo>
                    <a:lnTo>
                      <a:pt x="368" y="551"/>
                    </a:lnTo>
                    <a:lnTo>
                      <a:pt x="364" y="554"/>
                    </a:lnTo>
                    <a:lnTo>
                      <a:pt x="362" y="557"/>
                    </a:lnTo>
                    <a:lnTo>
                      <a:pt x="335" y="573"/>
                    </a:lnTo>
                    <a:lnTo>
                      <a:pt x="307" y="588"/>
                    </a:lnTo>
                    <a:lnTo>
                      <a:pt x="292" y="592"/>
                    </a:lnTo>
                    <a:lnTo>
                      <a:pt x="284" y="594"/>
                    </a:lnTo>
                    <a:lnTo>
                      <a:pt x="277" y="598"/>
                    </a:lnTo>
                    <a:lnTo>
                      <a:pt x="261" y="601"/>
                    </a:lnTo>
                    <a:lnTo>
                      <a:pt x="246" y="606"/>
                    </a:lnTo>
                    <a:lnTo>
                      <a:pt x="214" y="610"/>
                    </a:lnTo>
                    <a:lnTo>
                      <a:pt x="183" y="613"/>
                    </a:lnTo>
                    <a:lnTo>
                      <a:pt x="156" y="611"/>
                    </a:lnTo>
                    <a:lnTo>
                      <a:pt x="131" y="608"/>
                    </a:lnTo>
                    <a:lnTo>
                      <a:pt x="108" y="603"/>
                    </a:lnTo>
                    <a:lnTo>
                      <a:pt x="85" y="598"/>
                    </a:lnTo>
                    <a:lnTo>
                      <a:pt x="62" y="590"/>
                    </a:lnTo>
                    <a:lnTo>
                      <a:pt x="41" y="581"/>
                    </a:lnTo>
                    <a:lnTo>
                      <a:pt x="19" y="569"/>
                    </a:lnTo>
                    <a:lnTo>
                      <a:pt x="0" y="557"/>
                    </a:lnTo>
                    <a:lnTo>
                      <a:pt x="8" y="575"/>
                    </a:lnTo>
                    <a:lnTo>
                      <a:pt x="19" y="593"/>
                    </a:lnTo>
                    <a:lnTo>
                      <a:pt x="37" y="602"/>
                    </a:lnTo>
                    <a:lnTo>
                      <a:pt x="57" y="610"/>
                    </a:lnTo>
                    <a:lnTo>
                      <a:pt x="96" y="624"/>
                    </a:lnTo>
                    <a:lnTo>
                      <a:pt x="138" y="631"/>
                    </a:lnTo>
                    <a:lnTo>
                      <a:pt x="160" y="633"/>
                    </a:lnTo>
                    <a:lnTo>
                      <a:pt x="183" y="634"/>
                    </a:lnTo>
                    <a:lnTo>
                      <a:pt x="217" y="632"/>
                    </a:lnTo>
                    <a:lnTo>
                      <a:pt x="251" y="627"/>
                    </a:lnTo>
                    <a:lnTo>
                      <a:pt x="267" y="623"/>
                    </a:lnTo>
                    <a:lnTo>
                      <a:pt x="284" y="618"/>
                    </a:lnTo>
                    <a:lnTo>
                      <a:pt x="315" y="608"/>
                    </a:lnTo>
                    <a:lnTo>
                      <a:pt x="345" y="592"/>
                    </a:lnTo>
                    <a:lnTo>
                      <a:pt x="358" y="583"/>
                    </a:lnTo>
                    <a:lnTo>
                      <a:pt x="365" y="579"/>
                    </a:lnTo>
                    <a:lnTo>
                      <a:pt x="369" y="576"/>
                    </a:lnTo>
                    <a:lnTo>
                      <a:pt x="373" y="575"/>
                    </a:lnTo>
                    <a:lnTo>
                      <a:pt x="400" y="554"/>
                    </a:lnTo>
                    <a:lnTo>
                      <a:pt x="428" y="531"/>
                    </a:lnTo>
                    <a:lnTo>
                      <a:pt x="450" y="504"/>
                    </a:lnTo>
                    <a:lnTo>
                      <a:pt x="472" y="477"/>
                    </a:lnTo>
                    <a:lnTo>
                      <a:pt x="473" y="472"/>
                    </a:lnTo>
                    <a:lnTo>
                      <a:pt x="475" y="469"/>
                    </a:lnTo>
                    <a:lnTo>
                      <a:pt x="480" y="462"/>
                    </a:lnTo>
                    <a:lnTo>
                      <a:pt x="489" y="448"/>
                    </a:lnTo>
                    <a:lnTo>
                      <a:pt x="505" y="419"/>
                    </a:lnTo>
                    <a:lnTo>
                      <a:pt x="515" y="387"/>
                    </a:lnTo>
                    <a:lnTo>
                      <a:pt x="520" y="370"/>
                    </a:lnTo>
                    <a:lnTo>
                      <a:pt x="524" y="354"/>
                    </a:lnTo>
                    <a:lnTo>
                      <a:pt x="529" y="320"/>
                    </a:lnTo>
                    <a:lnTo>
                      <a:pt x="531" y="286"/>
                    </a:lnTo>
                    <a:lnTo>
                      <a:pt x="529" y="250"/>
                    </a:lnTo>
                    <a:lnTo>
                      <a:pt x="524" y="216"/>
                    </a:lnTo>
                    <a:lnTo>
                      <a:pt x="515" y="183"/>
                    </a:lnTo>
                    <a:lnTo>
                      <a:pt x="505" y="152"/>
                    </a:lnTo>
                    <a:lnTo>
                      <a:pt x="489" y="122"/>
                    </a:lnTo>
                    <a:lnTo>
                      <a:pt x="472" y="93"/>
                    </a:lnTo>
                    <a:lnTo>
                      <a:pt x="450" y="66"/>
                    </a:lnTo>
                    <a:lnTo>
                      <a:pt x="428" y="41"/>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2" name="Freeform 23"/>
              <p:cNvSpPr>
                <a:spLocks/>
              </p:cNvSpPr>
              <p:nvPr/>
            </p:nvSpPr>
            <p:spPr bwMode="auto">
              <a:xfrm>
                <a:off x="3954" y="1153"/>
                <a:ext cx="106" cy="135"/>
              </a:xfrm>
              <a:custGeom>
                <a:avLst/>
                <a:gdLst>
                  <a:gd name="T0" fmla="*/ 1 w 531"/>
                  <a:gd name="T1" fmla="*/ 0 h 672"/>
                  <a:gd name="T2" fmla="*/ 1 w 531"/>
                  <a:gd name="T3" fmla="*/ 0 h 672"/>
                  <a:gd name="T4" fmla="*/ 1 w 531"/>
                  <a:gd name="T5" fmla="*/ 0 h 672"/>
                  <a:gd name="T6" fmla="*/ 1 w 531"/>
                  <a:gd name="T7" fmla="*/ 0 h 672"/>
                  <a:gd name="T8" fmla="*/ 1 w 531"/>
                  <a:gd name="T9" fmla="*/ 0 h 672"/>
                  <a:gd name="T10" fmla="*/ 1 w 531"/>
                  <a:gd name="T11" fmla="*/ 1 h 672"/>
                  <a:gd name="T12" fmla="*/ 1 w 531"/>
                  <a:gd name="T13" fmla="*/ 1 h 672"/>
                  <a:gd name="T14" fmla="*/ 1 w 531"/>
                  <a:gd name="T15" fmla="*/ 1 h 672"/>
                  <a:gd name="T16" fmla="*/ 1 w 531"/>
                  <a:gd name="T17" fmla="*/ 1 h 672"/>
                  <a:gd name="T18" fmla="*/ 1 w 531"/>
                  <a:gd name="T19" fmla="*/ 1 h 672"/>
                  <a:gd name="T20" fmla="*/ 1 w 531"/>
                  <a:gd name="T21" fmla="*/ 1 h 672"/>
                  <a:gd name="T22" fmla="*/ 1 w 531"/>
                  <a:gd name="T23" fmla="*/ 1 h 672"/>
                  <a:gd name="T24" fmla="*/ 1 w 531"/>
                  <a:gd name="T25" fmla="*/ 1 h 672"/>
                  <a:gd name="T26" fmla="*/ 1 w 531"/>
                  <a:gd name="T27" fmla="*/ 1 h 672"/>
                  <a:gd name="T28" fmla="*/ 0 w 531"/>
                  <a:gd name="T29" fmla="*/ 1 h 672"/>
                  <a:gd name="T30" fmla="*/ 0 w 531"/>
                  <a:gd name="T31" fmla="*/ 1 h 672"/>
                  <a:gd name="T32" fmla="*/ 0 w 531"/>
                  <a:gd name="T33" fmla="*/ 1 h 672"/>
                  <a:gd name="T34" fmla="*/ 0 w 531"/>
                  <a:gd name="T35" fmla="*/ 1 h 672"/>
                  <a:gd name="T36" fmla="*/ 0 w 531"/>
                  <a:gd name="T37" fmla="*/ 1 h 672"/>
                  <a:gd name="T38" fmla="*/ 0 w 531"/>
                  <a:gd name="T39" fmla="*/ 1 h 672"/>
                  <a:gd name="T40" fmla="*/ 0 w 531"/>
                  <a:gd name="T41" fmla="*/ 1 h 672"/>
                  <a:gd name="T42" fmla="*/ 0 w 531"/>
                  <a:gd name="T43" fmla="*/ 1 h 672"/>
                  <a:gd name="T44" fmla="*/ 0 w 531"/>
                  <a:gd name="T45" fmla="*/ 1 h 672"/>
                  <a:gd name="T46" fmla="*/ 0 w 531"/>
                  <a:gd name="T47" fmla="*/ 1 h 672"/>
                  <a:gd name="T48" fmla="*/ 0 w 531"/>
                  <a:gd name="T49" fmla="*/ 1 h 672"/>
                  <a:gd name="T50" fmla="*/ 1 w 531"/>
                  <a:gd name="T51" fmla="*/ 1 h 672"/>
                  <a:gd name="T52" fmla="*/ 1 w 531"/>
                  <a:gd name="T53" fmla="*/ 1 h 672"/>
                  <a:gd name="T54" fmla="*/ 1 w 531"/>
                  <a:gd name="T55" fmla="*/ 1 h 672"/>
                  <a:gd name="T56" fmla="*/ 1 w 531"/>
                  <a:gd name="T57" fmla="*/ 1 h 672"/>
                  <a:gd name="T58" fmla="*/ 1 w 531"/>
                  <a:gd name="T59" fmla="*/ 1 h 672"/>
                  <a:gd name="T60" fmla="*/ 1 w 531"/>
                  <a:gd name="T61" fmla="*/ 1 h 672"/>
                  <a:gd name="T62" fmla="*/ 1 w 531"/>
                  <a:gd name="T63" fmla="*/ 1 h 672"/>
                  <a:gd name="T64" fmla="*/ 1 w 531"/>
                  <a:gd name="T65" fmla="*/ 1 h 672"/>
                  <a:gd name="T66" fmla="*/ 1 w 531"/>
                  <a:gd name="T67" fmla="*/ 1 h 672"/>
                  <a:gd name="T68" fmla="*/ 1 w 531"/>
                  <a:gd name="T69" fmla="*/ 1 h 672"/>
                  <a:gd name="T70" fmla="*/ 1 w 531"/>
                  <a:gd name="T71" fmla="*/ 1 h 672"/>
                  <a:gd name="T72" fmla="*/ 1 w 531"/>
                  <a:gd name="T73" fmla="*/ 1 h 672"/>
                  <a:gd name="T74" fmla="*/ 1 w 531"/>
                  <a:gd name="T75" fmla="*/ 1 h 672"/>
                  <a:gd name="T76" fmla="*/ 1 w 531"/>
                  <a:gd name="T77" fmla="*/ 0 h 672"/>
                  <a:gd name="T78" fmla="*/ 1 w 531"/>
                  <a:gd name="T79" fmla="*/ 0 h 672"/>
                  <a:gd name="T80" fmla="*/ 1 w 531"/>
                  <a:gd name="T81" fmla="*/ 0 h 672"/>
                  <a:gd name="T82" fmla="*/ 1 w 531"/>
                  <a:gd name="T83" fmla="*/ 0 h 672"/>
                  <a:gd name="T84" fmla="*/ 1 w 531"/>
                  <a:gd name="T85" fmla="*/ 0 h 672"/>
                  <a:gd name="T86" fmla="*/ 1 w 531"/>
                  <a:gd name="T87" fmla="*/ 0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1"/>
                  <a:gd name="T133" fmla="*/ 0 h 672"/>
                  <a:gd name="T134" fmla="*/ 531 w 531"/>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1" h="672">
                    <a:moveTo>
                      <a:pt x="378" y="0"/>
                    </a:moveTo>
                    <a:lnTo>
                      <a:pt x="401" y="23"/>
                    </a:lnTo>
                    <a:lnTo>
                      <a:pt x="425" y="50"/>
                    </a:lnTo>
                    <a:lnTo>
                      <a:pt x="448" y="79"/>
                    </a:lnTo>
                    <a:lnTo>
                      <a:pt x="466" y="108"/>
                    </a:lnTo>
                    <a:lnTo>
                      <a:pt x="482" y="141"/>
                    </a:lnTo>
                    <a:lnTo>
                      <a:pt x="493" y="174"/>
                    </a:lnTo>
                    <a:lnTo>
                      <a:pt x="502" y="209"/>
                    </a:lnTo>
                    <a:lnTo>
                      <a:pt x="507" y="245"/>
                    </a:lnTo>
                    <a:lnTo>
                      <a:pt x="509" y="283"/>
                    </a:lnTo>
                    <a:lnTo>
                      <a:pt x="507" y="319"/>
                    </a:lnTo>
                    <a:lnTo>
                      <a:pt x="505" y="336"/>
                    </a:lnTo>
                    <a:lnTo>
                      <a:pt x="502" y="354"/>
                    </a:lnTo>
                    <a:lnTo>
                      <a:pt x="493" y="388"/>
                    </a:lnTo>
                    <a:lnTo>
                      <a:pt x="482" y="422"/>
                    </a:lnTo>
                    <a:lnTo>
                      <a:pt x="478" y="429"/>
                    </a:lnTo>
                    <a:lnTo>
                      <a:pt x="475" y="433"/>
                    </a:lnTo>
                    <a:lnTo>
                      <a:pt x="474" y="437"/>
                    </a:lnTo>
                    <a:lnTo>
                      <a:pt x="466" y="453"/>
                    </a:lnTo>
                    <a:lnTo>
                      <a:pt x="457" y="468"/>
                    </a:lnTo>
                    <a:lnTo>
                      <a:pt x="448" y="484"/>
                    </a:lnTo>
                    <a:lnTo>
                      <a:pt x="425" y="513"/>
                    </a:lnTo>
                    <a:lnTo>
                      <a:pt x="413" y="527"/>
                    </a:lnTo>
                    <a:lnTo>
                      <a:pt x="401" y="542"/>
                    </a:lnTo>
                    <a:lnTo>
                      <a:pt x="387" y="553"/>
                    </a:lnTo>
                    <a:lnTo>
                      <a:pt x="373" y="565"/>
                    </a:lnTo>
                    <a:lnTo>
                      <a:pt x="344" y="588"/>
                    </a:lnTo>
                    <a:lnTo>
                      <a:pt x="328" y="597"/>
                    </a:lnTo>
                    <a:lnTo>
                      <a:pt x="313" y="606"/>
                    </a:lnTo>
                    <a:lnTo>
                      <a:pt x="281" y="622"/>
                    </a:lnTo>
                    <a:lnTo>
                      <a:pt x="247" y="633"/>
                    </a:lnTo>
                    <a:lnTo>
                      <a:pt x="213" y="642"/>
                    </a:lnTo>
                    <a:lnTo>
                      <a:pt x="195" y="645"/>
                    </a:lnTo>
                    <a:lnTo>
                      <a:pt x="178" y="647"/>
                    </a:lnTo>
                    <a:lnTo>
                      <a:pt x="142" y="649"/>
                    </a:lnTo>
                    <a:lnTo>
                      <a:pt x="103" y="647"/>
                    </a:lnTo>
                    <a:lnTo>
                      <a:pt x="67" y="642"/>
                    </a:lnTo>
                    <a:lnTo>
                      <a:pt x="31" y="633"/>
                    </a:lnTo>
                    <a:lnTo>
                      <a:pt x="0" y="623"/>
                    </a:lnTo>
                    <a:lnTo>
                      <a:pt x="11" y="638"/>
                    </a:lnTo>
                    <a:lnTo>
                      <a:pt x="27" y="655"/>
                    </a:lnTo>
                    <a:lnTo>
                      <a:pt x="53" y="662"/>
                    </a:lnTo>
                    <a:lnTo>
                      <a:pt x="81" y="667"/>
                    </a:lnTo>
                    <a:lnTo>
                      <a:pt x="110" y="671"/>
                    </a:lnTo>
                    <a:lnTo>
                      <a:pt x="142" y="672"/>
                    </a:lnTo>
                    <a:lnTo>
                      <a:pt x="180" y="670"/>
                    </a:lnTo>
                    <a:lnTo>
                      <a:pt x="219" y="664"/>
                    </a:lnTo>
                    <a:lnTo>
                      <a:pt x="255" y="655"/>
                    </a:lnTo>
                    <a:lnTo>
                      <a:pt x="272" y="648"/>
                    </a:lnTo>
                    <a:lnTo>
                      <a:pt x="290" y="642"/>
                    </a:lnTo>
                    <a:lnTo>
                      <a:pt x="306" y="633"/>
                    </a:lnTo>
                    <a:lnTo>
                      <a:pt x="314" y="629"/>
                    </a:lnTo>
                    <a:lnTo>
                      <a:pt x="323" y="625"/>
                    </a:lnTo>
                    <a:lnTo>
                      <a:pt x="355" y="606"/>
                    </a:lnTo>
                    <a:lnTo>
                      <a:pt x="362" y="599"/>
                    </a:lnTo>
                    <a:lnTo>
                      <a:pt x="363" y="597"/>
                    </a:lnTo>
                    <a:lnTo>
                      <a:pt x="365" y="596"/>
                    </a:lnTo>
                    <a:lnTo>
                      <a:pt x="370" y="594"/>
                    </a:lnTo>
                    <a:lnTo>
                      <a:pt x="386" y="582"/>
                    </a:lnTo>
                    <a:lnTo>
                      <a:pt x="415" y="556"/>
                    </a:lnTo>
                    <a:lnTo>
                      <a:pt x="441" y="527"/>
                    </a:lnTo>
                    <a:lnTo>
                      <a:pt x="453" y="511"/>
                    </a:lnTo>
                    <a:lnTo>
                      <a:pt x="455" y="506"/>
                    </a:lnTo>
                    <a:lnTo>
                      <a:pt x="456" y="504"/>
                    </a:lnTo>
                    <a:lnTo>
                      <a:pt x="458" y="503"/>
                    </a:lnTo>
                    <a:lnTo>
                      <a:pt x="465" y="496"/>
                    </a:lnTo>
                    <a:lnTo>
                      <a:pt x="474" y="479"/>
                    </a:lnTo>
                    <a:lnTo>
                      <a:pt x="484" y="463"/>
                    </a:lnTo>
                    <a:lnTo>
                      <a:pt x="488" y="454"/>
                    </a:lnTo>
                    <a:lnTo>
                      <a:pt x="492" y="446"/>
                    </a:lnTo>
                    <a:lnTo>
                      <a:pt x="501" y="430"/>
                    </a:lnTo>
                    <a:lnTo>
                      <a:pt x="507" y="412"/>
                    </a:lnTo>
                    <a:lnTo>
                      <a:pt x="514" y="395"/>
                    </a:lnTo>
                    <a:lnTo>
                      <a:pt x="523" y="359"/>
                    </a:lnTo>
                    <a:lnTo>
                      <a:pt x="525" y="340"/>
                    </a:lnTo>
                    <a:lnTo>
                      <a:pt x="529" y="322"/>
                    </a:lnTo>
                    <a:lnTo>
                      <a:pt x="531" y="283"/>
                    </a:lnTo>
                    <a:lnTo>
                      <a:pt x="529" y="242"/>
                    </a:lnTo>
                    <a:lnTo>
                      <a:pt x="523" y="205"/>
                    </a:lnTo>
                    <a:lnTo>
                      <a:pt x="514" y="167"/>
                    </a:lnTo>
                    <a:lnTo>
                      <a:pt x="501" y="133"/>
                    </a:lnTo>
                    <a:lnTo>
                      <a:pt x="484" y="99"/>
                    </a:lnTo>
                    <a:lnTo>
                      <a:pt x="465" y="68"/>
                    </a:lnTo>
                    <a:lnTo>
                      <a:pt x="441" y="37"/>
                    </a:lnTo>
                    <a:lnTo>
                      <a:pt x="415" y="9"/>
                    </a:lnTo>
                    <a:lnTo>
                      <a:pt x="413" y="6"/>
                    </a:lnTo>
                    <a:lnTo>
                      <a:pt x="394" y="2"/>
                    </a:lnTo>
                    <a:lnTo>
                      <a:pt x="378" y="0"/>
                    </a:lnTo>
                    <a:close/>
                  </a:path>
                </a:pathLst>
              </a:custGeom>
              <a:solidFill>
                <a:srgbClr val="6FF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3" name="Freeform 24"/>
              <p:cNvSpPr>
                <a:spLocks/>
              </p:cNvSpPr>
              <p:nvPr/>
            </p:nvSpPr>
            <p:spPr bwMode="auto">
              <a:xfrm>
                <a:off x="3959" y="1155"/>
                <a:ext cx="105" cy="136"/>
              </a:xfrm>
              <a:custGeom>
                <a:avLst/>
                <a:gdLst>
                  <a:gd name="T0" fmla="*/ 1 w 523"/>
                  <a:gd name="T1" fmla="*/ 0 h 684"/>
                  <a:gd name="T2" fmla="*/ 1 w 523"/>
                  <a:gd name="T3" fmla="*/ 0 h 684"/>
                  <a:gd name="T4" fmla="*/ 1 w 523"/>
                  <a:gd name="T5" fmla="*/ 0 h 684"/>
                  <a:gd name="T6" fmla="*/ 1 w 523"/>
                  <a:gd name="T7" fmla="*/ 0 h 684"/>
                  <a:gd name="T8" fmla="*/ 1 w 523"/>
                  <a:gd name="T9" fmla="*/ 0 h 684"/>
                  <a:gd name="T10" fmla="*/ 1 w 523"/>
                  <a:gd name="T11" fmla="*/ 1 h 684"/>
                  <a:gd name="T12" fmla="*/ 1 w 523"/>
                  <a:gd name="T13" fmla="*/ 1 h 684"/>
                  <a:gd name="T14" fmla="*/ 1 w 523"/>
                  <a:gd name="T15" fmla="*/ 1 h 684"/>
                  <a:gd name="T16" fmla="*/ 1 w 523"/>
                  <a:gd name="T17" fmla="*/ 1 h 684"/>
                  <a:gd name="T18" fmla="*/ 1 w 523"/>
                  <a:gd name="T19" fmla="*/ 1 h 684"/>
                  <a:gd name="T20" fmla="*/ 1 w 523"/>
                  <a:gd name="T21" fmla="*/ 1 h 684"/>
                  <a:gd name="T22" fmla="*/ 1 w 523"/>
                  <a:gd name="T23" fmla="*/ 1 h 684"/>
                  <a:gd name="T24" fmla="*/ 1 w 523"/>
                  <a:gd name="T25" fmla="*/ 1 h 684"/>
                  <a:gd name="T26" fmla="*/ 1 w 523"/>
                  <a:gd name="T27" fmla="*/ 1 h 684"/>
                  <a:gd name="T28" fmla="*/ 1 w 523"/>
                  <a:gd name="T29" fmla="*/ 1 h 684"/>
                  <a:gd name="T30" fmla="*/ 1 w 523"/>
                  <a:gd name="T31" fmla="*/ 1 h 684"/>
                  <a:gd name="T32" fmla="*/ 0 w 523"/>
                  <a:gd name="T33" fmla="*/ 1 h 684"/>
                  <a:gd name="T34" fmla="*/ 0 w 523"/>
                  <a:gd name="T35" fmla="*/ 1 h 684"/>
                  <a:gd name="T36" fmla="*/ 0 w 523"/>
                  <a:gd name="T37" fmla="*/ 1 h 684"/>
                  <a:gd name="T38" fmla="*/ 0 w 523"/>
                  <a:gd name="T39" fmla="*/ 1 h 684"/>
                  <a:gd name="T40" fmla="*/ 0 w 523"/>
                  <a:gd name="T41" fmla="*/ 1 h 684"/>
                  <a:gd name="T42" fmla="*/ 0 w 523"/>
                  <a:gd name="T43" fmla="*/ 1 h 684"/>
                  <a:gd name="T44" fmla="*/ 0 w 523"/>
                  <a:gd name="T45" fmla="*/ 1 h 684"/>
                  <a:gd name="T46" fmla="*/ 0 w 523"/>
                  <a:gd name="T47" fmla="*/ 1 h 684"/>
                  <a:gd name="T48" fmla="*/ 0 w 523"/>
                  <a:gd name="T49" fmla="*/ 1 h 684"/>
                  <a:gd name="T50" fmla="*/ 0 w 523"/>
                  <a:gd name="T51" fmla="*/ 1 h 684"/>
                  <a:gd name="T52" fmla="*/ 0 w 523"/>
                  <a:gd name="T53" fmla="*/ 1 h 684"/>
                  <a:gd name="T54" fmla="*/ 0 w 523"/>
                  <a:gd name="T55" fmla="*/ 1 h 684"/>
                  <a:gd name="T56" fmla="*/ 0 w 523"/>
                  <a:gd name="T57" fmla="*/ 1 h 684"/>
                  <a:gd name="T58" fmla="*/ 0 w 523"/>
                  <a:gd name="T59" fmla="*/ 1 h 684"/>
                  <a:gd name="T60" fmla="*/ 0 w 523"/>
                  <a:gd name="T61" fmla="*/ 1 h 684"/>
                  <a:gd name="T62" fmla="*/ 1 w 523"/>
                  <a:gd name="T63" fmla="*/ 1 h 684"/>
                  <a:gd name="T64" fmla="*/ 1 w 523"/>
                  <a:gd name="T65" fmla="*/ 1 h 684"/>
                  <a:gd name="T66" fmla="*/ 1 w 523"/>
                  <a:gd name="T67" fmla="*/ 1 h 684"/>
                  <a:gd name="T68" fmla="*/ 1 w 523"/>
                  <a:gd name="T69" fmla="*/ 1 h 684"/>
                  <a:gd name="T70" fmla="*/ 1 w 523"/>
                  <a:gd name="T71" fmla="*/ 1 h 684"/>
                  <a:gd name="T72" fmla="*/ 1 w 523"/>
                  <a:gd name="T73" fmla="*/ 1 h 684"/>
                  <a:gd name="T74" fmla="*/ 1 w 523"/>
                  <a:gd name="T75" fmla="*/ 1 h 684"/>
                  <a:gd name="T76" fmla="*/ 1 w 523"/>
                  <a:gd name="T77" fmla="*/ 1 h 684"/>
                  <a:gd name="T78" fmla="*/ 1 w 523"/>
                  <a:gd name="T79" fmla="*/ 1 h 684"/>
                  <a:gd name="T80" fmla="*/ 1 w 523"/>
                  <a:gd name="T81" fmla="*/ 0 h 684"/>
                  <a:gd name="T82" fmla="*/ 1 w 523"/>
                  <a:gd name="T83" fmla="*/ 0 h 684"/>
                  <a:gd name="T84" fmla="*/ 1 w 523"/>
                  <a:gd name="T85" fmla="*/ 0 h 684"/>
                  <a:gd name="T86" fmla="*/ 1 w 523"/>
                  <a:gd name="T87" fmla="*/ 0 h 684"/>
                  <a:gd name="T88" fmla="*/ 1 w 523"/>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3"/>
                  <a:gd name="T136" fmla="*/ 0 h 684"/>
                  <a:gd name="T137" fmla="*/ 523 w 523"/>
                  <a:gd name="T138" fmla="*/ 684 h 6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3" h="684">
                    <a:moveTo>
                      <a:pt x="386" y="0"/>
                    </a:moveTo>
                    <a:lnTo>
                      <a:pt x="388" y="3"/>
                    </a:lnTo>
                    <a:lnTo>
                      <a:pt x="414" y="31"/>
                    </a:lnTo>
                    <a:lnTo>
                      <a:pt x="438" y="62"/>
                    </a:lnTo>
                    <a:lnTo>
                      <a:pt x="457" y="93"/>
                    </a:lnTo>
                    <a:lnTo>
                      <a:pt x="474" y="127"/>
                    </a:lnTo>
                    <a:lnTo>
                      <a:pt x="487" y="161"/>
                    </a:lnTo>
                    <a:lnTo>
                      <a:pt x="496" y="199"/>
                    </a:lnTo>
                    <a:lnTo>
                      <a:pt x="502" y="236"/>
                    </a:lnTo>
                    <a:lnTo>
                      <a:pt x="504" y="277"/>
                    </a:lnTo>
                    <a:lnTo>
                      <a:pt x="502" y="316"/>
                    </a:lnTo>
                    <a:lnTo>
                      <a:pt x="498" y="334"/>
                    </a:lnTo>
                    <a:lnTo>
                      <a:pt x="496" y="353"/>
                    </a:lnTo>
                    <a:lnTo>
                      <a:pt x="487" y="389"/>
                    </a:lnTo>
                    <a:lnTo>
                      <a:pt x="480" y="406"/>
                    </a:lnTo>
                    <a:lnTo>
                      <a:pt x="474" y="424"/>
                    </a:lnTo>
                    <a:lnTo>
                      <a:pt x="465" y="440"/>
                    </a:lnTo>
                    <a:lnTo>
                      <a:pt x="461" y="448"/>
                    </a:lnTo>
                    <a:lnTo>
                      <a:pt x="457" y="457"/>
                    </a:lnTo>
                    <a:lnTo>
                      <a:pt x="447" y="473"/>
                    </a:lnTo>
                    <a:lnTo>
                      <a:pt x="438" y="490"/>
                    </a:lnTo>
                    <a:lnTo>
                      <a:pt x="431" y="497"/>
                    </a:lnTo>
                    <a:lnTo>
                      <a:pt x="429" y="498"/>
                    </a:lnTo>
                    <a:lnTo>
                      <a:pt x="428" y="500"/>
                    </a:lnTo>
                    <a:lnTo>
                      <a:pt x="426" y="505"/>
                    </a:lnTo>
                    <a:lnTo>
                      <a:pt x="414" y="521"/>
                    </a:lnTo>
                    <a:lnTo>
                      <a:pt x="388" y="550"/>
                    </a:lnTo>
                    <a:lnTo>
                      <a:pt x="359" y="576"/>
                    </a:lnTo>
                    <a:lnTo>
                      <a:pt x="343" y="588"/>
                    </a:lnTo>
                    <a:lnTo>
                      <a:pt x="338" y="590"/>
                    </a:lnTo>
                    <a:lnTo>
                      <a:pt x="336" y="591"/>
                    </a:lnTo>
                    <a:lnTo>
                      <a:pt x="335" y="593"/>
                    </a:lnTo>
                    <a:lnTo>
                      <a:pt x="328" y="600"/>
                    </a:lnTo>
                    <a:lnTo>
                      <a:pt x="296" y="619"/>
                    </a:lnTo>
                    <a:lnTo>
                      <a:pt x="287" y="623"/>
                    </a:lnTo>
                    <a:lnTo>
                      <a:pt x="279" y="627"/>
                    </a:lnTo>
                    <a:lnTo>
                      <a:pt x="263" y="636"/>
                    </a:lnTo>
                    <a:lnTo>
                      <a:pt x="245" y="642"/>
                    </a:lnTo>
                    <a:lnTo>
                      <a:pt x="228" y="649"/>
                    </a:lnTo>
                    <a:lnTo>
                      <a:pt x="192" y="658"/>
                    </a:lnTo>
                    <a:lnTo>
                      <a:pt x="153" y="664"/>
                    </a:lnTo>
                    <a:lnTo>
                      <a:pt x="115" y="666"/>
                    </a:lnTo>
                    <a:lnTo>
                      <a:pt x="83" y="665"/>
                    </a:lnTo>
                    <a:lnTo>
                      <a:pt x="54" y="661"/>
                    </a:lnTo>
                    <a:lnTo>
                      <a:pt x="26" y="656"/>
                    </a:lnTo>
                    <a:lnTo>
                      <a:pt x="0" y="649"/>
                    </a:lnTo>
                    <a:lnTo>
                      <a:pt x="16" y="668"/>
                    </a:lnTo>
                    <a:lnTo>
                      <a:pt x="18" y="670"/>
                    </a:lnTo>
                    <a:lnTo>
                      <a:pt x="24" y="675"/>
                    </a:lnTo>
                    <a:lnTo>
                      <a:pt x="68" y="682"/>
                    </a:lnTo>
                    <a:lnTo>
                      <a:pt x="115" y="684"/>
                    </a:lnTo>
                    <a:lnTo>
                      <a:pt x="155" y="682"/>
                    </a:lnTo>
                    <a:lnTo>
                      <a:pt x="165" y="680"/>
                    </a:lnTo>
                    <a:lnTo>
                      <a:pt x="169" y="678"/>
                    </a:lnTo>
                    <a:lnTo>
                      <a:pt x="175" y="678"/>
                    </a:lnTo>
                    <a:lnTo>
                      <a:pt x="195" y="676"/>
                    </a:lnTo>
                    <a:lnTo>
                      <a:pt x="213" y="670"/>
                    </a:lnTo>
                    <a:lnTo>
                      <a:pt x="233" y="666"/>
                    </a:lnTo>
                    <a:lnTo>
                      <a:pt x="251" y="659"/>
                    </a:lnTo>
                    <a:lnTo>
                      <a:pt x="260" y="656"/>
                    </a:lnTo>
                    <a:lnTo>
                      <a:pt x="270" y="653"/>
                    </a:lnTo>
                    <a:lnTo>
                      <a:pt x="287" y="644"/>
                    </a:lnTo>
                    <a:lnTo>
                      <a:pt x="305" y="636"/>
                    </a:lnTo>
                    <a:lnTo>
                      <a:pt x="339" y="616"/>
                    </a:lnTo>
                    <a:lnTo>
                      <a:pt x="371" y="592"/>
                    </a:lnTo>
                    <a:lnTo>
                      <a:pt x="403" y="565"/>
                    </a:lnTo>
                    <a:lnTo>
                      <a:pt x="430" y="533"/>
                    </a:lnTo>
                    <a:lnTo>
                      <a:pt x="455" y="502"/>
                    </a:lnTo>
                    <a:lnTo>
                      <a:pt x="475" y="468"/>
                    </a:lnTo>
                    <a:lnTo>
                      <a:pt x="483" y="449"/>
                    </a:lnTo>
                    <a:lnTo>
                      <a:pt x="492" y="432"/>
                    </a:lnTo>
                    <a:lnTo>
                      <a:pt x="495" y="422"/>
                    </a:lnTo>
                    <a:lnTo>
                      <a:pt x="498" y="413"/>
                    </a:lnTo>
                    <a:lnTo>
                      <a:pt x="505" y="395"/>
                    </a:lnTo>
                    <a:lnTo>
                      <a:pt x="510" y="376"/>
                    </a:lnTo>
                    <a:lnTo>
                      <a:pt x="515" y="358"/>
                    </a:lnTo>
                    <a:lnTo>
                      <a:pt x="517" y="337"/>
                    </a:lnTo>
                    <a:lnTo>
                      <a:pt x="517" y="331"/>
                    </a:lnTo>
                    <a:lnTo>
                      <a:pt x="519" y="327"/>
                    </a:lnTo>
                    <a:lnTo>
                      <a:pt x="521" y="318"/>
                    </a:lnTo>
                    <a:lnTo>
                      <a:pt x="523" y="277"/>
                    </a:lnTo>
                    <a:lnTo>
                      <a:pt x="521" y="239"/>
                    </a:lnTo>
                    <a:lnTo>
                      <a:pt x="516" y="202"/>
                    </a:lnTo>
                    <a:lnTo>
                      <a:pt x="507" y="166"/>
                    </a:lnTo>
                    <a:lnTo>
                      <a:pt x="497" y="133"/>
                    </a:lnTo>
                    <a:lnTo>
                      <a:pt x="482" y="99"/>
                    </a:lnTo>
                    <a:lnTo>
                      <a:pt x="465" y="68"/>
                    </a:lnTo>
                    <a:lnTo>
                      <a:pt x="445" y="38"/>
                    </a:lnTo>
                    <a:lnTo>
                      <a:pt x="422" y="11"/>
                    </a:lnTo>
                    <a:lnTo>
                      <a:pt x="403" y="4"/>
                    </a:lnTo>
                    <a:lnTo>
                      <a:pt x="386" y="0"/>
                    </a:lnTo>
                    <a:close/>
                  </a:path>
                </a:pathLst>
              </a:custGeom>
              <a:solidFill>
                <a:srgbClr val="67FF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4" name="Freeform 25"/>
              <p:cNvSpPr>
                <a:spLocks/>
              </p:cNvSpPr>
              <p:nvPr/>
            </p:nvSpPr>
            <p:spPr bwMode="auto">
              <a:xfrm>
                <a:off x="3977" y="1163"/>
                <a:ext cx="99" cy="141"/>
              </a:xfrm>
              <a:custGeom>
                <a:avLst/>
                <a:gdLst>
                  <a:gd name="T0" fmla="*/ 1 w 498"/>
                  <a:gd name="T1" fmla="*/ 0 h 704"/>
                  <a:gd name="T2" fmla="*/ 1 w 498"/>
                  <a:gd name="T3" fmla="*/ 0 h 704"/>
                  <a:gd name="T4" fmla="*/ 1 w 498"/>
                  <a:gd name="T5" fmla="*/ 0 h 704"/>
                  <a:gd name="T6" fmla="*/ 1 w 498"/>
                  <a:gd name="T7" fmla="*/ 0 h 704"/>
                  <a:gd name="T8" fmla="*/ 1 w 498"/>
                  <a:gd name="T9" fmla="*/ 0 h 704"/>
                  <a:gd name="T10" fmla="*/ 1 w 498"/>
                  <a:gd name="T11" fmla="*/ 0 h 704"/>
                  <a:gd name="T12" fmla="*/ 1 w 498"/>
                  <a:gd name="T13" fmla="*/ 0 h 704"/>
                  <a:gd name="T14" fmla="*/ 1 w 498"/>
                  <a:gd name="T15" fmla="*/ 0 h 704"/>
                  <a:gd name="T16" fmla="*/ 1 w 498"/>
                  <a:gd name="T17" fmla="*/ 1 h 704"/>
                  <a:gd name="T18" fmla="*/ 1 w 498"/>
                  <a:gd name="T19" fmla="*/ 1 h 704"/>
                  <a:gd name="T20" fmla="*/ 1 w 498"/>
                  <a:gd name="T21" fmla="*/ 1 h 704"/>
                  <a:gd name="T22" fmla="*/ 1 w 498"/>
                  <a:gd name="T23" fmla="*/ 1 h 704"/>
                  <a:gd name="T24" fmla="*/ 1 w 498"/>
                  <a:gd name="T25" fmla="*/ 1 h 704"/>
                  <a:gd name="T26" fmla="*/ 1 w 498"/>
                  <a:gd name="T27" fmla="*/ 1 h 704"/>
                  <a:gd name="T28" fmla="*/ 0 w 498"/>
                  <a:gd name="T29" fmla="*/ 1 h 704"/>
                  <a:gd name="T30" fmla="*/ 0 w 498"/>
                  <a:gd name="T31" fmla="*/ 1 h 704"/>
                  <a:gd name="T32" fmla="*/ 0 w 498"/>
                  <a:gd name="T33" fmla="*/ 1 h 704"/>
                  <a:gd name="T34" fmla="*/ 0 w 498"/>
                  <a:gd name="T35" fmla="*/ 1 h 704"/>
                  <a:gd name="T36" fmla="*/ 0 w 498"/>
                  <a:gd name="T37" fmla="*/ 1 h 704"/>
                  <a:gd name="T38" fmla="*/ 0 w 498"/>
                  <a:gd name="T39" fmla="*/ 1 h 704"/>
                  <a:gd name="T40" fmla="*/ 0 w 498"/>
                  <a:gd name="T41" fmla="*/ 1 h 704"/>
                  <a:gd name="T42" fmla="*/ 0 w 498"/>
                  <a:gd name="T43" fmla="*/ 1 h 704"/>
                  <a:gd name="T44" fmla="*/ 0 w 498"/>
                  <a:gd name="T45" fmla="*/ 1 h 704"/>
                  <a:gd name="T46" fmla="*/ 0 w 498"/>
                  <a:gd name="T47" fmla="*/ 1 h 704"/>
                  <a:gd name="T48" fmla="*/ 0 w 498"/>
                  <a:gd name="T49" fmla="*/ 1 h 704"/>
                  <a:gd name="T50" fmla="*/ 0 w 498"/>
                  <a:gd name="T51" fmla="*/ 1 h 704"/>
                  <a:gd name="T52" fmla="*/ 0 w 498"/>
                  <a:gd name="T53" fmla="*/ 1 h 704"/>
                  <a:gd name="T54" fmla="*/ 0 w 498"/>
                  <a:gd name="T55" fmla="*/ 1 h 704"/>
                  <a:gd name="T56" fmla="*/ 0 w 498"/>
                  <a:gd name="T57" fmla="*/ 1 h 704"/>
                  <a:gd name="T58" fmla="*/ 0 w 498"/>
                  <a:gd name="T59" fmla="*/ 1 h 704"/>
                  <a:gd name="T60" fmla="*/ 0 w 498"/>
                  <a:gd name="T61" fmla="*/ 1 h 704"/>
                  <a:gd name="T62" fmla="*/ 1 w 498"/>
                  <a:gd name="T63" fmla="*/ 1 h 704"/>
                  <a:gd name="T64" fmla="*/ 1 w 498"/>
                  <a:gd name="T65" fmla="*/ 1 h 704"/>
                  <a:gd name="T66" fmla="*/ 1 w 498"/>
                  <a:gd name="T67" fmla="*/ 1 h 704"/>
                  <a:gd name="T68" fmla="*/ 1 w 498"/>
                  <a:gd name="T69" fmla="*/ 1 h 704"/>
                  <a:gd name="T70" fmla="*/ 1 w 498"/>
                  <a:gd name="T71" fmla="*/ 1 h 704"/>
                  <a:gd name="T72" fmla="*/ 1 w 498"/>
                  <a:gd name="T73" fmla="*/ 1 h 704"/>
                  <a:gd name="T74" fmla="*/ 1 w 498"/>
                  <a:gd name="T75" fmla="*/ 1 h 704"/>
                  <a:gd name="T76" fmla="*/ 1 w 498"/>
                  <a:gd name="T77" fmla="*/ 1 h 704"/>
                  <a:gd name="T78" fmla="*/ 1 w 498"/>
                  <a:gd name="T79" fmla="*/ 0 h 704"/>
                  <a:gd name="T80" fmla="*/ 1 w 498"/>
                  <a:gd name="T81" fmla="*/ 0 h 704"/>
                  <a:gd name="T82" fmla="*/ 1 w 498"/>
                  <a:gd name="T83" fmla="*/ 0 h 704"/>
                  <a:gd name="T84" fmla="*/ 1 w 498"/>
                  <a:gd name="T85" fmla="*/ 0 h 704"/>
                  <a:gd name="T86" fmla="*/ 1 w 498"/>
                  <a:gd name="T87" fmla="*/ 0 h 704"/>
                  <a:gd name="T88" fmla="*/ 1 w 498"/>
                  <a:gd name="T89" fmla="*/ 0 h 7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8"/>
                  <a:gd name="T136" fmla="*/ 0 h 704"/>
                  <a:gd name="T137" fmla="*/ 498 w 498"/>
                  <a:gd name="T138" fmla="*/ 704 h 7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8" h="704">
                    <a:moveTo>
                      <a:pt x="452" y="29"/>
                    </a:moveTo>
                    <a:lnTo>
                      <a:pt x="432" y="12"/>
                    </a:lnTo>
                    <a:lnTo>
                      <a:pt x="411" y="0"/>
                    </a:lnTo>
                    <a:lnTo>
                      <a:pt x="426" y="24"/>
                    </a:lnTo>
                    <a:lnTo>
                      <a:pt x="439" y="52"/>
                    </a:lnTo>
                    <a:lnTo>
                      <a:pt x="449" y="79"/>
                    </a:lnTo>
                    <a:lnTo>
                      <a:pt x="459" y="108"/>
                    </a:lnTo>
                    <a:lnTo>
                      <a:pt x="466" y="138"/>
                    </a:lnTo>
                    <a:lnTo>
                      <a:pt x="471" y="168"/>
                    </a:lnTo>
                    <a:lnTo>
                      <a:pt x="475" y="200"/>
                    </a:lnTo>
                    <a:lnTo>
                      <a:pt x="476" y="233"/>
                    </a:lnTo>
                    <a:lnTo>
                      <a:pt x="475" y="238"/>
                    </a:lnTo>
                    <a:lnTo>
                      <a:pt x="475" y="243"/>
                    </a:lnTo>
                    <a:lnTo>
                      <a:pt x="475" y="255"/>
                    </a:lnTo>
                    <a:lnTo>
                      <a:pt x="474" y="277"/>
                    </a:lnTo>
                    <a:lnTo>
                      <a:pt x="471" y="287"/>
                    </a:lnTo>
                    <a:lnTo>
                      <a:pt x="470" y="299"/>
                    </a:lnTo>
                    <a:lnTo>
                      <a:pt x="467" y="321"/>
                    </a:lnTo>
                    <a:lnTo>
                      <a:pt x="461" y="342"/>
                    </a:lnTo>
                    <a:lnTo>
                      <a:pt x="457" y="363"/>
                    </a:lnTo>
                    <a:lnTo>
                      <a:pt x="443" y="404"/>
                    </a:lnTo>
                    <a:lnTo>
                      <a:pt x="424" y="443"/>
                    </a:lnTo>
                    <a:lnTo>
                      <a:pt x="412" y="461"/>
                    </a:lnTo>
                    <a:lnTo>
                      <a:pt x="401" y="480"/>
                    </a:lnTo>
                    <a:lnTo>
                      <a:pt x="387" y="497"/>
                    </a:lnTo>
                    <a:lnTo>
                      <a:pt x="374" y="515"/>
                    </a:lnTo>
                    <a:lnTo>
                      <a:pt x="344" y="549"/>
                    </a:lnTo>
                    <a:lnTo>
                      <a:pt x="326" y="564"/>
                    </a:lnTo>
                    <a:lnTo>
                      <a:pt x="317" y="571"/>
                    </a:lnTo>
                    <a:lnTo>
                      <a:pt x="313" y="574"/>
                    </a:lnTo>
                    <a:lnTo>
                      <a:pt x="309" y="579"/>
                    </a:lnTo>
                    <a:lnTo>
                      <a:pt x="291" y="592"/>
                    </a:lnTo>
                    <a:lnTo>
                      <a:pt x="274" y="606"/>
                    </a:lnTo>
                    <a:lnTo>
                      <a:pt x="255" y="617"/>
                    </a:lnTo>
                    <a:lnTo>
                      <a:pt x="237" y="629"/>
                    </a:lnTo>
                    <a:lnTo>
                      <a:pt x="198" y="648"/>
                    </a:lnTo>
                    <a:lnTo>
                      <a:pt x="157" y="662"/>
                    </a:lnTo>
                    <a:lnTo>
                      <a:pt x="136" y="666"/>
                    </a:lnTo>
                    <a:lnTo>
                      <a:pt x="115" y="672"/>
                    </a:lnTo>
                    <a:lnTo>
                      <a:pt x="92" y="675"/>
                    </a:lnTo>
                    <a:lnTo>
                      <a:pt x="81" y="676"/>
                    </a:lnTo>
                    <a:lnTo>
                      <a:pt x="71" y="679"/>
                    </a:lnTo>
                    <a:lnTo>
                      <a:pt x="48" y="680"/>
                    </a:lnTo>
                    <a:lnTo>
                      <a:pt x="37" y="680"/>
                    </a:lnTo>
                    <a:lnTo>
                      <a:pt x="31" y="680"/>
                    </a:lnTo>
                    <a:lnTo>
                      <a:pt x="27" y="681"/>
                    </a:lnTo>
                    <a:lnTo>
                      <a:pt x="0" y="681"/>
                    </a:lnTo>
                    <a:lnTo>
                      <a:pt x="20" y="692"/>
                    </a:lnTo>
                    <a:lnTo>
                      <a:pt x="41" y="704"/>
                    </a:lnTo>
                    <a:lnTo>
                      <a:pt x="63" y="701"/>
                    </a:lnTo>
                    <a:lnTo>
                      <a:pt x="86" y="699"/>
                    </a:lnTo>
                    <a:lnTo>
                      <a:pt x="107" y="694"/>
                    </a:lnTo>
                    <a:lnTo>
                      <a:pt x="130" y="691"/>
                    </a:lnTo>
                    <a:lnTo>
                      <a:pt x="150" y="685"/>
                    </a:lnTo>
                    <a:lnTo>
                      <a:pt x="155" y="683"/>
                    </a:lnTo>
                    <a:lnTo>
                      <a:pt x="157" y="682"/>
                    </a:lnTo>
                    <a:lnTo>
                      <a:pt x="160" y="682"/>
                    </a:lnTo>
                    <a:lnTo>
                      <a:pt x="172" y="680"/>
                    </a:lnTo>
                    <a:lnTo>
                      <a:pt x="213" y="665"/>
                    </a:lnTo>
                    <a:lnTo>
                      <a:pt x="251" y="645"/>
                    </a:lnTo>
                    <a:lnTo>
                      <a:pt x="269" y="633"/>
                    </a:lnTo>
                    <a:lnTo>
                      <a:pt x="289" y="622"/>
                    </a:lnTo>
                    <a:lnTo>
                      <a:pt x="306" y="608"/>
                    </a:lnTo>
                    <a:lnTo>
                      <a:pt x="324" y="595"/>
                    </a:lnTo>
                    <a:lnTo>
                      <a:pt x="358" y="564"/>
                    </a:lnTo>
                    <a:lnTo>
                      <a:pt x="390" y="528"/>
                    </a:lnTo>
                    <a:lnTo>
                      <a:pt x="403" y="509"/>
                    </a:lnTo>
                    <a:lnTo>
                      <a:pt x="418" y="490"/>
                    </a:lnTo>
                    <a:lnTo>
                      <a:pt x="442" y="452"/>
                    </a:lnTo>
                    <a:lnTo>
                      <a:pt x="452" y="431"/>
                    </a:lnTo>
                    <a:lnTo>
                      <a:pt x="457" y="421"/>
                    </a:lnTo>
                    <a:lnTo>
                      <a:pt x="462" y="412"/>
                    </a:lnTo>
                    <a:lnTo>
                      <a:pt x="477" y="369"/>
                    </a:lnTo>
                    <a:lnTo>
                      <a:pt x="483" y="346"/>
                    </a:lnTo>
                    <a:lnTo>
                      <a:pt x="485" y="335"/>
                    </a:lnTo>
                    <a:lnTo>
                      <a:pt x="485" y="332"/>
                    </a:lnTo>
                    <a:lnTo>
                      <a:pt x="486" y="329"/>
                    </a:lnTo>
                    <a:lnTo>
                      <a:pt x="488" y="325"/>
                    </a:lnTo>
                    <a:lnTo>
                      <a:pt x="495" y="280"/>
                    </a:lnTo>
                    <a:lnTo>
                      <a:pt x="495" y="267"/>
                    </a:lnTo>
                    <a:lnTo>
                      <a:pt x="496" y="256"/>
                    </a:lnTo>
                    <a:lnTo>
                      <a:pt x="498" y="233"/>
                    </a:lnTo>
                    <a:lnTo>
                      <a:pt x="496" y="205"/>
                    </a:lnTo>
                    <a:lnTo>
                      <a:pt x="494" y="178"/>
                    </a:lnTo>
                    <a:lnTo>
                      <a:pt x="491" y="150"/>
                    </a:lnTo>
                    <a:lnTo>
                      <a:pt x="486" y="125"/>
                    </a:lnTo>
                    <a:lnTo>
                      <a:pt x="479" y="99"/>
                    </a:lnTo>
                    <a:lnTo>
                      <a:pt x="471" y="75"/>
                    </a:lnTo>
                    <a:lnTo>
                      <a:pt x="462" y="52"/>
                    </a:lnTo>
                    <a:lnTo>
                      <a:pt x="452" y="29"/>
                    </a:lnTo>
                    <a:close/>
                  </a:path>
                </a:pathLst>
              </a:custGeom>
              <a:solidFill>
                <a:srgbClr val="4FF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5" name="Freeform 26"/>
              <p:cNvSpPr>
                <a:spLocks/>
              </p:cNvSpPr>
              <p:nvPr/>
            </p:nvSpPr>
            <p:spPr bwMode="auto">
              <a:xfrm>
                <a:off x="3970" y="1159"/>
                <a:ext cx="102" cy="141"/>
              </a:xfrm>
              <a:custGeom>
                <a:avLst/>
                <a:gdLst>
                  <a:gd name="T0" fmla="*/ 1 w 507"/>
                  <a:gd name="T1" fmla="*/ 0 h 701"/>
                  <a:gd name="T2" fmla="*/ 1 w 507"/>
                  <a:gd name="T3" fmla="*/ 0 h 701"/>
                  <a:gd name="T4" fmla="*/ 1 w 507"/>
                  <a:gd name="T5" fmla="*/ 0 h 701"/>
                  <a:gd name="T6" fmla="*/ 1 w 507"/>
                  <a:gd name="T7" fmla="*/ 0 h 701"/>
                  <a:gd name="T8" fmla="*/ 1 w 507"/>
                  <a:gd name="T9" fmla="*/ 0 h 701"/>
                  <a:gd name="T10" fmla="*/ 1 w 507"/>
                  <a:gd name="T11" fmla="*/ 0 h 701"/>
                  <a:gd name="T12" fmla="*/ 1 w 507"/>
                  <a:gd name="T13" fmla="*/ 1 h 701"/>
                  <a:gd name="T14" fmla="*/ 1 w 507"/>
                  <a:gd name="T15" fmla="*/ 1 h 701"/>
                  <a:gd name="T16" fmla="*/ 1 w 507"/>
                  <a:gd name="T17" fmla="*/ 1 h 701"/>
                  <a:gd name="T18" fmla="*/ 1 w 507"/>
                  <a:gd name="T19" fmla="*/ 1 h 701"/>
                  <a:gd name="T20" fmla="*/ 1 w 507"/>
                  <a:gd name="T21" fmla="*/ 1 h 701"/>
                  <a:gd name="T22" fmla="*/ 1 w 507"/>
                  <a:gd name="T23" fmla="*/ 1 h 701"/>
                  <a:gd name="T24" fmla="*/ 1 w 507"/>
                  <a:gd name="T25" fmla="*/ 1 h 701"/>
                  <a:gd name="T26" fmla="*/ 1 w 507"/>
                  <a:gd name="T27" fmla="*/ 1 h 701"/>
                  <a:gd name="T28" fmla="*/ 1 w 507"/>
                  <a:gd name="T29" fmla="*/ 1 h 701"/>
                  <a:gd name="T30" fmla="*/ 0 w 507"/>
                  <a:gd name="T31" fmla="*/ 1 h 701"/>
                  <a:gd name="T32" fmla="*/ 0 w 507"/>
                  <a:gd name="T33" fmla="*/ 1 h 701"/>
                  <a:gd name="T34" fmla="*/ 0 w 507"/>
                  <a:gd name="T35" fmla="*/ 1 h 701"/>
                  <a:gd name="T36" fmla="*/ 0 w 507"/>
                  <a:gd name="T37" fmla="*/ 1 h 701"/>
                  <a:gd name="T38" fmla="*/ 0 w 507"/>
                  <a:gd name="T39" fmla="*/ 1 h 701"/>
                  <a:gd name="T40" fmla="*/ 0 w 507"/>
                  <a:gd name="T41" fmla="*/ 1 h 701"/>
                  <a:gd name="T42" fmla="*/ 0 w 507"/>
                  <a:gd name="T43" fmla="*/ 1 h 701"/>
                  <a:gd name="T44" fmla="*/ 0 w 507"/>
                  <a:gd name="T45" fmla="*/ 1 h 701"/>
                  <a:gd name="T46" fmla="*/ 0 w 507"/>
                  <a:gd name="T47" fmla="*/ 1 h 701"/>
                  <a:gd name="T48" fmla="*/ 0 w 507"/>
                  <a:gd name="T49" fmla="*/ 1 h 701"/>
                  <a:gd name="T50" fmla="*/ 0 w 507"/>
                  <a:gd name="T51" fmla="*/ 1 h 701"/>
                  <a:gd name="T52" fmla="*/ 0 w 507"/>
                  <a:gd name="T53" fmla="*/ 1 h 701"/>
                  <a:gd name="T54" fmla="*/ 0 w 507"/>
                  <a:gd name="T55" fmla="*/ 1 h 701"/>
                  <a:gd name="T56" fmla="*/ 0 w 507"/>
                  <a:gd name="T57" fmla="*/ 1 h 701"/>
                  <a:gd name="T58" fmla="*/ 0 w 507"/>
                  <a:gd name="T59" fmla="*/ 1 h 701"/>
                  <a:gd name="T60" fmla="*/ 1 w 507"/>
                  <a:gd name="T61" fmla="*/ 1 h 701"/>
                  <a:gd name="T62" fmla="*/ 1 w 507"/>
                  <a:gd name="T63" fmla="*/ 1 h 701"/>
                  <a:gd name="T64" fmla="*/ 1 w 507"/>
                  <a:gd name="T65" fmla="*/ 1 h 701"/>
                  <a:gd name="T66" fmla="*/ 1 w 507"/>
                  <a:gd name="T67" fmla="*/ 1 h 701"/>
                  <a:gd name="T68" fmla="*/ 1 w 507"/>
                  <a:gd name="T69" fmla="*/ 1 h 701"/>
                  <a:gd name="T70" fmla="*/ 1 w 507"/>
                  <a:gd name="T71" fmla="*/ 1 h 701"/>
                  <a:gd name="T72" fmla="*/ 1 w 507"/>
                  <a:gd name="T73" fmla="*/ 1 h 701"/>
                  <a:gd name="T74" fmla="*/ 1 w 507"/>
                  <a:gd name="T75" fmla="*/ 1 h 701"/>
                  <a:gd name="T76" fmla="*/ 1 w 507"/>
                  <a:gd name="T77" fmla="*/ 0 h 701"/>
                  <a:gd name="T78" fmla="*/ 1 w 507"/>
                  <a:gd name="T79" fmla="*/ 0 h 701"/>
                  <a:gd name="T80" fmla="*/ 1 w 507"/>
                  <a:gd name="T81" fmla="*/ 0 h 701"/>
                  <a:gd name="T82" fmla="*/ 1 w 507"/>
                  <a:gd name="T83" fmla="*/ 0 h 701"/>
                  <a:gd name="T84" fmla="*/ 1 w 507"/>
                  <a:gd name="T85" fmla="*/ 0 h 701"/>
                  <a:gd name="T86" fmla="*/ 1 w 507"/>
                  <a:gd name="T87" fmla="*/ 0 h 701"/>
                  <a:gd name="T88" fmla="*/ 1 w 507"/>
                  <a:gd name="T89" fmla="*/ 0 h 7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7"/>
                  <a:gd name="T136" fmla="*/ 0 h 701"/>
                  <a:gd name="T137" fmla="*/ 507 w 507"/>
                  <a:gd name="T138" fmla="*/ 701 h 7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7" h="701">
                    <a:moveTo>
                      <a:pt x="442" y="20"/>
                    </a:moveTo>
                    <a:lnTo>
                      <a:pt x="424" y="9"/>
                    </a:lnTo>
                    <a:lnTo>
                      <a:pt x="406" y="0"/>
                    </a:lnTo>
                    <a:lnTo>
                      <a:pt x="424" y="27"/>
                    </a:lnTo>
                    <a:lnTo>
                      <a:pt x="441" y="56"/>
                    </a:lnTo>
                    <a:lnTo>
                      <a:pt x="455" y="85"/>
                    </a:lnTo>
                    <a:lnTo>
                      <a:pt x="467" y="117"/>
                    </a:lnTo>
                    <a:lnTo>
                      <a:pt x="475" y="149"/>
                    </a:lnTo>
                    <a:lnTo>
                      <a:pt x="482" y="183"/>
                    </a:lnTo>
                    <a:lnTo>
                      <a:pt x="485" y="217"/>
                    </a:lnTo>
                    <a:lnTo>
                      <a:pt x="488" y="253"/>
                    </a:lnTo>
                    <a:lnTo>
                      <a:pt x="485" y="296"/>
                    </a:lnTo>
                    <a:lnTo>
                      <a:pt x="482" y="317"/>
                    </a:lnTo>
                    <a:lnTo>
                      <a:pt x="480" y="338"/>
                    </a:lnTo>
                    <a:lnTo>
                      <a:pt x="476" y="347"/>
                    </a:lnTo>
                    <a:lnTo>
                      <a:pt x="474" y="357"/>
                    </a:lnTo>
                    <a:lnTo>
                      <a:pt x="470" y="378"/>
                    </a:lnTo>
                    <a:lnTo>
                      <a:pt x="456" y="416"/>
                    </a:lnTo>
                    <a:lnTo>
                      <a:pt x="438" y="453"/>
                    </a:lnTo>
                    <a:lnTo>
                      <a:pt x="426" y="470"/>
                    </a:lnTo>
                    <a:lnTo>
                      <a:pt x="416" y="488"/>
                    </a:lnTo>
                    <a:lnTo>
                      <a:pt x="390" y="522"/>
                    </a:lnTo>
                    <a:lnTo>
                      <a:pt x="375" y="538"/>
                    </a:lnTo>
                    <a:lnTo>
                      <a:pt x="371" y="541"/>
                    </a:lnTo>
                    <a:lnTo>
                      <a:pt x="367" y="546"/>
                    </a:lnTo>
                    <a:lnTo>
                      <a:pt x="361" y="555"/>
                    </a:lnTo>
                    <a:lnTo>
                      <a:pt x="352" y="561"/>
                    </a:lnTo>
                    <a:lnTo>
                      <a:pt x="347" y="565"/>
                    </a:lnTo>
                    <a:lnTo>
                      <a:pt x="344" y="569"/>
                    </a:lnTo>
                    <a:lnTo>
                      <a:pt x="328" y="584"/>
                    </a:lnTo>
                    <a:lnTo>
                      <a:pt x="294" y="610"/>
                    </a:lnTo>
                    <a:lnTo>
                      <a:pt x="275" y="620"/>
                    </a:lnTo>
                    <a:lnTo>
                      <a:pt x="258" y="632"/>
                    </a:lnTo>
                    <a:lnTo>
                      <a:pt x="222" y="650"/>
                    </a:lnTo>
                    <a:lnTo>
                      <a:pt x="202" y="657"/>
                    </a:lnTo>
                    <a:lnTo>
                      <a:pt x="182" y="663"/>
                    </a:lnTo>
                    <a:lnTo>
                      <a:pt x="162" y="668"/>
                    </a:lnTo>
                    <a:lnTo>
                      <a:pt x="152" y="670"/>
                    </a:lnTo>
                    <a:lnTo>
                      <a:pt x="143" y="674"/>
                    </a:lnTo>
                    <a:lnTo>
                      <a:pt x="131" y="675"/>
                    </a:lnTo>
                    <a:lnTo>
                      <a:pt x="121" y="677"/>
                    </a:lnTo>
                    <a:lnTo>
                      <a:pt x="101" y="680"/>
                    </a:lnTo>
                    <a:lnTo>
                      <a:pt x="58" y="683"/>
                    </a:lnTo>
                    <a:lnTo>
                      <a:pt x="27" y="682"/>
                    </a:lnTo>
                    <a:lnTo>
                      <a:pt x="0" y="679"/>
                    </a:lnTo>
                    <a:lnTo>
                      <a:pt x="31" y="701"/>
                    </a:lnTo>
                    <a:lnTo>
                      <a:pt x="58" y="701"/>
                    </a:lnTo>
                    <a:lnTo>
                      <a:pt x="62" y="700"/>
                    </a:lnTo>
                    <a:lnTo>
                      <a:pt x="68" y="700"/>
                    </a:lnTo>
                    <a:lnTo>
                      <a:pt x="79" y="700"/>
                    </a:lnTo>
                    <a:lnTo>
                      <a:pt x="102" y="699"/>
                    </a:lnTo>
                    <a:lnTo>
                      <a:pt x="112" y="696"/>
                    </a:lnTo>
                    <a:lnTo>
                      <a:pt x="123" y="695"/>
                    </a:lnTo>
                    <a:lnTo>
                      <a:pt x="146" y="692"/>
                    </a:lnTo>
                    <a:lnTo>
                      <a:pt x="167" y="686"/>
                    </a:lnTo>
                    <a:lnTo>
                      <a:pt x="188" y="682"/>
                    </a:lnTo>
                    <a:lnTo>
                      <a:pt x="229" y="668"/>
                    </a:lnTo>
                    <a:lnTo>
                      <a:pt x="268" y="649"/>
                    </a:lnTo>
                    <a:lnTo>
                      <a:pt x="286" y="637"/>
                    </a:lnTo>
                    <a:lnTo>
                      <a:pt x="305" y="626"/>
                    </a:lnTo>
                    <a:lnTo>
                      <a:pt x="322" y="612"/>
                    </a:lnTo>
                    <a:lnTo>
                      <a:pt x="340" y="599"/>
                    </a:lnTo>
                    <a:lnTo>
                      <a:pt x="344" y="594"/>
                    </a:lnTo>
                    <a:lnTo>
                      <a:pt x="348" y="591"/>
                    </a:lnTo>
                    <a:lnTo>
                      <a:pt x="357" y="584"/>
                    </a:lnTo>
                    <a:lnTo>
                      <a:pt x="375" y="569"/>
                    </a:lnTo>
                    <a:lnTo>
                      <a:pt x="405" y="535"/>
                    </a:lnTo>
                    <a:lnTo>
                      <a:pt x="418" y="517"/>
                    </a:lnTo>
                    <a:lnTo>
                      <a:pt x="432" y="500"/>
                    </a:lnTo>
                    <a:lnTo>
                      <a:pt x="443" y="481"/>
                    </a:lnTo>
                    <a:lnTo>
                      <a:pt x="455" y="463"/>
                    </a:lnTo>
                    <a:lnTo>
                      <a:pt x="474" y="424"/>
                    </a:lnTo>
                    <a:lnTo>
                      <a:pt x="488" y="383"/>
                    </a:lnTo>
                    <a:lnTo>
                      <a:pt x="492" y="362"/>
                    </a:lnTo>
                    <a:lnTo>
                      <a:pt x="498" y="341"/>
                    </a:lnTo>
                    <a:lnTo>
                      <a:pt x="501" y="319"/>
                    </a:lnTo>
                    <a:lnTo>
                      <a:pt x="502" y="307"/>
                    </a:lnTo>
                    <a:lnTo>
                      <a:pt x="505" y="297"/>
                    </a:lnTo>
                    <a:lnTo>
                      <a:pt x="506" y="275"/>
                    </a:lnTo>
                    <a:lnTo>
                      <a:pt x="506" y="263"/>
                    </a:lnTo>
                    <a:lnTo>
                      <a:pt x="506" y="258"/>
                    </a:lnTo>
                    <a:lnTo>
                      <a:pt x="507" y="253"/>
                    </a:lnTo>
                    <a:lnTo>
                      <a:pt x="506" y="220"/>
                    </a:lnTo>
                    <a:lnTo>
                      <a:pt x="502" y="188"/>
                    </a:lnTo>
                    <a:lnTo>
                      <a:pt x="497" y="158"/>
                    </a:lnTo>
                    <a:lnTo>
                      <a:pt x="490" y="128"/>
                    </a:lnTo>
                    <a:lnTo>
                      <a:pt x="480" y="99"/>
                    </a:lnTo>
                    <a:lnTo>
                      <a:pt x="470" y="72"/>
                    </a:lnTo>
                    <a:lnTo>
                      <a:pt x="457" y="44"/>
                    </a:lnTo>
                    <a:lnTo>
                      <a:pt x="442" y="20"/>
                    </a:lnTo>
                    <a:close/>
                  </a:path>
                </a:pathLst>
              </a:custGeom>
              <a:solidFill>
                <a:srgbClr val="57FF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6" name="Freeform 27"/>
              <p:cNvSpPr>
                <a:spLocks/>
              </p:cNvSpPr>
              <p:nvPr/>
            </p:nvSpPr>
            <p:spPr bwMode="auto">
              <a:xfrm>
                <a:off x="3964" y="1157"/>
                <a:ext cx="104" cy="139"/>
              </a:xfrm>
              <a:custGeom>
                <a:avLst/>
                <a:gdLst>
                  <a:gd name="T0" fmla="*/ 1 w 521"/>
                  <a:gd name="T1" fmla="*/ 0 h 696"/>
                  <a:gd name="T2" fmla="*/ 1 w 521"/>
                  <a:gd name="T3" fmla="*/ 0 h 696"/>
                  <a:gd name="T4" fmla="*/ 1 w 521"/>
                  <a:gd name="T5" fmla="*/ 0 h 696"/>
                  <a:gd name="T6" fmla="*/ 1 w 521"/>
                  <a:gd name="T7" fmla="*/ 0 h 696"/>
                  <a:gd name="T8" fmla="*/ 1 w 521"/>
                  <a:gd name="T9" fmla="*/ 0 h 696"/>
                  <a:gd name="T10" fmla="*/ 1 w 521"/>
                  <a:gd name="T11" fmla="*/ 0 h 696"/>
                  <a:gd name="T12" fmla="*/ 1 w 521"/>
                  <a:gd name="T13" fmla="*/ 1 h 696"/>
                  <a:gd name="T14" fmla="*/ 1 w 521"/>
                  <a:gd name="T15" fmla="*/ 1 h 696"/>
                  <a:gd name="T16" fmla="*/ 1 w 521"/>
                  <a:gd name="T17" fmla="*/ 1 h 696"/>
                  <a:gd name="T18" fmla="*/ 1 w 521"/>
                  <a:gd name="T19" fmla="*/ 1 h 696"/>
                  <a:gd name="T20" fmla="*/ 1 w 521"/>
                  <a:gd name="T21" fmla="*/ 1 h 696"/>
                  <a:gd name="T22" fmla="*/ 1 w 521"/>
                  <a:gd name="T23" fmla="*/ 1 h 696"/>
                  <a:gd name="T24" fmla="*/ 1 w 521"/>
                  <a:gd name="T25" fmla="*/ 1 h 696"/>
                  <a:gd name="T26" fmla="*/ 1 w 521"/>
                  <a:gd name="T27" fmla="*/ 1 h 696"/>
                  <a:gd name="T28" fmla="*/ 0 w 521"/>
                  <a:gd name="T29" fmla="*/ 1 h 696"/>
                  <a:gd name="T30" fmla="*/ 0 w 521"/>
                  <a:gd name="T31" fmla="*/ 1 h 696"/>
                  <a:gd name="T32" fmla="*/ 0 w 521"/>
                  <a:gd name="T33" fmla="*/ 1 h 696"/>
                  <a:gd name="T34" fmla="*/ 0 w 521"/>
                  <a:gd name="T35" fmla="*/ 1 h 696"/>
                  <a:gd name="T36" fmla="*/ 0 w 521"/>
                  <a:gd name="T37" fmla="*/ 1 h 696"/>
                  <a:gd name="T38" fmla="*/ 0 w 521"/>
                  <a:gd name="T39" fmla="*/ 1 h 696"/>
                  <a:gd name="T40" fmla="*/ 0 w 521"/>
                  <a:gd name="T41" fmla="*/ 1 h 696"/>
                  <a:gd name="T42" fmla="*/ 0 w 521"/>
                  <a:gd name="T43" fmla="*/ 1 h 696"/>
                  <a:gd name="T44" fmla="*/ 0 w 521"/>
                  <a:gd name="T45" fmla="*/ 1 h 696"/>
                  <a:gd name="T46" fmla="*/ 0 w 521"/>
                  <a:gd name="T47" fmla="*/ 1 h 696"/>
                  <a:gd name="T48" fmla="*/ 0 w 521"/>
                  <a:gd name="T49" fmla="*/ 1 h 696"/>
                  <a:gd name="T50" fmla="*/ 0 w 521"/>
                  <a:gd name="T51" fmla="*/ 1 h 696"/>
                  <a:gd name="T52" fmla="*/ 0 w 521"/>
                  <a:gd name="T53" fmla="*/ 1 h 696"/>
                  <a:gd name="T54" fmla="*/ 0 w 521"/>
                  <a:gd name="T55" fmla="*/ 1 h 696"/>
                  <a:gd name="T56" fmla="*/ 0 w 521"/>
                  <a:gd name="T57" fmla="*/ 1 h 696"/>
                  <a:gd name="T58" fmla="*/ 1 w 521"/>
                  <a:gd name="T59" fmla="*/ 1 h 696"/>
                  <a:gd name="T60" fmla="*/ 1 w 521"/>
                  <a:gd name="T61" fmla="*/ 1 h 696"/>
                  <a:gd name="T62" fmla="*/ 1 w 521"/>
                  <a:gd name="T63" fmla="*/ 1 h 696"/>
                  <a:gd name="T64" fmla="*/ 1 w 521"/>
                  <a:gd name="T65" fmla="*/ 1 h 696"/>
                  <a:gd name="T66" fmla="*/ 1 w 521"/>
                  <a:gd name="T67" fmla="*/ 1 h 696"/>
                  <a:gd name="T68" fmla="*/ 1 w 521"/>
                  <a:gd name="T69" fmla="*/ 1 h 696"/>
                  <a:gd name="T70" fmla="*/ 1 w 521"/>
                  <a:gd name="T71" fmla="*/ 1 h 696"/>
                  <a:gd name="T72" fmla="*/ 1 w 521"/>
                  <a:gd name="T73" fmla="*/ 1 h 696"/>
                  <a:gd name="T74" fmla="*/ 1 w 521"/>
                  <a:gd name="T75" fmla="*/ 1 h 696"/>
                  <a:gd name="T76" fmla="*/ 1 w 521"/>
                  <a:gd name="T77" fmla="*/ 1 h 696"/>
                  <a:gd name="T78" fmla="*/ 1 w 521"/>
                  <a:gd name="T79" fmla="*/ 0 h 696"/>
                  <a:gd name="T80" fmla="*/ 1 w 521"/>
                  <a:gd name="T81" fmla="*/ 0 h 696"/>
                  <a:gd name="T82" fmla="*/ 1 w 521"/>
                  <a:gd name="T83" fmla="*/ 0 h 696"/>
                  <a:gd name="T84" fmla="*/ 1 w 521"/>
                  <a:gd name="T85" fmla="*/ 0 h 696"/>
                  <a:gd name="T86" fmla="*/ 1 w 521"/>
                  <a:gd name="T87" fmla="*/ 0 h 6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696"/>
                  <a:gd name="T134" fmla="*/ 521 w 521"/>
                  <a:gd name="T135" fmla="*/ 696 h 6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696">
                    <a:moveTo>
                      <a:pt x="439" y="13"/>
                    </a:moveTo>
                    <a:lnTo>
                      <a:pt x="417" y="5"/>
                    </a:lnTo>
                    <a:lnTo>
                      <a:pt x="398" y="0"/>
                    </a:lnTo>
                    <a:lnTo>
                      <a:pt x="421" y="27"/>
                    </a:lnTo>
                    <a:lnTo>
                      <a:pt x="441" y="57"/>
                    </a:lnTo>
                    <a:lnTo>
                      <a:pt x="458" y="88"/>
                    </a:lnTo>
                    <a:lnTo>
                      <a:pt x="473" y="122"/>
                    </a:lnTo>
                    <a:lnTo>
                      <a:pt x="483" y="155"/>
                    </a:lnTo>
                    <a:lnTo>
                      <a:pt x="492" y="191"/>
                    </a:lnTo>
                    <a:lnTo>
                      <a:pt x="497" y="228"/>
                    </a:lnTo>
                    <a:lnTo>
                      <a:pt x="499" y="266"/>
                    </a:lnTo>
                    <a:lnTo>
                      <a:pt x="497" y="307"/>
                    </a:lnTo>
                    <a:lnTo>
                      <a:pt x="495" y="316"/>
                    </a:lnTo>
                    <a:lnTo>
                      <a:pt x="493" y="320"/>
                    </a:lnTo>
                    <a:lnTo>
                      <a:pt x="493" y="326"/>
                    </a:lnTo>
                    <a:lnTo>
                      <a:pt x="491" y="347"/>
                    </a:lnTo>
                    <a:lnTo>
                      <a:pt x="486" y="365"/>
                    </a:lnTo>
                    <a:lnTo>
                      <a:pt x="481" y="384"/>
                    </a:lnTo>
                    <a:lnTo>
                      <a:pt x="474" y="402"/>
                    </a:lnTo>
                    <a:lnTo>
                      <a:pt x="471" y="411"/>
                    </a:lnTo>
                    <a:lnTo>
                      <a:pt x="468" y="421"/>
                    </a:lnTo>
                    <a:lnTo>
                      <a:pt x="459" y="438"/>
                    </a:lnTo>
                    <a:lnTo>
                      <a:pt x="451" y="457"/>
                    </a:lnTo>
                    <a:lnTo>
                      <a:pt x="431" y="491"/>
                    </a:lnTo>
                    <a:lnTo>
                      <a:pt x="406" y="522"/>
                    </a:lnTo>
                    <a:lnTo>
                      <a:pt x="379" y="554"/>
                    </a:lnTo>
                    <a:lnTo>
                      <a:pt x="347" y="581"/>
                    </a:lnTo>
                    <a:lnTo>
                      <a:pt x="315" y="605"/>
                    </a:lnTo>
                    <a:lnTo>
                      <a:pt x="281" y="625"/>
                    </a:lnTo>
                    <a:lnTo>
                      <a:pt x="263" y="633"/>
                    </a:lnTo>
                    <a:lnTo>
                      <a:pt x="246" y="642"/>
                    </a:lnTo>
                    <a:lnTo>
                      <a:pt x="236" y="645"/>
                    </a:lnTo>
                    <a:lnTo>
                      <a:pt x="227" y="648"/>
                    </a:lnTo>
                    <a:lnTo>
                      <a:pt x="209" y="655"/>
                    </a:lnTo>
                    <a:lnTo>
                      <a:pt x="189" y="659"/>
                    </a:lnTo>
                    <a:lnTo>
                      <a:pt x="171" y="665"/>
                    </a:lnTo>
                    <a:lnTo>
                      <a:pt x="151" y="667"/>
                    </a:lnTo>
                    <a:lnTo>
                      <a:pt x="145" y="667"/>
                    </a:lnTo>
                    <a:lnTo>
                      <a:pt x="141" y="669"/>
                    </a:lnTo>
                    <a:lnTo>
                      <a:pt x="131" y="671"/>
                    </a:lnTo>
                    <a:lnTo>
                      <a:pt x="91" y="673"/>
                    </a:lnTo>
                    <a:lnTo>
                      <a:pt x="44" y="671"/>
                    </a:lnTo>
                    <a:lnTo>
                      <a:pt x="0" y="664"/>
                    </a:lnTo>
                    <a:lnTo>
                      <a:pt x="16" y="678"/>
                    </a:lnTo>
                    <a:lnTo>
                      <a:pt x="24" y="684"/>
                    </a:lnTo>
                    <a:lnTo>
                      <a:pt x="33" y="692"/>
                    </a:lnTo>
                    <a:lnTo>
                      <a:pt x="60" y="695"/>
                    </a:lnTo>
                    <a:lnTo>
                      <a:pt x="91" y="696"/>
                    </a:lnTo>
                    <a:lnTo>
                      <a:pt x="134" y="693"/>
                    </a:lnTo>
                    <a:lnTo>
                      <a:pt x="154" y="690"/>
                    </a:lnTo>
                    <a:lnTo>
                      <a:pt x="164" y="688"/>
                    </a:lnTo>
                    <a:lnTo>
                      <a:pt x="176" y="687"/>
                    </a:lnTo>
                    <a:lnTo>
                      <a:pt x="185" y="683"/>
                    </a:lnTo>
                    <a:lnTo>
                      <a:pt x="195" y="681"/>
                    </a:lnTo>
                    <a:lnTo>
                      <a:pt x="215" y="676"/>
                    </a:lnTo>
                    <a:lnTo>
                      <a:pt x="235" y="670"/>
                    </a:lnTo>
                    <a:lnTo>
                      <a:pt x="255" y="663"/>
                    </a:lnTo>
                    <a:lnTo>
                      <a:pt x="291" y="645"/>
                    </a:lnTo>
                    <a:lnTo>
                      <a:pt x="308" y="633"/>
                    </a:lnTo>
                    <a:lnTo>
                      <a:pt x="327" y="623"/>
                    </a:lnTo>
                    <a:lnTo>
                      <a:pt x="361" y="597"/>
                    </a:lnTo>
                    <a:lnTo>
                      <a:pt x="377" y="582"/>
                    </a:lnTo>
                    <a:lnTo>
                      <a:pt x="380" y="578"/>
                    </a:lnTo>
                    <a:lnTo>
                      <a:pt x="385" y="574"/>
                    </a:lnTo>
                    <a:lnTo>
                      <a:pt x="394" y="568"/>
                    </a:lnTo>
                    <a:lnTo>
                      <a:pt x="400" y="559"/>
                    </a:lnTo>
                    <a:lnTo>
                      <a:pt x="404" y="554"/>
                    </a:lnTo>
                    <a:lnTo>
                      <a:pt x="408" y="551"/>
                    </a:lnTo>
                    <a:lnTo>
                      <a:pt x="423" y="535"/>
                    </a:lnTo>
                    <a:lnTo>
                      <a:pt x="449" y="501"/>
                    </a:lnTo>
                    <a:lnTo>
                      <a:pt x="459" y="483"/>
                    </a:lnTo>
                    <a:lnTo>
                      <a:pt x="471" y="466"/>
                    </a:lnTo>
                    <a:lnTo>
                      <a:pt x="489" y="429"/>
                    </a:lnTo>
                    <a:lnTo>
                      <a:pt x="503" y="391"/>
                    </a:lnTo>
                    <a:lnTo>
                      <a:pt x="507" y="370"/>
                    </a:lnTo>
                    <a:lnTo>
                      <a:pt x="509" y="360"/>
                    </a:lnTo>
                    <a:lnTo>
                      <a:pt x="513" y="351"/>
                    </a:lnTo>
                    <a:lnTo>
                      <a:pt x="515" y="330"/>
                    </a:lnTo>
                    <a:lnTo>
                      <a:pt x="518" y="309"/>
                    </a:lnTo>
                    <a:lnTo>
                      <a:pt x="521" y="266"/>
                    </a:lnTo>
                    <a:lnTo>
                      <a:pt x="518" y="230"/>
                    </a:lnTo>
                    <a:lnTo>
                      <a:pt x="515" y="196"/>
                    </a:lnTo>
                    <a:lnTo>
                      <a:pt x="508" y="162"/>
                    </a:lnTo>
                    <a:lnTo>
                      <a:pt x="500" y="130"/>
                    </a:lnTo>
                    <a:lnTo>
                      <a:pt x="488" y="98"/>
                    </a:lnTo>
                    <a:lnTo>
                      <a:pt x="474" y="69"/>
                    </a:lnTo>
                    <a:lnTo>
                      <a:pt x="457" y="40"/>
                    </a:lnTo>
                    <a:lnTo>
                      <a:pt x="439" y="13"/>
                    </a:lnTo>
                    <a:close/>
                  </a:path>
                </a:pathLst>
              </a:custGeom>
              <a:solidFill>
                <a:srgbClr val="5FF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7" name="Freeform 28"/>
              <p:cNvSpPr>
                <a:spLocks/>
              </p:cNvSpPr>
              <p:nvPr/>
            </p:nvSpPr>
            <p:spPr bwMode="auto">
              <a:xfrm>
                <a:off x="3993" y="1175"/>
                <a:ext cx="91" cy="135"/>
              </a:xfrm>
              <a:custGeom>
                <a:avLst/>
                <a:gdLst>
                  <a:gd name="T0" fmla="*/ 1 w 456"/>
                  <a:gd name="T1" fmla="*/ 0 h 674"/>
                  <a:gd name="T2" fmla="*/ 1 w 456"/>
                  <a:gd name="T3" fmla="*/ 0 h 674"/>
                  <a:gd name="T4" fmla="*/ 1 w 456"/>
                  <a:gd name="T5" fmla="*/ 0 h 674"/>
                  <a:gd name="T6" fmla="*/ 1 w 456"/>
                  <a:gd name="T7" fmla="*/ 0 h 674"/>
                  <a:gd name="T8" fmla="*/ 1 w 456"/>
                  <a:gd name="T9" fmla="*/ 0 h 674"/>
                  <a:gd name="T10" fmla="*/ 1 w 456"/>
                  <a:gd name="T11" fmla="*/ 0 h 674"/>
                  <a:gd name="T12" fmla="*/ 1 w 456"/>
                  <a:gd name="T13" fmla="*/ 0 h 674"/>
                  <a:gd name="T14" fmla="*/ 1 w 456"/>
                  <a:gd name="T15" fmla="*/ 0 h 674"/>
                  <a:gd name="T16" fmla="*/ 1 w 456"/>
                  <a:gd name="T17" fmla="*/ 1 h 674"/>
                  <a:gd name="T18" fmla="*/ 1 w 456"/>
                  <a:gd name="T19" fmla="*/ 1 h 674"/>
                  <a:gd name="T20" fmla="*/ 1 w 456"/>
                  <a:gd name="T21" fmla="*/ 1 h 674"/>
                  <a:gd name="T22" fmla="*/ 1 w 456"/>
                  <a:gd name="T23" fmla="*/ 1 h 674"/>
                  <a:gd name="T24" fmla="*/ 1 w 456"/>
                  <a:gd name="T25" fmla="*/ 1 h 674"/>
                  <a:gd name="T26" fmla="*/ 1 w 456"/>
                  <a:gd name="T27" fmla="*/ 1 h 674"/>
                  <a:gd name="T28" fmla="*/ 1 w 456"/>
                  <a:gd name="T29" fmla="*/ 1 h 674"/>
                  <a:gd name="T30" fmla="*/ 0 w 456"/>
                  <a:gd name="T31" fmla="*/ 1 h 674"/>
                  <a:gd name="T32" fmla="*/ 0 w 456"/>
                  <a:gd name="T33" fmla="*/ 1 h 674"/>
                  <a:gd name="T34" fmla="*/ 0 w 456"/>
                  <a:gd name="T35" fmla="*/ 1 h 674"/>
                  <a:gd name="T36" fmla="*/ 0 w 456"/>
                  <a:gd name="T37" fmla="*/ 1 h 674"/>
                  <a:gd name="T38" fmla="*/ 0 w 456"/>
                  <a:gd name="T39" fmla="*/ 1 h 674"/>
                  <a:gd name="T40" fmla="*/ 0 w 456"/>
                  <a:gd name="T41" fmla="*/ 1 h 674"/>
                  <a:gd name="T42" fmla="*/ 0 w 456"/>
                  <a:gd name="T43" fmla="*/ 1 h 674"/>
                  <a:gd name="T44" fmla="*/ 0 w 456"/>
                  <a:gd name="T45" fmla="*/ 1 h 674"/>
                  <a:gd name="T46" fmla="*/ 0 w 456"/>
                  <a:gd name="T47" fmla="*/ 1 h 674"/>
                  <a:gd name="T48" fmla="*/ 0 w 456"/>
                  <a:gd name="T49" fmla="*/ 1 h 674"/>
                  <a:gd name="T50" fmla="*/ 0 w 456"/>
                  <a:gd name="T51" fmla="*/ 1 h 674"/>
                  <a:gd name="T52" fmla="*/ 0 w 456"/>
                  <a:gd name="T53" fmla="*/ 1 h 674"/>
                  <a:gd name="T54" fmla="*/ 0 w 456"/>
                  <a:gd name="T55" fmla="*/ 1 h 674"/>
                  <a:gd name="T56" fmla="*/ 0 w 456"/>
                  <a:gd name="T57" fmla="*/ 1 h 674"/>
                  <a:gd name="T58" fmla="*/ 0 w 456"/>
                  <a:gd name="T59" fmla="*/ 1 h 674"/>
                  <a:gd name="T60" fmla="*/ 0 w 456"/>
                  <a:gd name="T61" fmla="*/ 1 h 674"/>
                  <a:gd name="T62" fmla="*/ 0 w 456"/>
                  <a:gd name="T63" fmla="*/ 1 h 674"/>
                  <a:gd name="T64" fmla="*/ 0 w 456"/>
                  <a:gd name="T65" fmla="*/ 1 h 674"/>
                  <a:gd name="T66" fmla="*/ 0 w 456"/>
                  <a:gd name="T67" fmla="*/ 1 h 674"/>
                  <a:gd name="T68" fmla="*/ 1 w 456"/>
                  <a:gd name="T69" fmla="*/ 1 h 674"/>
                  <a:gd name="T70" fmla="*/ 1 w 456"/>
                  <a:gd name="T71" fmla="*/ 1 h 674"/>
                  <a:gd name="T72" fmla="*/ 1 w 456"/>
                  <a:gd name="T73" fmla="*/ 1 h 674"/>
                  <a:gd name="T74" fmla="*/ 1 w 456"/>
                  <a:gd name="T75" fmla="*/ 1 h 674"/>
                  <a:gd name="T76" fmla="*/ 1 w 456"/>
                  <a:gd name="T77" fmla="*/ 1 h 674"/>
                  <a:gd name="T78" fmla="*/ 1 w 456"/>
                  <a:gd name="T79" fmla="*/ 1 h 674"/>
                  <a:gd name="T80" fmla="*/ 1 w 456"/>
                  <a:gd name="T81" fmla="*/ 1 h 674"/>
                  <a:gd name="T82" fmla="*/ 1 w 456"/>
                  <a:gd name="T83" fmla="*/ 1 h 674"/>
                  <a:gd name="T84" fmla="*/ 1 w 456"/>
                  <a:gd name="T85" fmla="*/ 0 h 674"/>
                  <a:gd name="T86" fmla="*/ 1 w 456"/>
                  <a:gd name="T87" fmla="*/ 0 h 674"/>
                  <a:gd name="T88" fmla="*/ 1 w 456"/>
                  <a:gd name="T89" fmla="*/ 0 h 674"/>
                  <a:gd name="T90" fmla="*/ 1 w 456"/>
                  <a:gd name="T91" fmla="*/ 0 h 674"/>
                  <a:gd name="T92" fmla="*/ 1 w 456"/>
                  <a:gd name="T93" fmla="*/ 0 h 674"/>
                  <a:gd name="T94" fmla="*/ 1 w 456"/>
                  <a:gd name="T95" fmla="*/ 0 h 6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6"/>
                  <a:gd name="T145" fmla="*/ 0 h 674"/>
                  <a:gd name="T146" fmla="*/ 456 w 456"/>
                  <a:gd name="T147" fmla="*/ 674 h 6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6" h="674">
                    <a:moveTo>
                      <a:pt x="409" y="2"/>
                    </a:moveTo>
                    <a:lnTo>
                      <a:pt x="406" y="0"/>
                    </a:lnTo>
                    <a:lnTo>
                      <a:pt x="418" y="39"/>
                    </a:lnTo>
                    <a:lnTo>
                      <a:pt x="427" y="82"/>
                    </a:lnTo>
                    <a:lnTo>
                      <a:pt x="433" y="127"/>
                    </a:lnTo>
                    <a:lnTo>
                      <a:pt x="435" y="173"/>
                    </a:lnTo>
                    <a:lnTo>
                      <a:pt x="434" y="184"/>
                    </a:lnTo>
                    <a:lnTo>
                      <a:pt x="434" y="197"/>
                    </a:lnTo>
                    <a:lnTo>
                      <a:pt x="433" y="222"/>
                    </a:lnTo>
                    <a:lnTo>
                      <a:pt x="430" y="233"/>
                    </a:lnTo>
                    <a:lnTo>
                      <a:pt x="429" y="235"/>
                    </a:lnTo>
                    <a:lnTo>
                      <a:pt x="429" y="239"/>
                    </a:lnTo>
                    <a:lnTo>
                      <a:pt x="429" y="246"/>
                    </a:lnTo>
                    <a:lnTo>
                      <a:pt x="426" y="271"/>
                    </a:lnTo>
                    <a:lnTo>
                      <a:pt x="420" y="293"/>
                    </a:lnTo>
                    <a:lnTo>
                      <a:pt x="417" y="305"/>
                    </a:lnTo>
                    <a:lnTo>
                      <a:pt x="414" y="317"/>
                    </a:lnTo>
                    <a:lnTo>
                      <a:pt x="410" y="327"/>
                    </a:lnTo>
                    <a:lnTo>
                      <a:pt x="406" y="339"/>
                    </a:lnTo>
                    <a:lnTo>
                      <a:pt x="399" y="361"/>
                    </a:lnTo>
                    <a:lnTo>
                      <a:pt x="388" y="382"/>
                    </a:lnTo>
                    <a:lnTo>
                      <a:pt x="385" y="386"/>
                    </a:lnTo>
                    <a:lnTo>
                      <a:pt x="383" y="392"/>
                    </a:lnTo>
                    <a:lnTo>
                      <a:pt x="378" y="403"/>
                    </a:lnTo>
                    <a:lnTo>
                      <a:pt x="371" y="412"/>
                    </a:lnTo>
                    <a:lnTo>
                      <a:pt x="368" y="417"/>
                    </a:lnTo>
                    <a:lnTo>
                      <a:pt x="366" y="422"/>
                    </a:lnTo>
                    <a:lnTo>
                      <a:pt x="353" y="443"/>
                    </a:lnTo>
                    <a:lnTo>
                      <a:pt x="338" y="461"/>
                    </a:lnTo>
                    <a:lnTo>
                      <a:pt x="330" y="470"/>
                    </a:lnTo>
                    <a:lnTo>
                      <a:pt x="324" y="480"/>
                    </a:lnTo>
                    <a:lnTo>
                      <a:pt x="307" y="498"/>
                    </a:lnTo>
                    <a:lnTo>
                      <a:pt x="291" y="518"/>
                    </a:lnTo>
                    <a:lnTo>
                      <a:pt x="259" y="546"/>
                    </a:lnTo>
                    <a:lnTo>
                      <a:pt x="250" y="552"/>
                    </a:lnTo>
                    <a:lnTo>
                      <a:pt x="242" y="559"/>
                    </a:lnTo>
                    <a:lnTo>
                      <a:pt x="226" y="572"/>
                    </a:lnTo>
                    <a:lnTo>
                      <a:pt x="192" y="595"/>
                    </a:lnTo>
                    <a:lnTo>
                      <a:pt x="174" y="605"/>
                    </a:lnTo>
                    <a:lnTo>
                      <a:pt x="165" y="610"/>
                    </a:lnTo>
                    <a:lnTo>
                      <a:pt x="160" y="612"/>
                    </a:lnTo>
                    <a:lnTo>
                      <a:pt x="158" y="613"/>
                    </a:lnTo>
                    <a:lnTo>
                      <a:pt x="157" y="615"/>
                    </a:lnTo>
                    <a:lnTo>
                      <a:pt x="153" y="615"/>
                    </a:lnTo>
                    <a:lnTo>
                      <a:pt x="151" y="616"/>
                    </a:lnTo>
                    <a:lnTo>
                      <a:pt x="147" y="619"/>
                    </a:lnTo>
                    <a:lnTo>
                      <a:pt x="138" y="623"/>
                    </a:lnTo>
                    <a:lnTo>
                      <a:pt x="119" y="631"/>
                    </a:lnTo>
                    <a:lnTo>
                      <a:pt x="81" y="644"/>
                    </a:lnTo>
                    <a:lnTo>
                      <a:pt x="60" y="648"/>
                    </a:lnTo>
                    <a:lnTo>
                      <a:pt x="41" y="653"/>
                    </a:lnTo>
                    <a:lnTo>
                      <a:pt x="0" y="659"/>
                    </a:lnTo>
                    <a:lnTo>
                      <a:pt x="26" y="667"/>
                    </a:lnTo>
                    <a:lnTo>
                      <a:pt x="56" y="674"/>
                    </a:lnTo>
                    <a:lnTo>
                      <a:pt x="90" y="664"/>
                    </a:lnTo>
                    <a:lnTo>
                      <a:pt x="124" y="653"/>
                    </a:lnTo>
                    <a:lnTo>
                      <a:pt x="156" y="638"/>
                    </a:lnTo>
                    <a:lnTo>
                      <a:pt x="172" y="630"/>
                    </a:lnTo>
                    <a:lnTo>
                      <a:pt x="189" y="623"/>
                    </a:lnTo>
                    <a:lnTo>
                      <a:pt x="218" y="604"/>
                    </a:lnTo>
                    <a:lnTo>
                      <a:pt x="233" y="593"/>
                    </a:lnTo>
                    <a:lnTo>
                      <a:pt x="249" y="582"/>
                    </a:lnTo>
                    <a:lnTo>
                      <a:pt x="262" y="570"/>
                    </a:lnTo>
                    <a:lnTo>
                      <a:pt x="277" y="559"/>
                    </a:lnTo>
                    <a:lnTo>
                      <a:pt x="291" y="545"/>
                    </a:lnTo>
                    <a:lnTo>
                      <a:pt x="298" y="538"/>
                    </a:lnTo>
                    <a:lnTo>
                      <a:pt x="299" y="536"/>
                    </a:lnTo>
                    <a:lnTo>
                      <a:pt x="301" y="535"/>
                    </a:lnTo>
                    <a:lnTo>
                      <a:pt x="305" y="532"/>
                    </a:lnTo>
                    <a:lnTo>
                      <a:pt x="322" y="512"/>
                    </a:lnTo>
                    <a:lnTo>
                      <a:pt x="324" y="509"/>
                    </a:lnTo>
                    <a:lnTo>
                      <a:pt x="326" y="506"/>
                    </a:lnTo>
                    <a:lnTo>
                      <a:pt x="330" y="502"/>
                    </a:lnTo>
                    <a:lnTo>
                      <a:pt x="340" y="493"/>
                    </a:lnTo>
                    <a:lnTo>
                      <a:pt x="355" y="472"/>
                    </a:lnTo>
                    <a:lnTo>
                      <a:pt x="362" y="462"/>
                    </a:lnTo>
                    <a:lnTo>
                      <a:pt x="370" y="453"/>
                    </a:lnTo>
                    <a:lnTo>
                      <a:pt x="376" y="442"/>
                    </a:lnTo>
                    <a:lnTo>
                      <a:pt x="383" y="432"/>
                    </a:lnTo>
                    <a:lnTo>
                      <a:pt x="395" y="411"/>
                    </a:lnTo>
                    <a:lnTo>
                      <a:pt x="418" y="368"/>
                    </a:lnTo>
                    <a:lnTo>
                      <a:pt x="419" y="361"/>
                    </a:lnTo>
                    <a:lnTo>
                      <a:pt x="421" y="356"/>
                    </a:lnTo>
                    <a:lnTo>
                      <a:pt x="426" y="344"/>
                    </a:lnTo>
                    <a:lnTo>
                      <a:pt x="434" y="322"/>
                    </a:lnTo>
                    <a:lnTo>
                      <a:pt x="441" y="297"/>
                    </a:lnTo>
                    <a:lnTo>
                      <a:pt x="446" y="274"/>
                    </a:lnTo>
                    <a:lnTo>
                      <a:pt x="453" y="224"/>
                    </a:lnTo>
                    <a:lnTo>
                      <a:pt x="455" y="198"/>
                    </a:lnTo>
                    <a:lnTo>
                      <a:pt x="456" y="173"/>
                    </a:lnTo>
                    <a:lnTo>
                      <a:pt x="455" y="137"/>
                    </a:lnTo>
                    <a:lnTo>
                      <a:pt x="452" y="103"/>
                    </a:lnTo>
                    <a:lnTo>
                      <a:pt x="446" y="69"/>
                    </a:lnTo>
                    <a:lnTo>
                      <a:pt x="439" y="38"/>
                    </a:lnTo>
                    <a:lnTo>
                      <a:pt x="424" y="19"/>
                    </a:lnTo>
                    <a:lnTo>
                      <a:pt x="409" y="2"/>
                    </a:lnTo>
                    <a:close/>
                  </a:path>
                </a:pathLst>
              </a:custGeom>
              <a:solidFill>
                <a:srgbClr val="3FF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8" name="Freeform 29"/>
              <p:cNvSpPr>
                <a:spLocks/>
              </p:cNvSpPr>
              <p:nvPr/>
            </p:nvSpPr>
            <p:spPr bwMode="auto">
              <a:xfrm>
                <a:off x="4004" y="1183"/>
                <a:ext cx="84" cy="128"/>
              </a:xfrm>
              <a:custGeom>
                <a:avLst/>
                <a:gdLst>
                  <a:gd name="T0" fmla="*/ 1 w 420"/>
                  <a:gd name="T1" fmla="*/ 0 h 641"/>
                  <a:gd name="T2" fmla="*/ 1 w 420"/>
                  <a:gd name="T3" fmla="*/ 0 h 641"/>
                  <a:gd name="T4" fmla="*/ 1 w 420"/>
                  <a:gd name="T5" fmla="*/ 0 h 641"/>
                  <a:gd name="T6" fmla="*/ 1 w 420"/>
                  <a:gd name="T7" fmla="*/ 0 h 641"/>
                  <a:gd name="T8" fmla="*/ 1 w 420"/>
                  <a:gd name="T9" fmla="*/ 0 h 641"/>
                  <a:gd name="T10" fmla="*/ 1 w 420"/>
                  <a:gd name="T11" fmla="*/ 0 h 641"/>
                  <a:gd name="T12" fmla="*/ 1 w 420"/>
                  <a:gd name="T13" fmla="*/ 1 h 641"/>
                  <a:gd name="T14" fmla="*/ 1 w 420"/>
                  <a:gd name="T15" fmla="*/ 1 h 641"/>
                  <a:gd name="T16" fmla="*/ 1 w 420"/>
                  <a:gd name="T17" fmla="*/ 1 h 641"/>
                  <a:gd name="T18" fmla="*/ 0 w 420"/>
                  <a:gd name="T19" fmla="*/ 1 h 641"/>
                  <a:gd name="T20" fmla="*/ 0 w 420"/>
                  <a:gd name="T21" fmla="*/ 1 h 641"/>
                  <a:gd name="T22" fmla="*/ 0 w 420"/>
                  <a:gd name="T23" fmla="*/ 1 h 641"/>
                  <a:gd name="T24" fmla="*/ 0 w 420"/>
                  <a:gd name="T25" fmla="*/ 1 h 641"/>
                  <a:gd name="T26" fmla="*/ 0 w 420"/>
                  <a:gd name="T27" fmla="*/ 1 h 641"/>
                  <a:gd name="T28" fmla="*/ 0 w 420"/>
                  <a:gd name="T29" fmla="*/ 1 h 641"/>
                  <a:gd name="T30" fmla="*/ 0 w 420"/>
                  <a:gd name="T31" fmla="*/ 1 h 641"/>
                  <a:gd name="T32" fmla="*/ 0 w 420"/>
                  <a:gd name="T33" fmla="*/ 1 h 641"/>
                  <a:gd name="T34" fmla="*/ 0 w 420"/>
                  <a:gd name="T35" fmla="*/ 1 h 641"/>
                  <a:gd name="T36" fmla="*/ 0 w 420"/>
                  <a:gd name="T37" fmla="*/ 1 h 641"/>
                  <a:gd name="T38" fmla="*/ 0 w 420"/>
                  <a:gd name="T39" fmla="*/ 1 h 641"/>
                  <a:gd name="T40" fmla="*/ 0 w 420"/>
                  <a:gd name="T41" fmla="*/ 1 h 641"/>
                  <a:gd name="T42" fmla="*/ 0 w 420"/>
                  <a:gd name="T43" fmla="*/ 1 h 641"/>
                  <a:gd name="T44" fmla="*/ 0 w 420"/>
                  <a:gd name="T45" fmla="*/ 1 h 641"/>
                  <a:gd name="T46" fmla="*/ 0 w 420"/>
                  <a:gd name="T47" fmla="*/ 1 h 641"/>
                  <a:gd name="T48" fmla="*/ 0 w 420"/>
                  <a:gd name="T49" fmla="*/ 1 h 641"/>
                  <a:gd name="T50" fmla="*/ 0 w 420"/>
                  <a:gd name="T51" fmla="*/ 1 h 641"/>
                  <a:gd name="T52" fmla="*/ 0 w 420"/>
                  <a:gd name="T53" fmla="*/ 1 h 641"/>
                  <a:gd name="T54" fmla="*/ 1 w 420"/>
                  <a:gd name="T55" fmla="*/ 1 h 641"/>
                  <a:gd name="T56" fmla="*/ 1 w 420"/>
                  <a:gd name="T57" fmla="*/ 1 h 641"/>
                  <a:gd name="T58" fmla="*/ 1 w 420"/>
                  <a:gd name="T59" fmla="*/ 1 h 641"/>
                  <a:gd name="T60" fmla="*/ 1 w 420"/>
                  <a:gd name="T61" fmla="*/ 1 h 641"/>
                  <a:gd name="T62" fmla="*/ 1 w 420"/>
                  <a:gd name="T63" fmla="*/ 0 h 641"/>
                  <a:gd name="T64" fmla="*/ 1 w 420"/>
                  <a:gd name="T65" fmla="*/ 0 h 641"/>
                  <a:gd name="T66" fmla="*/ 1 w 420"/>
                  <a:gd name="T67" fmla="*/ 0 h 641"/>
                  <a:gd name="T68" fmla="*/ 1 w 420"/>
                  <a:gd name="T69" fmla="*/ 0 h 641"/>
                  <a:gd name="T70" fmla="*/ 1 w 420"/>
                  <a:gd name="T71" fmla="*/ 0 h 641"/>
                  <a:gd name="T72" fmla="*/ 1 w 420"/>
                  <a:gd name="T73" fmla="*/ 0 h 641"/>
                  <a:gd name="T74" fmla="*/ 1 w 420"/>
                  <a:gd name="T75" fmla="*/ 0 h 6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641"/>
                  <a:gd name="T116" fmla="*/ 420 w 420"/>
                  <a:gd name="T117" fmla="*/ 641 h 6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641">
                    <a:moveTo>
                      <a:pt x="413" y="39"/>
                    </a:moveTo>
                    <a:lnTo>
                      <a:pt x="383" y="0"/>
                    </a:lnTo>
                    <a:lnTo>
                      <a:pt x="390" y="31"/>
                    </a:lnTo>
                    <a:lnTo>
                      <a:pt x="396" y="65"/>
                    </a:lnTo>
                    <a:lnTo>
                      <a:pt x="399" y="99"/>
                    </a:lnTo>
                    <a:lnTo>
                      <a:pt x="400" y="135"/>
                    </a:lnTo>
                    <a:lnTo>
                      <a:pt x="399" y="160"/>
                    </a:lnTo>
                    <a:lnTo>
                      <a:pt x="397" y="186"/>
                    </a:lnTo>
                    <a:lnTo>
                      <a:pt x="390" y="236"/>
                    </a:lnTo>
                    <a:lnTo>
                      <a:pt x="385" y="259"/>
                    </a:lnTo>
                    <a:lnTo>
                      <a:pt x="378" y="284"/>
                    </a:lnTo>
                    <a:lnTo>
                      <a:pt x="370" y="306"/>
                    </a:lnTo>
                    <a:lnTo>
                      <a:pt x="365" y="318"/>
                    </a:lnTo>
                    <a:lnTo>
                      <a:pt x="363" y="323"/>
                    </a:lnTo>
                    <a:lnTo>
                      <a:pt x="362" y="330"/>
                    </a:lnTo>
                    <a:lnTo>
                      <a:pt x="339" y="373"/>
                    </a:lnTo>
                    <a:lnTo>
                      <a:pt x="327" y="394"/>
                    </a:lnTo>
                    <a:lnTo>
                      <a:pt x="320" y="404"/>
                    </a:lnTo>
                    <a:lnTo>
                      <a:pt x="314" y="415"/>
                    </a:lnTo>
                    <a:lnTo>
                      <a:pt x="306" y="424"/>
                    </a:lnTo>
                    <a:lnTo>
                      <a:pt x="299" y="434"/>
                    </a:lnTo>
                    <a:lnTo>
                      <a:pt x="284" y="455"/>
                    </a:lnTo>
                    <a:lnTo>
                      <a:pt x="274" y="464"/>
                    </a:lnTo>
                    <a:lnTo>
                      <a:pt x="270" y="468"/>
                    </a:lnTo>
                    <a:lnTo>
                      <a:pt x="268" y="471"/>
                    </a:lnTo>
                    <a:lnTo>
                      <a:pt x="266" y="474"/>
                    </a:lnTo>
                    <a:lnTo>
                      <a:pt x="249" y="494"/>
                    </a:lnTo>
                    <a:lnTo>
                      <a:pt x="245" y="497"/>
                    </a:lnTo>
                    <a:lnTo>
                      <a:pt x="243" y="498"/>
                    </a:lnTo>
                    <a:lnTo>
                      <a:pt x="242" y="500"/>
                    </a:lnTo>
                    <a:lnTo>
                      <a:pt x="235" y="507"/>
                    </a:lnTo>
                    <a:lnTo>
                      <a:pt x="221" y="521"/>
                    </a:lnTo>
                    <a:lnTo>
                      <a:pt x="206" y="532"/>
                    </a:lnTo>
                    <a:lnTo>
                      <a:pt x="193" y="544"/>
                    </a:lnTo>
                    <a:lnTo>
                      <a:pt x="177" y="555"/>
                    </a:lnTo>
                    <a:lnTo>
                      <a:pt x="162" y="566"/>
                    </a:lnTo>
                    <a:lnTo>
                      <a:pt x="133" y="585"/>
                    </a:lnTo>
                    <a:lnTo>
                      <a:pt x="116" y="592"/>
                    </a:lnTo>
                    <a:lnTo>
                      <a:pt x="100" y="600"/>
                    </a:lnTo>
                    <a:lnTo>
                      <a:pt x="68" y="615"/>
                    </a:lnTo>
                    <a:lnTo>
                      <a:pt x="34" y="626"/>
                    </a:lnTo>
                    <a:lnTo>
                      <a:pt x="0" y="636"/>
                    </a:lnTo>
                    <a:lnTo>
                      <a:pt x="54" y="641"/>
                    </a:lnTo>
                    <a:lnTo>
                      <a:pt x="82" y="629"/>
                    </a:lnTo>
                    <a:lnTo>
                      <a:pt x="95" y="623"/>
                    </a:lnTo>
                    <a:lnTo>
                      <a:pt x="102" y="619"/>
                    </a:lnTo>
                    <a:lnTo>
                      <a:pt x="110" y="617"/>
                    </a:lnTo>
                    <a:lnTo>
                      <a:pt x="137" y="603"/>
                    </a:lnTo>
                    <a:lnTo>
                      <a:pt x="164" y="589"/>
                    </a:lnTo>
                    <a:lnTo>
                      <a:pt x="189" y="570"/>
                    </a:lnTo>
                    <a:lnTo>
                      <a:pt x="214" y="551"/>
                    </a:lnTo>
                    <a:lnTo>
                      <a:pt x="238" y="531"/>
                    </a:lnTo>
                    <a:lnTo>
                      <a:pt x="263" y="509"/>
                    </a:lnTo>
                    <a:lnTo>
                      <a:pt x="281" y="489"/>
                    </a:lnTo>
                    <a:lnTo>
                      <a:pt x="299" y="469"/>
                    </a:lnTo>
                    <a:lnTo>
                      <a:pt x="315" y="448"/>
                    </a:lnTo>
                    <a:lnTo>
                      <a:pt x="331" y="428"/>
                    </a:lnTo>
                    <a:lnTo>
                      <a:pt x="345" y="405"/>
                    </a:lnTo>
                    <a:lnTo>
                      <a:pt x="350" y="394"/>
                    </a:lnTo>
                    <a:lnTo>
                      <a:pt x="357" y="383"/>
                    </a:lnTo>
                    <a:lnTo>
                      <a:pt x="380" y="338"/>
                    </a:lnTo>
                    <a:lnTo>
                      <a:pt x="388" y="313"/>
                    </a:lnTo>
                    <a:lnTo>
                      <a:pt x="389" y="306"/>
                    </a:lnTo>
                    <a:lnTo>
                      <a:pt x="391" y="301"/>
                    </a:lnTo>
                    <a:lnTo>
                      <a:pt x="396" y="289"/>
                    </a:lnTo>
                    <a:lnTo>
                      <a:pt x="403" y="264"/>
                    </a:lnTo>
                    <a:lnTo>
                      <a:pt x="409" y="240"/>
                    </a:lnTo>
                    <a:lnTo>
                      <a:pt x="416" y="188"/>
                    </a:lnTo>
                    <a:lnTo>
                      <a:pt x="419" y="161"/>
                    </a:lnTo>
                    <a:lnTo>
                      <a:pt x="419" y="148"/>
                    </a:lnTo>
                    <a:lnTo>
                      <a:pt x="419" y="141"/>
                    </a:lnTo>
                    <a:lnTo>
                      <a:pt x="419" y="137"/>
                    </a:lnTo>
                    <a:lnTo>
                      <a:pt x="420" y="135"/>
                    </a:lnTo>
                    <a:lnTo>
                      <a:pt x="419" y="109"/>
                    </a:lnTo>
                    <a:lnTo>
                      <a:pt x="417" y="85"/>
                    </a:lnTo>
                    <a:lnTo>
                      <a:pt x="413" y="39"/>
                    </a:lnTo>
                    <a:close/>
                  </a:path>
                </a:pathLst>
              </a:custGeom>
              <a:solidFill>
                <a:srgbClr val="37F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9" name="Freeform 30"/>
              <p:cNvSpPr>
                <a:spLocks/>
              </p:cNvSpPr>
              <p:nvPr/>
            </p:nvSpPr>
            <p:spPr bwMode="auto">
              <a:xfrm>
                <a:off x="3985" y="1169"/>
                <a:ext cx="95" cy="138"/>
              </a:xfrm>
              <a:custGeom>
                <a:avLst/>
                <a:gdLst>
                  <a:gd name="T0" fmla="*/ 1 w 476"/>
                  <a:gd name="T1" fmla="*/ 0 h 690"/>
                  <a:gd name="T2" fmla="*/ 1 w 476"/>
                  <a:gd name="T3" fmla="*/ 0 h 690"/>
                  <a:gd name="T4" fmla="*/ 1 w 476"/>
                  <a:gd name="T5" fmla="*/ 0 h 690"/>
                  <a:gd name="T6" fmla="*/ 1 w 476"/>
                  <a:gd name="T7" fmla="*/ 0 h 690"/>
                  <a:gd name="T8" fmla="*/ 1 w 476"/>
                  <a:gd name="T9" fmla="*/ 0 h 690"/>
                  <a:gd name="T10" fmla="*/ 1 w 476"/>
                  <a:gd name="T11" fmla="*/ 0 h 690"/>
                  <a:gd name="T12" fmla="*/ 1 w 476"/>
                  <a:gd name="T13" fmla="*/ 0 h 690"/>
                  <a:gd name="T14" fmla="*/ 1 w 476"/>
                  <a:gd name="T15" fmla="*/ 0 h 690"/>
                  <a:gd name="T16" fmla="*/ 1 w 476"/>
                  <a:gd name="T17" fmla="*/ 0 h 690"/>
                  <a:gd name="T18" fmla="*/ 1 w 476"/>
                  <a:gd name="T19" fmla="*/ 0 h 690"/>
                  <a:gd name="T20" fmla="*/ 1 w 476"/>
                  <a:gd name="T21" fmla="*/ 0 h 690"/>
                  <a:gd name="T22" fmla="*/ 1 w 476"/>
                  <a:gd name="T23" fmla="*/ 1 h 690"/>
                  <a:gd name="T24" fmla="*/ 1 w 476"/>
                  <a:gd name="T25" fmla="*/ 1 h 690"/>
                  <a:gd name="T26" fmla="*/ 1 w 476"/>
                  <a:gd name="T27" fmla="*/ 1 h 690"/>
                  <a:gd name="T28" fmla="*/ 1 w 476"/>
                  <a:gd name="T29" fmla="*/ 1 h 690"/>
                  <a:gd name="T30" fmla="*/ 1 w 476"/>
                  <a:gd name="T31" fmla="*/ 1 h 690"/>
                  <a:gd name="T32" fmla="*/ 0 w 476"/>
                  <a:gd name="T33" fmla="*/ 1 h 690"/>
                  <a:gd name="T34" fmla="*/ 0 w 476"/>
                  <a:gd name="T35" fmla="*/ 1 h 690"/>
                  <a:gd name="T36" fmla="*/ 0 w 476"/>
                  <a:gd name="T37" fmla="*/ 1 h 690"/>
                  <a:gd name="T38" fmla="*/ 0 w 476"/>
                  <a:gd name="T39" fmla="*/ 1 h 690"/>
                  <a:gd name="T40" fmla="*/ 0 w 476"/>
                  <a:gd name="T41" fmla="*/ 1 h 690"/>
                  <a:gd name="T42" fmla="*/ 0 w 476"/>
                  <a:gd name="T43" fmla="*/ 1 h 690"/>
                  <a:gd name="T44" fmla="*/ 0 w 476"/>
                  <a:gd name="T45" fmla="*/ 1 h 690"/>
                  <a:gd name="T46" fmla="*/ 0 w 476"/>
                  <a:gd name="T47" fmla="*/ 1 h 690"/>
                  <a:gd name="T48" fmla="*/ 0 w 476"/>
                  <a:gd name="T49" fmla="*/ 1 h 690"/>
                  <a:gd name="T50" fmla="*/ 0 w 476"/>
                  <a:gd name="T51" fmla="*/ 1 h 690"/>
                  <a:gd name="T52" fmla="*/ 0 w 476"/>
                  <a:gd name="T53" fmla="*/ 1 h 690"/>
                  <a:gd name="T54" fmla="*/ 0 w 476"/>
                  <a:gd name="T55" fmla="*/ 1 h 690"/>
                  <a:gd name="T56" fmla="*/ 0 w 476"/>
                  <a:gd name="T57" fmla="*/ 1 h 690"/>
                  <a:gd name="T58" fmla="*/ 0 w 476"/>
                  <a:gd name="T59" fmla="*/ 1 h 690"/>
                  <a:gd name="T60" fmla="*/ 0 w 476"/>
                  <a:gd name="T61" fmla="*/ 1 h 690"/>
                  <a:gd name="T62" fmla="*/ 0 w 476"/>
                  <a:gd name="T63" fmla="*/ 1 h 690"/>
                  <a:gd name="T64" fmla="*/ 0 w 476"/>
                  <a:gd name="T65" fmla="*/ 1 h 690"/>
                  <a:gd name="T66" fmla="*/ 0 w 476"/>
                  <a:gd name="T67" fmla="*/ 1 h 690"/>
                  <a:gd name="T68" fmla="*/ 1 w 476"/>
                  <a:gd name="T69" fmla="*/ 1 h 690"/>
                  <a:gd name="T70" fmla="*/ 1 w 476"/>
                  <a:gd name="T71" fmla="*/ 1 h 690"/>
                  <a:gd name="T72" fmla="*/ 1 w 476"/>
                  <a:gd name="T73" fmla="*/ 1 h 690"/>
                  <a:gd name="T74" fmla="*/ 1 w 476"/>
                  <a:gd name="T75" fmla="*/ 1 h 690"/>
                  <a:gd name="T76" fmla="*/ 1 w 476"/>
                  <a:gd name="T77" fmla="*/ 1 h 690"/>
                  <a:gd name="T78" fmla="*/ 1 w 476"/>
                  <a:gd name="T79" fmla="*/ 1 h 690"/>
                  <a:gd name="T80" fmla="*/ 1 w 476"/>
                  <a:gd name="T81" fmla="*/ 1 h 690"/>
                  <a:gd name="T82" fmla="*/ 1 w 476"/>
                  <a:gd name="T83" fmla="*/ 1 h 690"/>
                  <a:gd name="T84" fmla="*/ 1 w 476"/>
                  <a:gd name="T85" fmla="*/ 1 h 690"/>
                  <a:gd name="T86" fmla="*/ 1 w 476"/>
                  <a:gd name="T87" fmla="*/ 0 h 690"/>
                  <a:gd name="T88" fmla="*/ 1 w 476"/>
                  <a:gd name="T89" fmla="*/ 0 h 690"/>
                  <a:gd name="T90" fmla="*/ 1 w 476"/>
                  <a:gd name="T91" fmla="*/ 0 h 690"/>
                  <a:gd name="T92" fmla="*/ 1 w 476"/>
                  <a:gd name="T93" fmla="*/ 0 h 690"/>
                  <a:gd name="T94" fmla="*/ 1 w 476"/>
                  <a:gd name="T95" fmla="*/ 0 h 6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6"/>
                  <a:gd name="T145" fmla="*/ 0 h 690"/>
                  <a:gd name="T146" fmla="*/ 476 w 476"/>
                  <a:gd name="T147" fmla="*/ 690 h 6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6" h="690">
                    <a:moveTo>
                      <a:pt x="476" y="204"/>
                    </a:moveTo>
                    <a:lnTo>
                      <a:pt x="474" y="158"/>
                    </a:lnTo>
                    <a:lnTo>
                      <a:pt x="468" y="113"/>
                    </a:lnTo>
                    <a:lnTo>
                      <a:pt x="459" y="70"/>
                    </a:lnTo>
                    <a:lnTo>
                      <a:pt x="447" y="31"/>
                    </a:lnTo>
                    <a:lnTo>
                      <a:pt x="428" y="12"/>
                    </a:lnTo>
                    <a:lnTo>
                      <a:pt x="411" y="0"/>
                    </a:lnTo>
                    <a:lnTo>
                      <a:pt x="421" y="23"/>
                    </a:lnTo>
                    <a:lnTo>
                      <a:pt x="430" y="46"/>
                    </a:lnTo>
                    <a:lnTo>
                      <a:pt x="438" y="70"/>
                    </a:lnTo>
                    <a:lnTo>
                      <a:pt x="445" y="96"/>
                    </a:lnTo>
                    <a:lnTo>
                      <a:pt x="450" y="121"/>
                    </a:lnTo>
                    <a:lnTo>
                      <a:pt x="453" y="149"/>
                    </a:lnTo>
                    <a:lnTo>
                      <a:pt x="455" y="176"/>
                    </a:lnTo>
                    <a:lnTo>
                      <a:pt x="457" y="204"/>
                    </a:lnTo>
                    <a:lnTo>
                      <a:pt x="455" y="227"/>
                    </a:lnTo>
                    <a:lnTo>
                      <a:pt x="454" y="238"/>
                    </a:lnTo>
                    <a:lnTo>
                      <a:pt x="454" y="251"/>
                    </a:lnTo>
                    <a:lnTo>
                      <a:pt x="447" y="296"/>
                    </a:lnTo>
                    <a:lnTo>
                      <a:pt x="445" y="300"/>
                    </a:lnTo>
                    <a:lnTo>
                      <a:pt x="444" y="303"/>
                    </a:lnTo>
                    <a:lnTo>
                      <a:pt x="444" y="306"/>
                    </a:lnTo>
                    <a:lnTo>
                      <a:pt x="442" y="317"/>
                    </a:lnTo>
                    <a:lnTo>
                      <a:pt x="436" y="340"/>
                    </a:lnTo>
                    <a:lnTo>
                      <a:pt x="421" y="383"/>
                    </a:lnTo>
                    <a:lnTo>
                      <a:pt x="416" y="392"/>
                    </a:lnTo>
                    <a:lnTo>
                      <a:pt x="411" y="402"/>
                    </a:lnTo>
                    <a:lnTo>
                      <a:pt x="401" y="423"/>
                    </a:lnTo>
                    <a:lnTo>
                      <a:pt x="377" y="461"/>
                    </a:lnTo>
                    <a:lnTo>
                      <a:pt x="362" y="480"/>
                    </a:lnTo>
                    <a:lnTo>
                      <a:pt x="349" y="499"/>
                    </a:lnTo>
                    <a:lnTo>
                      <a:pt x="317" y="535"/>
                    </a:lnTo>
                    <a:lnTo>
                      <a:pt x="283" y="566"/>
                    </a:lnTo>
                    <a:lnTo>
                      <a:pt x="265" y="579"/>
                    </a:lnTo>
                    <a:lnTo>
                      <a:pt x="248" y="593"/>
                    </a:lnTo>
                    <a:lnTo>
                      <a:pt x="228" y="604"/>
                    </a:lnTo>
                    <a:lnTo>
                      <a:pt x="210" y="616"/>
                    </a:lnTo>
                    <a:lnTo>
                      <a:pt x="172" y="636"/>
                    </a:lnTo>
                    <a:lnTo>
                      <a:pt x="131" y="651"/>
                    </a:lnTo>
                    <a:lnTo>
                      <a:pt x="119" y="653"/>
                    </a:lnTo>
                    <a:lnTo>
                      <a:pt x="116" y="653"/>
                    </a:lnTo>
                    <a:lnTo>
                      <a:pt x="114" y="654"/>
                    </a:lnTo>
                    <a:lnTo>
                      <a:pt x="109" y="656"/>
                    </a:lnTo>
                    <a:lnTo>
                      <a:pt x="89" y="662"/>
                    </a:lnTo>
                    <a:lnTo>
                      <a:pt x="66" y="665"/>
                    </a:lnTo>
                    <a:lnTo>
                      <a:pt x="45" y="670"/>
                    </a:lnTo>
                    <a:lnTo>
                      <a:pt x="22" y="672"/>
                    </a:lnTo>
                    <a:lnTo>
                      <a:pt x="0" y="675"/>
                    </a:lnTo>
                    <a:lnTo>
                      <a:pt x="20" y="682"/>
                    </a:lnTo>
                    <a:lnTo>
                      <a:pt x="41" y="690"/>
                    </a:lnTo>
                    <a:lnTo>
                      <a:pt x="82" y="684"/>
                    </a:lnTo>
                    <a:lnTo>
                      <a:pt x="101" y="679"/>
                    </a:lnTo>
                    <a:lnTo>
                      <a:pt x="122" y="675"/>
                    </a:lnTo>
                    <a:lnTo>
                      <a:pt x="160" y="662"/>
                    </a:lnTo>
                    <a:lnTo>
                      <a:pt x="179" y="654"/>
                    </a:lnTo>
                    <a:lnTo>
                      <a:pt x="188" y="650"/>
                    </a:lnTo>
                    <a:lnTo>
                      <a:pt x="192" y="647"/>
                    </a:lnTo>
                    <a:lnTo>
                      <a:pt x="194" y="646"/>
                    </a:lnTo>
                    <a:lnTo>
                      <a:pt x="198" y="646"/>
                    </a:lnTo>
                    <a:lnTo>
                      <a:pt x="199" y="644"/>
                    </a:lnTo>
                    <a:lnTo>
                      <a:pt x="201" y="643"/>
                    </a:lnTo>
                    <a:lnTo>
                      <a:pt x="206" y="641"/>
                    </a:lnTo>
                    <a:lnTo>
                      <a:pt x="215" y="636"/>
                    </a:lnTo>
                    <a:lnTo>
                      <a:pt x="233" y="626"/>
                    </a:lnTo>
                    <a:lnTo>
                      <a:pt x="267" y="603"/>
                    </a:lnTo>
                    <a:lnTo>
                      <a:pt x="283" y="590"/>
                    </a:lnTo>
                    <a:lnTo>
                      <a:pt x="291" y="583"/>
                    </a:lnTo>
                    <a:lnTo>
                      <a:pt x="300" y="577"/>
                    </a:lnTo>
                    <a:lnTo>
                      <a:pt x="332" y="549"/>
                    </a:lnTo>
                    <a:lnTo>
                      <a:pt x="348" y="529"/>
                    </a:lnTo>
                    <a:lnTo>
                      <a:pt x="365" y="511"/>
                    </a:lnTo>
                    <a:lnTo>
                      <a:pt x="371" y="501"/>
                    </a:lnTo>
                    <a:lnTo>
                      <a:pt x="379" y="492"/>
                    </a:lnTo>
                    <a:lnTo>
                      <a:pt x="394" y="474"/>
                    </a:lnTo>
                    <a:lnTo>
                      <a:pt x="407" y="453"/>
                    </a:lnTo>
                    <a:lnTo>
                      <a:pt x="409" y="448"/>
                    </a:lnTo>
                    <a:lnTo>
                      <a:pt x="412" y="443"/>
                    </a:lnTo>
                    <a:lnTo>
                      <a:pt x="419" y="434"/>
                    </a:lnTo>
                    <a:lnTo>
                      <a:pt x="424" y="423"/>
                    </a:lnTo>
                    <a:lnTo>
                      <a:pt x="426" y="417"/>
                    </a:lnTo>
                    <a:lnTo>
                      <a:pt x="429" y="413"/>
                    </a:lnTo>
                    <a:lnTo>
                      <a:pt x="440" y="392"/>
                    </a:lnTo>
                    <a:lnTo>
                      <a:pt x="447" y="370"/>
                    </a:lnTo>
                    <a:lnTo>
                      <a:pt x="451" y="358"/>
                    </a:lnTo>
                    <a:lnTo>
                      <a:pt x="455" y="348"/>
                    </a:lnTo>
                    <a:lnTo>
                      <a:pt x="458" y="336"/>
                    </a:lnTo>
                    <a:lnTo>
                      <a:pt x="461" y="324"/>
                    </a:lnTo>
                    <a:lnTo>
                      <a:pt x="467" y="302"/>
                    </a:lnTo>
                    <a:lnTo>
                      <a:pt x="470" y="277"/>
                    </a:lnTo>
                    <a:lnTo>
                      <a:pt x="470" y="270"/>
                    </a:lnTo>
                    <a:lnTo>
                      <a:pt x="470" y="266"/>
                    </a:lnTo>
                    <a:lnTo>
                      <a:pt x="471" y="264"/>
                    </a:lnTo>
                    <a:lnTo>
                      <a:pt x="474" y="253"/>
                    </a:lnTo>
                    <a:lnTo>
                      <a:pt x="475" y="228"/>
                    </a:lnTo>
                    <a:lnTo>
                      <a:pt x="475" y="215"/>
                    </a:lnTo>
                    <a:lnTo>
                      <a:pt x="476" y="204"/>
                    </a:lnTo>
                    <a:close/>
                  </a:path>
                </a:pathLst>
              </a:custGeom>
              <a:solidFill>
                <a:srgbClr val="47F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0" name="Freeform 31"/>
              <p:cNvSpPr>
                <a:spLocks/>
              </p:cNvSpPr>
              <p:nvPr/>
            </p:nvSpPr>
            <p:spPr bwMode="auto">
              <a:xfrm>
                <a:off x="4015" y="1191"/>
                <a:ext cx="77" cy="120"/>
              </a:xfrm>
              <a:custGeom>
                <a:avLst/>
                <a:gdLst>
                  <a:gd name="T0" fmla="*/ 1 w 387"/>
                  <a:gd name="T1" fmla="*/ 0 h 602"/>
                  <a:gd name="T2" fmla="*/ 1 w 387"/>
                  <a:gd name="T3" fmla="*/ 0 h 602"/>
                  <a:gd name="T4" fmla="*/ 1 w 387"/>
                  <a:gd name="T5" fmla="*/ 0 h 602"/>
                  <a:gd name="T6" fmla="*/ 1 w 387"/>
                  <a:gd name="T7" fmla="*/ 0 h 602"/>
                  <a:gd name="T8" fmla="*/ 1 w 387"/>
                  <a:gd name="T9" fmla="*/ 0 h 602"/>
                  <a:gd name="T10" fmla="*/ 1 w 387"/>
                  <a:gd name="T11" fmla="*/ 0 h 602"/>
                  <a:gd name="T12" fmla="*/ 1 w 387"/>
                  <a:gd name="T13" fmla="*/ 0 h 602"/>
                  <a:gd name="T14" fmla="*/ 1 w 387"/>
                  <a:gd name="T15" fmla="*/ 0 h 602"/>
                  <a:gd name="T16" fmla="*/ 0 w 387"/>
                  <a:gd name="T17" fmla="*/ 1 h 602"/>
                  <a:gd name="T18" fmla="*/ 0 w 387"/>
                  <a:gd name="T19" fmla="*/ 1 h 602"/>
                  <a:gd name="T20" fmla="*/ 0 w 387"/>
                  <a:gd name="T21" fmla="*/ 1 h 602"/>
                  <a:gd name="T22" fmla="*/ 0 w 387"/>
                  <a:gd name="T23" fmla="*/ 1 h 602"/>
                  <a:gd name="T24" fmla="*/ 0 w 387"/>
                  <a:gd name="T25" fmla="*/ 1 h 602"/>
                  <a:gd name="T26" fmla="*/ 0 w 387"/>
                  <a:gd name="T27" fmla="*/ 1 h 602"/>
                  <a:gd name="T28" fmla="*/ 0 w 387"/>
                  <a:gd name="T29" fmla="*/ 1 h 602"/>
                  <a:gd name="T30" fmla="*/ 0 w 387"/>
                  <a:gd name="T31" fmla="*/ 1 h 602"/>
                  <a:gd name="T32" fmla="*/ 0 w 387"/>
                  <a:gd name="T33" fmla="*/ 1 h 602"/>
                  <a:gd name="T34" fmla="*/ 0 w 387"/>
                  <a:gd name="T35" fmla="*/ 1 h 602"/>
                  <a:gd name="T36" fmla="*/ 0 w 387"/>
                  <a:gd name="T37" fmla="*/ 1 h 602"/>
                  <a:gd name="T38" fmla="*/ 0 w 387"/>
                  <a:gd name="T39" fmla="*/ 1 h 602"/>
                  <a:gd name="T40" fmla="*/ 0 w 387"/>
                  <a:gd name="T41" fmla="*/ 1 h 602"/>
                  <a:gd name="T42" fmla="*/ 0 w 387"/>
                  <a:gd name="T43" fmla="*/ 1 h 602"/>
                  <a:gd name="T44" fmla="*/ 0 w 387"/>
                  <a:gd name="T45" fmla="*/ 1 h 602"/>
                  <a:gd name="T46" fmla="*/ 0 w 387"/>
                  <a:gd name="T47" fmla="*/ 1 h 602"/>
                  <a:gd name="T48" fmla="*/ 1 w 387"/>
                  <a:gd name="T49" fmla="*/ 1 h 602"/>
                  <a:gd name="T50" fmla="*/ 1 w 387"/>
                  <a:gd name="T51" fmla="*/ 1 h 602"/>
                  <a:gd name="T52" fmla="*/ 1 w 387"/>
                  <a:gd name="T53" fmla="*/ 1 h 602"/>
                  <a:gd name="T54" fmla="*/ 1 w 387"/>
                  <a:gd name="T55" fmla="*/ 0 h 602"/>
                  <a:gd name="T56" fmla="*/ 1 w 387"/>
                  <a:gd name="T57" fmla="*/ 0 h 602"/>
                  <a:gd name="T58" fmla="*/ 1 w 387"/>
                  <a:gd name="T59" fmla="*/ 0 h 602"/>
                  <a:gd name="T60" fmla="*/ 1 w 387"/>
                  <a:gd name="T61" fmla="*/ 0 h 602"/>
                  <a:gd name="T62" fmla="*/ 1 w 387"/>
                  <a:gd name="T63" fmla="*/ 0 h 602"/>
                  <a:gd name="T64" fmla="*/ 1 w 387"/>
                  <a:gd name="T65" fmla="*/ 0 h 602"/>
                  <a:gd name="T66" fmla="*/ 1 w 387"/>
                  <a:gd name="T67" fmla="*/ 0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7"/>
                  <a:gd name="T103" fmla="*/ 0 h 602"/>
                  <a:gd name="T104" fmla="*/ 387 w 387"/>
                  <a:gd name="T105" fmla="*/ 602 h 6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7" h="602">
                    <a:moveTo>
                      <a:pt x="359" y="0"/>
                    </a:moveTo>
                    <a:lnTo>
                      <a:pt x="363" y="46"/>
                    </a:lnTo>
                    <a:lnTo>
                      <a:pt x="365" y="70"/>
                    </a:lnTo>
                    <a:lnTo>
                      <a:pt x="366" y="96"/>
                    </a:lnTo>
                    <a:lnTo>
                      <a:pt x="365" y="98"/>
                    </a:lnTo>
                    <a:lnTo>
                      <a:pt x="365" y="102"/>
                    </a:lnTo>
                    <a:lnTo>
                      <a:pt x="365" y="109"/>
                    </a:lnTo>
                    <a:lnTo>
                      <a:pt x="365" y="122"/>
                    </a:lnTo>
                    <a:lnTo>
                      <a:pt x="362" y="149"/>
                    </a:lnTo>
                    <a:lnTo>
                      <a:pt x="355" y="201"/>
                    </a:lnTo>
                    <a:lnTo>
                      <a:pt x="349" y="225"/>
                    </a:lnTo>
                    <a:lnTo>
                      <a:pt x="342" y="250"/>
                    </a:lnTo>
                    <a:lnTo>
                      <a:pt x="337" y="262"/>
                    </a:lnTo>
                    <a:lnTo>
                      <a:pt x="335" y="267"/>
                    </a:lnTo>
                    <a:lnTo>
                      <a:pt x="334" y="274"/>
                    </a:lnTo>
                    <a:lnTo>
                      <a:pt x="326" y="299"/>
                    </a:lnTo>
                    <a:lnTo>
                      <a:pt x="303" y="344"/>
                    </a:lnTo>
                    <a:lnTo>
                      <a:pt x="296" y="355"/>
                    </a:lnTo>
                    <a:lnTo>
                      <a:pt x="291" y="366"/>
                    </a:lnTo>
                    <a:lnTo>
                      <a:pt x="277" y="389"/>
                    </a:lnTo>
                    <a:lnTo>
                      <a:pt x="261" y="409"/>
                    </a:lnTo>
                    <a:lnTo>
                      <a:pt x="245" y="430"/>
                    </a:lnTo>
                    <a:lnTo>
                      <a:pt x="227" y="450"/>
                    </a:lnTo>
                    <a:lnTo>
                      <a:pt x="209" y="470"/>
                    </a:lnTo>
                    <a:lnTo>
                      <a:pt x="184" y="492"/>
                    </a:lnTo>
                    <a:lnTo>
                      <a:pt x="160" y="512"/>
                    </a:lnTo>
                    <a:lnTo>
                      <a:pt x="135" y="531"/>
                    </a:lnTo>
                    <a:lnTo>
                      <a:pt x="110" y="550"/>
                    </a:lnTo>
                    <a:lnTo>
                      <a:pt x="83" y="564"/>
                    </a:lnTo>
                    <a:lnTo>
                      <a:pt x="56" y="578"/>
                    </a:lnTo>
                    <a:lnTo>
                      <a:pt x="48" y="580"/>
                    </a:lnTo>
                    <a:lnTo>
                      <a:pt x="41" y="584"/>
                    </a:lnTo>
                    <a:lnTo>
                      <a:pt x="28" y="590"/>
                    </a:lnTo>
                    <a:lnTo>
                      <a:pt x="0" y="602"/>
                    </a:lnTo>
                    <a:lnTo>
                      <a:pt x="17" y="602"/>
                    </a:lnTo>
                    <a:lnTo>
                      <a:pt x="39" y="601"/>
                    </a:lnTo>
                    <a:lnTo>
                      <a:pt x="63" y="599"/>
                    </a:lnTo>
                    <a:lnTo>
                      <a:pt x="83" y="588"/>
                    </a:lnTo>
                    <a:lnTo>
                      <a:pt x="105" y="577"/>
                    </a:lnTo>
                    <a:lnTo>
                      <a:pt x="146" y="550"/>
                    </a:lnTo>
                    <a:lnTo>
                      <a:pt x="165" y="534"/>
                    </a:lnTo>
                    <a:lnTo>
                      <a:pt x="185" y="519"/>
                    </a:lnTo>
                    <a:lnTo>
                      <a:pt x="224" y="485"/>
                    </a:lnTo>
                    <a:lnTo>
                      <a:pt x="233" y="474"/>
                    </a:lnTo>
                    <a:lnTo>
                      <a:pt x="237" y="468"/>
                    </a:lnTo>
                    <a:lnTo>
                      <a:pt x="243" y="463"/>
                    </a:lnTo>
                    <a:lnTo>
                      <a:pt x="261" y="443"/>
                    </a:lnTo>
                    <a:lnTo>
                      <a:pt x="295" y="400"/>
                    </a:lnTo>
                    <a:lnTo>
                      <a:pt x="309" y="376"/>
                    </a:lnTo>
                    <a:lnTo>
                      <a:pt x="323" y="353"/>
                    </a:lnTo>
                    <a:lnTo>
                      <a:pt x="325" y="347"/>
                    </a:lnTo>
                    <a:lnTo>
                      <a:pt x="326" y="343"/>
                    </a:lnTo>
                    <a:lnTo>
                      <a:pt x="328" y="341"/>
                    </a:lnTo>
                    <a:lnTo>
                      <a:pt x="335" y="330"/>
                    </a:lnTo>
                    <a:lnTo>
                      <a:pt x="346" y="307"/>
                    </a:lnTo>
                    <a:lnTo>
                      <a:pt x="355" y="281"/>
                    </a:lnTo>
                    <a:lnTo>
                      <a:pt x="363" y="256"/>
                    </a:lnTo>
                    <a:lnTo>
                      <a:pt x="370" y="230"/>
                    </a:lnTo>
                    <a:lnTo>
                      <a:pt x="377" y="205"/>
                    </a:lnTo>
                    <a:lnTo>
                      <a:pt x="380" y="178"/>
                    </a:lnTo>
                    <a:lnTo>
                      <a:pt x="382" y="164"/>
                    </a:lnTo>
                    <a:lnTo>
                      <a:pt x="384" y="152"/>
                    </a:lnTo>
                    <a:lnTo>
                      <a:pt x="386" y="123"/>
                    </a:lnTo>
                    <a:lnTo>
                      <a:pt x="387" y="96"/>
                    </a:lnTo>
                    <a:lnTo>
                      <a:pt x="387" y="58"/>
                    </a:lnTo>
                    <a:lnTo>
                      <a:pt x="374" y="27"/>
                    </a:lnTo>
                    <a:lnTo>
                      <a:pt x="366" y="12"/>
                    </a:lnTo>
                    <a:lnTo>
                      <a:pt x="359" y="0"/>
                    </a:lnTo>
                    <a:close/>
                  </a:path>
                </a:pathLst>
              </a:custGeom>
              <a:solidFill>
                <a:srgbClr val="2FF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1" name="Freeform 32"/>
              <p:cNvSpPr>
                <a:spLocks/>
              </p:cNvSpPr>
              <p:nvPr/>
            </p:nvSpPr>
            <p:spPr bwMode="auto">
              <a:xfrm>
                <a:off x="4028" y="1202"/>
                <a:ext cx="68" cy="109"/>
              </a:xfrm>
              <a:custGeom>
                <a:avLst/>
                <a:gdLst>
                  <a:gd name="T0" fmla="*/ 1 w 344"/>
                  <a:gd name="T1" fmla="*/ 0 h 541"/>
                  <a:gd name="T2" fmla="*/ 1 w 344"/>
                  <a:gd name="T3" fmla="*/ 0 h 541"/>
                  <a:gd name="T4" fmla="*/ 1 w 344"/>
                  <a:gd name="T5" fmla="*/ 0 h 541"/>
                  <a:gd name="T6" fmla="*/ 0 w 344"/>
                  <a:gd name="T7" fmla="*/ 0 h 541"/>
                  <a:gd name="T8" fmla="*/ 0 w 344"/>
                  <a:gd name="T9" fmla="*/ 0 h 541"/>
                  <a:gd name="T10" fmla="*/ 0 w 344"/>
                  <a:gd name="T11" fmla="*/ 0 h 541"/>
                  <a:gd name="T12" fmla="*/ 0 w 344"/>
                  <a:gd name="T13" fmla="*/ 0 h 541"/>
                  <a:gd name="T14" fmla="*/ 0 w 344"/>
                  <a:gd name="T15" fmla="*/ 0 h 541"/>
                  <a:gd name="T16" fmla="*/ 0 w 344"/>
                  <a:gd name="T17" fmla="*/ 0 h 541"/>
                  <a:gd name="T18" fmla="*/ 0 w 344"/>
                  <a:gd name="T19" fmla="*/ 0 h 541"/>
                  <a:gd name="T20" fmla="*/ 0 w 344"/>
                  <a:gd name="T21" fmla="*/ 0 h 541"/>
                  <a:gd name="T22" fmla="*/ 0 w 344"/>
                  <a:gd name="T23" fmla="*/ 0 h 541"/>
                  <a:gd name="T24" fmla="*/ 0 w 344"/>
                  <a:gd name="T25" fmla="*/ 0 h 541"/>
                  <a:gd name="T26" fmla="*/ 0 w 344"/>
                  <a:gd name="T27" fmla="*/ 0 h 541"/>
                  <a:gd name="T28" fmla="*/ 0 w 344"/>
                  <a:gd name="T29" fmla="*/ 0 h 541"/>
                  <a:gd name="T30" fmla="*/ 0 w 344"/>
                  <a:gd name="T31" fmla="*/ 0 h 541"/>
                  <a:gd name="T32" fmla="*/ 0 w 344"/>
                  <a:gd name="T33" fmla="*/ 1 h 541"/>
                  <a:gd name="T34" fmla="*/ 0 w 344"/>
                  <a:gd name="T35" fmla="*/ 1 h 541"/>
                  <a:gd name="T36" fmla="*/ 0 w 344"/>
                  <a:gd name="T37" fmla="*/ 1 h 541"/>
                  <a:gd name="T38" fmla="*/ 0 w 344"/>
                  <a:gd name="T39" fmla="*/ 1 h 541"/>
                  <a:gd name="T40" fmla="*/ 0 w 344"/>
                  <a:gd name="T41" fmla="*/ 1 h 541"/>
                  <a:gd name="T42" fmla="*/ 0 w 344"/>
                  <a:gd name="T43" fmla="*/ 1 h 541"/>
                  <a:gd name="T44" fmla="*/ 0 w 344"/>
                  <a:gd name="T45" fmla="*/ 1 h 541"/>
                  <a:gd name="T46" fmla="*/ 0 w 344"/>
                  <a:gd name="T47" fmla="*/ 1 h 541"/>
                  <a:gd name="T48" fmla="*/ 0 w 344"/>
                  <a:gd name="T49" fmla="*/ 1 h 541"/>
                  <a:gd name="T50" fmla="*/ 0 w 344"/>
                  <a:gd name="T51" fmla="*/ 1 h 541"/>
                  <a:gd name="T52" fmla="*/ 0 w 344"/>
                  <a:gd name="T53" fmla="*/ 1 h 541"/>
                  <a:gd name="T54" fmla="*/ 0 w 344"/>
                  <a:gd name="T55" fmla="*/ 1 h 541"/>
                  <a:gd name="T56" fmla="*/ 0 w 344"/>
                  <a:gd name="T57" fmla="*/ 1 h 541"/>
                  <a:gd name="T58" fmla="*/ 0 w 344"/>
                  <a:gd name="T59" fmla="*/ 1 h 541"/>
                  <a:gd name="T60" fmla="*/ 0 w 344"/>
                  <a:gd name="T61" fmla="*/ 1 h 541"/>
                  <a:gd name="T62" fmla="*/ 0 w 344"/>
                  <a:gd name="T63" fmla="*/ 1 h 541"/>
                  <a:gd name="T64" fmla="*/ 0 w 344"/>
                  <a:gd name="T65" fmla="*/ 1 h 541"/>
                  <a:gd name="T66" fmla="*/ 0 w 344"/>
                  <a:gd name="T67" fmla="*/ 1 h 541"/>
                  <a:gd name="T68" fmla="*/ 0 w 344"/>
                  <a:gd name="T69" fmla="*/ 1 h 541"/>
                  <a:gd name="T70" fmla="*/ 0 w 344"/>
                  <a:gd name="T71" fmla="*/ 1 h 541"/>
                  <a:gd name="T72" fmla="*/ 0 w 344"/>
                  <a:gd name="T73" fmla="*/ 1 h 541"/>
                  <a:gd name="T74" fmla="*/ 0 w 344"/>
                  <a:gd name="T75" fmla="*/ 1 h 541"/>
                  <a:gd name="T76" fmla="*/ 0 w 344"/>
                  <a:gd name="T77" fmla="*/ 1 h 541"/>
                  <a:gd name="T78" fmla="*/ 0 w 344"/>
                  <a:gd name="T79" fmla="*/ 1 h 541"/>
                  <a:gd name="T80" fmla="*/ 0 w 344"/>
                  <a:gd name="T81" fmla="*/ 1 h 541"/>
                  <a:gd name="T82" fmla="*/ 0 w 344"/>
                  <a:gd name="T83" fmla="*/ 1 h 541"/>
                  <a:gd name="T84" fmla="*/ 0 w 344"/>
                  <a:gd name="T85" fmla="*/ 1 h 541"/>
                  <a:gd name="T86" fmla="*/ 0 w 344"/>
                  <a:gd name="T87" fmla="*/ 0 h 541"/>
                  <a:gd name="T88" fmla="*/ 0 w 344"/>
                  <a:gd name="T89" fmla="*/ 0 h 541"/>
                  <a:gd name="T90" fmla="*/ 0 w 344"/>
                  <a:gd name="T91" fmla="*/ 0 h 541"/>
                  <a:gd name="T92" fmla="*/ 0 w 344"/>
                  <a:gd name="T93" fmla="*/ 0 h 541"/>
                  <a:gd name="T94" fmla="*/ 1 w 344"/>
                  <a:gd name="T95" fmla="*/ 0 h 541"/>
                  <a:gd name="T96" fmla="*/ 1 w 344"/>
                  <a:gd name="T97" fmla="*/ 0 h 541"/>
                  <a:gd name="T98" fmla="*/ 1 w 344"/>
                  <a:gd name="T99" fmla="*/ 0 h 541"/>
                  <a:gd name="T100" fmla="*/ 1 w 344"/>
                  <a:gd name="T101" fmla="*/ 0 h 541"/>
                  <a:gd name="T102" fmla="*/ 1 w 344"/>
                  <a:gd name="T103" fmla="*/ 0 h 541"/>
                  <a:gd name="T104" fmla="*/ 1 w 344"/>
                  <a:gd name="T105" fmla="*/ 0 h 541"/>
                  <a:gd name="T106" fmla="*/ 1 w 344"/>
                  <a:gd name="T107" fmla="*/ 0 h 541"/>
                  <a:gd name="T108" fmla="*/ 1 w 344"/>
                  <a:gd name="T109" fmla="*/ 0 h 541"/>
                  <a:gd name="T110" fmla="*/ 1 w 344"/>
                  <a:gd name="T111" fmla="*/ 0 h 5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4"/>
                  <a:gd name="T169" fmla="*/ 0 h 541"/>
                  <a:gd name="T170" fmla="*/ 344 w 344"/>
                  <a:gd name="T171" fmla="*/ 541 h 5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4" h="541">
                    <a:moveTo>
                      <a:pt x="324" y="0"/>
                    </a:moveTo>
                    <a:lnTo>
                      <a:pt x="324" y="38"/>
                    </a:lnTo>
                    <a:lnTo>
                      <a:pt x="323" y="65"/>
                    </a:lnTo>
                    <a:lnTo>
                      <a:pt x="321" y="94"/>
                    </a:lnTo>
                    <a:lnTo>
                      <a:pt x="319" y="106"/>
                    </a:lnTo>
                    <a:lnTo>
                      <a:pt x="317" y="120"/>
                    </a:lnTo>
                    <a:lnTo>
                      <a:pt x="314" y="147"/>
                    </a:lnTo>
                    <a:lnTo>
                      <a:pt x="307" y="172"/>
                    </a:lnTo>
                    <a:lnTo>
                      <a:pt x="300" y="198"/>
                    </a:lnTo>
                    <a:lnTo>
                      <a:pt x="292" y="223"/>
                    </a:lnTo>
                    <a:lnTo>
                      <a:pt x="283" y="249"/>
                    </a:lnTo>
                    <a:lnTo>
                      <a:pt x="272" y="272"/>
                    </a:lnTo>
                    <a:lnTo>
                      <a:pt x="265" y="283"/>
                    </a:lnTo>
                    <a:lnTo>
                      <a:pt x="263" y="285"/>
                    </a:lnTo>
                    <a:lnTo>
                      <a:pt x="262" y="289"/>
                    </a:lnTo>
                    <a:lnTo>
                      <a:pt x="260" y="295"/>
                    </a:lnTo>
                    <a:lnTo>
                      <a:pt x="246" y="318"/>
                    </a:lnTo>
                    <a:lnTo>
                      <a:pt x="232" y="342"/>
                    </a:lnTo>
                    <a:lnTo>
                      <a:pt x="198" y="385"/>
                    </a:lnTo>
                    <a:lnTo>
                      <a:pt x="180" y="405"/>
                    </a:lnTo>
                    <a:lnTo>
                      <a:pt x="174" y="410"/>
                    </a:lnTo>
                    <a:lnTo>
                      <a:pt x="170" y="416"/>
                    </a:lnTo>
                    <a:lnTo>
                      <a:pt x="161" y="427"/>
                    </a:lnTo>
                    <a:lnTo>
                      <a:pt x="122" y="461"/>
                    </a:lnTo>
                    <a:lnTo>
                      <a:pt x="102" y="476"/>
                    </a:lnTo>
                    <a:lnTo>
                      <a:pt x="83" y="492"/>
                    </a:lnTo>
                    <a:lnTo>
                      <a:pt x="42" y="519"/>
                    </a:lnTo>
                    <a:lnTo>
                      <a:pt x="20" y="530"/>
                    </a:lnTo>
                    <a:lnTo>
                      <a:pt x="0" y="541"/>
                    </a:lnTo>
                    <a:lnTo>
                      <a:pt x="16" y="539"/>
                    </a:lnTo>
                    <a:lnTo>
                      <a:pt x="33" y="537"/>
                    </a:lnTo>
                    <a:lnTo>
                      <a:pt x="64" y="530"/>
                    </a:lnTo>
                    <a:lnTo>
                      <a:pt x="92" y="511"/>
                    </a:lnTo>
                    <a:lnTo>
                      <a:pt x="105" y="499"/>
                    </a:lnTo>
                    <a:lnTo>
                      <a:pt x="112" y="494"/>
                    </a:lnTo>
                    <a:lnTo>
                      <a:pt x="120" y="489"/>
                    </a:lnTo>
                    <a:lnTo>
                      <a:pt x="147" y="465"/>
                    </a:lnTo>
                    <a:lnTo>
                      <a:pt x="176" y="441"/>
                    </a:lnTo>
                    <a:lnTo>
                      <a:pt x="212" y="400"/>
                    </a:lnTo>
                    <a:lnTo>
                      <a:pt x="228" y="378"/>
                    </a:lnTo>
                    <a:lnTo>
                      <a:pt x="244" y="358"/>
                    </a:lnTo>
                    <a:lnTo>
                      <a:pt x="257" y="335"/>
                    </a:lnTo>
                    <a:lnTo>
                      <a:pt x="271" y="314"/>
                    </a:lnTo>
                    <a:lnTo>
                      <a:pt x="296" y="268"/>
                    </a:lnTo>
                    <a:lnTo>
                      <a:pt x="305" y="243"/>
                    </a:lnTo>
                    <a:lnTo>
                      <a:pt x="314" y="219"/>
                    </a:lnTo>
                    <a:lnTo>
                      <a:pt x="321" y="195"/>
                    </a:lnTo>
                    <a:lnTo>
                      <a:pt x="328" y="171"/>
                    </a:lnTo>
                    <a:lnTo>
                      <a:pt x="332" y="145"/>
                    </a:lnTo>
                    <a:lnTo>
                      <a:pt x="337" y="120"/>
                    </a:lnTo>
                    <a:lnTo>
                      <a:pt x="340" y="92"/>
                    </a:lnTo>
                    <a:lnTo>
                      <a:pt x="341" y="79"/>
                    </a:lnTo>
                    <a:lnTo>
                      <a:pt x="344" y="66"/>
                    </a:lnTo>
                    <a:lnTo>
                      <a:pt x="334" y="31"/>
                    </a:lnTo>
                    <a:lnTo>
                      <a:pt x="329" y="14"/>
                    </a:lnTo>
                    <a:lnTo>
                      <a:pt x="324" y="0"/>
                    </a:lnTo>
                    <a:close/>
                  </a:path>
                </a:pathLst>
              </a:custGeom>
              <a:solidFill>
                <a:srgbClr val="27FF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2" name="Freeform 33"/>
              <p:cNvSpPr>
                <a:spLocks/>
              </p:cNvSpPr>
              <p:nvPr/>
            </p:nvSpPr>
            <p:spPr bwMode="auto">
              <a:xfrm>
                <a:off x="3940" y="1155"/>
                <a:ext cx="99" cy="112"/>
              </a:xfrm>
              <a:custGeom>
                <a:avLst/>
                <a:gdLst>
                  <a:gd name="T0" fmla="*/ 1 w 498"/>
                  <a:gd name="T1" fmla="*/ 0 h 560"/>
                  <a:gd name="T2" fmla="*/ 1 w 498"/>
                  <a:gd name="T3" fmla="*/ 0 h 560"/>
                  <a:gd name="T4" fmla="*/ 1 w 498"/>
                  <a:gd name="T5" fmla="*/ 0 h 560"/>
                  <a:gd name="T6" fmla="*/ 1 w 498"/>
                  <a:gd name="T7" fmla="*/ 0 h 560"/>
                  <a:gd name="T8" fmla="*/ 1 w 498"/>
                  <a:gd name="T9" fmla="*/ 0 h 560"/>
                  <a:gd name="T10" fmla="*/ 1 w 498"/>
                  <a:gd name="T11" fmla="*/ 0 h 560"/>
                  <a:gd name="T12" fmla="*/ 1 w 498"/>
                  <a:gd name="T13" fmla="*/ 1 h 560"/>
                  <a:gd name="T14" fmla="*/ 1 w 498"/>
                  <a:gd name="T15" fmla="*/ 1 h 560"/>
                  <a:gd name="T16" fmla="*/ 1 w 498"/>
                  <a:gd name="T17" fmla="*/ 1 h 560"/>
                  <a:gd name="T18" fmla="*/ 1 w 498"/>
                  <a:gd name="T19" fmla="*/ 1 h 560"/>
                  <a:gd name="T20" fmla="*/ 1 w 498"/>
                  <a:gd name="T21" fmla="*/ 1 h 560"/>
                  <a:gd name="T22" fmla="*/ 1 w 498"/>
                  <a:gd name="T23" fmla="*/ 1 h 560"/>
                  <a:gd name="T24" fmla="*/ 1 w 498"/>
                  <a:gd name="T25" fmla="*/ 1 h 560"/>
                  <a:gd name="T26" fmla="*/ 0 w 498"/>
                  <a:gd name="T27" fmla="*/ 1 h 560"/>
                  <a:gd name="T28" fmla="*/ 0 w 498"/>
                  <a:gd name="T29" fmla="*/ 1 h 560"/>
                  <a:gd name="T30" fmla="*/ 0 w 498"/>
                  <a:gd name="T31" fmla="*/ 1 h 560"/>
                  <a:gd name="T32" fmla="*/ 0 w 498"/>
                  <a:gd name="T33" fmla="*/ 1 h 560"/>
                  <a:gd name="T34" fmla="*/ 0 w 498"/>
                  <a:gd name="T35" fmla="*/ 1 h 560"/>
                  <a:gd name="T36" fmla="*/ 0 w 498"/>
                  <a:gd name="T37" fmla="*/ 1 h 560"/>
                  <a:gd name="T38" fmla="*/ 0 w 498"/>
                  <a:gd name="T39" fmla="*/ 1 h 560"/>
                  <a:gd name="T40" fmla="*/ 0 w 498"/>
                  <a:gd name="T41" fmla="*/ 1 h 560"/>
                  <a:gd name="T42" fmla="*/ 0 w 498"/>
                  <a:gd name="T43" fmla="*/ 1 h 560"/>
                  <a:gd name="T44" fmla="*/ 0 w 498"/>
                  <a:gd name="T45" fmla="*/ 1 h 560"/>
                  <a:gd name="T46" fmla="*/ 0 w 498"/>
                  <a:gd name="T47" fmla="*/ 1 h 560"/>
                  <a:gd name="T48" fmla="*/ 0 w 498"/>
                  <a:gd name="T49" fmla="*/ 1 h 560"/>
                  <a:gd name="T50" fmla="*/ 0 w 498"/>
                  <a:gd name="T51" fmla="*/ 1 h 560"/>
                  <a:gd name="T52" fmla="*/ 0 w 498"/>
                  <a:gd name="T53" fmla="*/ 1 h 560"/>
                  <a:gd name="T54" fmla="*/ 0 w 498"/>
                  <a:gd name="T55" fmla="*/ 1 h 560"/>
                  <a:gd name="T56" fmla="*/ 0 w 498"/>
                  <a:gd name="T57" fmla="*/ 1 h 560"/>
                  <a:gd name="T58" fmla="*/ 0 w 498"/>
                  <a:gd name="T59" fmla="*/ 1 h 560"/>
                  <a:gd name="T60" fmla="*/ 0 w 498"/>
                  <a:gd name="T61" fmla="*/ 1 h 560"/>
                  <a:gd name="T62" fmla="*/ 0 w 498"/>
                  <a:gd name="T63" fmla="*/ 1 h 560"/>
                  <a:gd name="T64" fmla="*/ 1 w 498"/>
                  <a:gd name="T65" fmla="*/ 1 h 560"/>
                  <a:gd name="T66" fmla="*/ 1 w 498"/>
                  <a:gd name="T67" fmla="*/ 1 h 560"/>
                  <a:gd name="T68" fmla="*/ 1 w 498"/>
                  <a:gd name="T69" fmla="*/ 1 h 560"/>
                  <a:gd name="T70" fmla="*/ 1 w 498"/>
                  <a:gd name="T71" fmla="*/ 1 h 560"/>
                  <a:gd name="T72" fmla="*/ 1 w 498"/>
                  <a:gd name="T73" fmla="*/ 1 h 560"/>
                  <a:gd name="T74" fmla="*/ 1 w 498"/>
                  <a:gd name="T75" fmla="*/ 1 h 560"/>
                  <a:gd name="T76" fmla="*/ 1 w 498"/>
                  <a:gd name="T77" fmla="*/ 1 h 560"/>
                  <a:gd name="T78" fmla="*/ 1 w 498"/>
                  <a:gd name="T79" fmla="*/ 1 h 560"/>
                  <a:gd name="T80" fmla="*/ 1 w 498"/>
                  <a:gd name="T81" fmla="*/ 1 h 560"/>
                  <a:gd name="T82" fmla="*/ 1 w 498"/>
                  <a:gd name="T83" fmla="*/ 1 h 560"/>
                  <a:gd name="T84" fmla="*/ 1 w 498"/>
                  <a:gd name="T85" fmla="*/ 1 h 560"/>
                  <a:gd name="T86" fmla="*/ 1 w 498"/>
                  <a:gd name="T87" fmla="*/ 1 h 560"/>
                  <a:gd name="T88" fmla="*/ 1 w 498"/>
                  <a:gd name="T89" fmla="*/ 0 h 560"/>
                  <a:gd name="T90" fmla="*/ 1 w 498"/>
                  <a:gd name="T91" fmla="*/ 0 h 560"/>
                  <a:gd name="T92" fmla="*/ 1 w 498"/>
                  <a:gd name="T93" fmla="*/ 0 h 560"/>
                  <a:gd name="T94" fmla="*/ 1 w 498"/>
                  <a:gd name="T95" fmla="*/ 0 h 560"/>
                  <a:gd name="T96" fmla="*/ 1 w 498"/>
                  <a:gd name="T97" fmla="*/ 0 h 560"/>
                  <a:gd name="T98" fmla="*/ 1 w 498"/>
                  <a:gd name="T99" fmla="*/ 0 h 560"/>
                  <a:gd name="T100" fmla="*/ 1 w 498"/>
                  <a:gd name="T101" fmla="*/ 0 h 560"/>
                  <a:gd name="T102" fmla="*/ 1 w 498"/>
                  <a:gd name="T103" fmla="*/ 0 h 560"/>
                  <a:gd name="T104" fmla="*/ 0 w 498"/>
                  <a:gd name="T105" fmla="*/ 0 h 560"/>
                  <a:gd name="T106" fmla="*/ 0 w 498"/>
                  <a:gd name="T107" fmla="*/ 0 h 560"/>
                  <a:gd name="T108" fmla="*/ 0 w 498"/>
                  <a:gd name="T109" fmla="*/ 0 h 560"/>
                  <a:gd name="T110" fmla="*/ 0 w 498"/>
                  <a:gd name="T111" fmla="*/ 0 h 560"/>
                  <a:gd name="T112" fmla="*/ 1 w 498"/>
                  <a:gd name="T113" fmla="*/ 0 h 560"/>
                  <a:gd name="T114" fmla="*/ 1 w 498"/>
                  <a:gd name="T115" fmla="*/ 0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8"/>
                  <a:gd name="T175" fmla="*/ 0 h 560"/>
                  <a:gd name="T176" fmla="*/ 498 w 498"/>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8" h="560">
                    <a:moveTo>
                      <a:pt x="399" y="87"/>
                    </a:moveTo>
                    <a:lnTo>
                      <a:pt x="416" y="105"/>
                    </a:lnTo>
                    <a:lnTo>
                      <a:pt x="433" y="126"/>
                    </a:lnTo>
                    <a:lnTo>
                      <a:pt x="445" y="147"/>
                    </a:lnTo>
                    <a:lnTo>
                      <a:pt x="458" y="171"/>
                    </a:lnTo>
                    <a:lnTo>
                      <a:pt x="466" y="195"/>
                    </a:lnTo>
                    <a:lnTo>
                      <a:pt x="473" y="220"/>
                    </a:lnTo>
                    <a:lnTo>
                      <a:pt x="476" y="246"/>
                    </a:lnTo>
                    <a:lnTo>
                      <a:pt x="478" y="274"/>
                    </a:lnTo>
                    <a:lnTo>
                      <a:pt x="477" y="276"/>
                    </a:lnTo>
                    <a:lnTo>
                      <a:pt x="477" y="280"/>
                    </a:lnTo>
                    <a:lnTo>
                      <a:pt x="477" y="287"/>
                    </a:lnTo>
                    <a:lnTo>
                      <a:pt x="476" y="300"/>
                    </a:lnTo>
                    <a:lnTo>
                      <a:pt x="474" y="313"/>
                    </a:lnTo>
                    <a:lnTo>
                      <a:pt x="473" y="326"/>
                    </a:lnTo>
                    <a:lnTo>
                      <a:pt x="469" y="338"/>
                    </a:lnTo>
                    <a:lnTo>
                      <a:pt x="467" y="343"/>
                    </a:lnTo>
                    <a:lnTo>
                      <a:pt x="466" y="350"/>
                    </a:lnTo>
                    <a:lnTo>
                      <a:pt x="458" y="375"/>
                    </a:lnTo>
                    <a:lnTo>
                      <a:pt x="445" y="398"/>
                    </a:lnTo>
                    <a:lnTo>
                      <a:pt x="433" y="420"/>
                    </a:lnTo>
                    <a:lnTo>
                      <a:pt x="416" y="441"/>
                    </a:lnTo>
                    <a:lnTo>
                      <a:pt x="399" y="461"/>
                    </a:lnTo>
                    <a:lnTo>
                      <a:pt x="378" y="478"/>
                    </a:lnTo>
                    <a:lnTo>
                      <a:pt x="358" y="495"/>
                    </a:lnTo>
                    <a:lnTo>
                      <a:pt x="335" y="508"/>
                    </a:lnTo>
                    <a:lnTo>
                      <a:pt x="324" y="513"/>
                    </a:lnTo>
                    <a:lnTo>
                      <a:pt x="314" y="520"/>
                    </a:lnTo>
                    <a:lnTo>
                      <a:pt x="289" y="528"/>
                    </a:lnTo>
                    <a:lnTo>
                      <a:pt x="264" y="535"/>
                    </a:lnTo>
                    <a:lnTo>
                      <a:pt x="250" y="536"/>
                    </a:lnTo>
                    <a:lnTo>
                      <a:pt x="238" y="538"/>
                    </a:lnTo>
                    <a:lnTo>
                      <a:pt x="224" y="539"/>
                    </a:lnTo>
                    <a:lnTo>
                      <a:pt x="217" y="539"/>
                    </a:lnTo>
                    <a:lnTo>
                      <a:pt x="214" y="539"/>
                    </a:lnTo>
                    <a:lnTo>
                      <a:pt x="212" y="540"/>
                    </a:lnTo>
                    <a:lnTo>
                      <a:pt x="183" y="538"/>
                    </a:lnTo>
                    <a:lnTo>
                      <a:pt x="157" y="535"/>
                    </a:lnTo>
                    <a:lnTo>
                      <a:pt x="132" y="528"/>
                    </a:lnTo>
                    <a:lnTo>
                      <a:pt x="109" y="520"/>
                    </a:lnTo>
                    <a:lnTo>
                      <a:pt x="86" y="508"/>
                    </a:lnTo>
                    <a:lnTo>
                      <a:pt x="64" y="495"/>
                    </a:lnTo>
                    <a:lnTo>
                      <a:pt x="44" y="478"/>
                    </a:lnTo>
                    <a:lnTo>
                      <a:pt x="24" y="461"/>
                    </a:lnTo>
                    <a:lnTo>
                      <a:pt x="0" y="434"/>
                    </a:lnTo>
                    <a:lnTo>
                      <a:pt x="7" y="472"/>
                    </a:lnTo>
                    <a:lnTo>
                      <a:pt x="10" y="475"/>
                    </a:lnTo>
                    <a:lnTo>
                      <a:pt x="30" y="494"/>
                    </a:lnTo>
                    <a:lnTo>
                      <a:pt x="53" y="511"/>
                    </a:lnTo>
                    <a:lnTo>
                      <a:pt x="77" y="526"/>
                    </a:lnTo>
                    <a:lnTo>
                      <a:pt x="101" y="538"/>
                    </a:lnTo>
                    <a:lnTo>
                      <a:pt x="126" y="546"/>
                    </a:lnTo>
                    <a:lnTo>
                      <a:pt x="154" y="554"/>
                    </a:lnTo>
                    <a:lnTo>
                      <a:pt x="182" y="557"/>
                    </a:lnTo>
                    <a:lnTo>
                      <a:pt x="212" y="560"/>
                    </a:lnTo>
                    <a:lnTo>
                      <a:pt x="225" y="559"/>
                    </a:lnTo>
                    <a:lnTo>
                      <a:pt x="232" y="557"/>
                    </a:lnTo>
                    <a:lnTo>
                      <a:pt x="240" y="557"/>
                    </a:lnTo>
                    <a:lnTo>
                      <a:pt x="254" y="555"/>
                    </a:lnTo>
                    <a:lnTo>
                      <a:pt x="260" y="554"/>
                    </a:lnTo>
                    <a:lnTo>
                      <a:pt x="268" y="554"/>
                    </a:lnTo>
                    <a:lnTo>
                      <a:pt x="281" y="550"/>
                    </a:lnTo>
                    <a:lnTo>
                      <a:pt x="294" y="546"/>
                    </a:lnTo>
                    <a:lnTo>
                      <a:pt x="307" y="542"/>
                    </a:lnTo>
                    <a:lnTo>
                      <a:pt x="321" y="538"/>
                    </a:lnTo>
                    <a:lnTo>
                      <a:pt x="332" y="531"/>
                    </a:lnTo>
                    <a:lnTo>
                      <a:pt x="334" y="529"/>
                    </a:lnTo>
                    <a:lnTo>
                      <a:pt x="335" y="528"/>
                    </a:lnTo>
                    <a:lnTo>
                      <a:pt x="338" y="528"/>
                    </a:lnTo>
                    <a:lnTo>
                      <a:pt x="344" y="526"/>
                    </a:lnTo>
                    <a:lnTo>
                      <a:pt x="356" y="518"/>
                    </a:lnTo>
                    <a:lnTo>
                      <a:pt x="368" y="511"/>
                    </a:lnTo>
                    <a:lnTo>
                      <a:pt x="391" y="494"/>
                    </a:lnTo>
                    <a:lnTo>
                      <a:pt x="414" y="475"/>
                    </a:lnTo>
                    <a:lnTo>
                      <a:pt x="433" y="452"/>
                    </a:lnTo>
                    <a:lnTo>
                      <a:pt x="450" y="429"/>
                    </a:lnTo>
                    <a:lnTo>
                      <a:pt x="457" y="417"/>
                    </a:lnTo>
                    <a:lnTo>
                      <a:pt x="464" y="406"/>
                    </a:lnTo>
                    <a:lnTo>
                      <a:pt x="466" y="399"/>
                    </a:lnTo>
                    <a:lnTo>
                      <a:pt x="466" y="396"/>
                    </a:lnTo>
                    <a:lnTo>
                      <a:pt x="467" y="395"/>
                    </a:lnTo>
                    <a:lnTo>
                      <a:pt x="469" y="393"/>
                    </a:lnTo>
                    <a:lnTo>
                      <a:pt x="476" y="382"/>
                    </a:lnTo>
                    <a:lnTo>
                      <a:pt x="479" y="368"/>
                    </a:lnTo>
                    <a:lnTo>
                      <a:pt x="484" y="356"/>
                    </a:lnTo>
                    <a:lnTo>
                      <a:pt x="487" y="342"/>
                    </a:lnTo>
                    <a:lnTo>
                      <a:pt x="492" y="330"/>
                    </a:lnTo>
                    <a:lnTo>
                      <a:pt x="492" y="322"/>
                    </a:lnTo>
                    <a:lnTo>
                      <a:pt x="493" y="315"/>
                    </a:lnTo>
                    <a:lnTo>
                      <a:pt x="495" y="301"/>
                    </a:lnTo>
                    <a:lnTo>
                      <a:pt x="498" y="274"/>
                    </a:lnTo>
                    <a:lnTo>
                      <a:pt x="495" y="245"/>
                    </a:lnTo>
                    <a:lnTo>
                      <a:pt x="492" y="216"/>
                    </a:lnTo>
                    <a:lnTo>
                      <a:pt x="484" y="189"/>
                    </a:lnTo>
                    <a:lnTo>
                      <a:pt x="476" y="164"/>
                    </a:lnTo>
                    <a:lnTo>
                      <a:pt x="464" y="139"/>
                    </a:lnTo>
                    <a:lnTo>
                      <a:pt x="450" y="115"/>
                    </a:lnTo>
                    <a:lnTo>
                      <a:pt x="433" y="93"/>
                    </a:lnTo>
                    <a:lnTo>
                      <a:pt x="414" y="72"/>
                    </a:lnTo>
                    <a:lnTo>
                      <a:pt x="399" y="59"/>
                    </a:lnTo>
                    <a:lnTo>
                      <a:pt x="385" y="47"/>
                    </a:lnTo>
                    <a:lnTo>
                      <a:pt x="370" y="36"/>
                    </a:lnTo>
                    <a:lnTo>
                      <a:pt x="357" y="27"/>
                    </a:lnTo>
                    <a:lnTo>
                      <a:pt x="341" y="18"/>
                    </a:lnTo>
                    <a:lnTo>
                      <a:pt x="326" y="11"/>
                    </a:lnTo>
                    <a:lnTo>
                      <a:pt x="310" y="4"/>
                    </a:lnTo>
                    <a:lnTo>
                      <a:pt x="296" y="0"/>
                    </a:lnTo>
                    <a:lnTo>
                      <a:pt x="272" y="5"/>
                    </a:lnTo>
                    <a:lnTo>
                      <a:pt x="252" y="12"/>
                    </a:lnTo>
                    <a:lnTo>
                      <a:pt x="272" y="14"/>
                    </a:lnTo>
                    <a:lnTo>
                      <a:pt x="292" y="20"/>
                    </a:lnTo>
                    <a:lnTo>
                      <a:pt x="311" y="27"/>
                    </a:lnTo>
                    <a:lnTo>
                      <a:pt x="331" y="36"/>
                    </a:lnTo>
                    <a:lnTo>
                      <a:pt x="348" y="45"/>
                    </a:lnTo>
                    <a:lnTo>
                      <a:pt x="366" y="58"/>
                    </a:lnTo>
                    <a:lnTo>
                      <a:pt x="382" y="71"/>
                    </a:lnTo>
                    <a:lnTo>
                      <a:pt x="399" y="87"/>
                    </a:lnTo>
                    <a:close/>
                  </a:path>
                </a:pathLst>
              </a:custGeom>
              <a:solidFill>
                <a:srgbClr val="97FF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3" name="Freeform 34"/>
              <p:cNvSpPr>
                <a:spLocks/>
              </p:cNvSpPr>
              <p:nvPr/>
            </p:nvSpPr>
            <p:spPr bwMode="auto">
              <a:xfrm>
                <a:off x="3939" y="1158"/>
                <a:ext cx="96" cy="105"/>
              </a:xfrm>
              <a:custGeom>
                <a:avLst/>
                <a:gdLst>
                  <a:gd name="T0" fmla="*/ 1 w 480"/>
                  <a:gd name="T1" fmla="*/ 0 h 528"/>
                  <a:gd name="T2" fmla="*/ 1 w 480"/>
                  <a:gd name="T3" fmla="*/ 0 h 528"/>
                  <a:gd name="T4" fmla="*/ 1 w 480"/>
                  <a:gd name="T5" fmla="*/ 0 h 528"/>
                  <a:gd name="T6" fmla="*/ 1 w 480"/>
                  <a:gd name="T7" fmla="*/ 0 h 528"/>
                  <a:gd name="T8" fmla="*/ 1 w 480"/>
                  <a:gd name="T9" fmla="*/ 0 h 528"/>
                  <a:gd name="T10" fmla="*/ 1 w 480"/>
                  <a:gd name="T11" fmla="*/ 0 h 528"/>
                  <a:gd name="T12" fmla="*/ 1 w 480"/>
                  <a:gd name="T13" fmla="*/ 0 h 528"/>
                  <a:gd name="T14" fmla="*/ 0 w 480"/>
                  <a:gd name="T15" fmla="*/ 0 h 528"/>
                  <a:gd name="T16" fmla="*/ 0 w 480"/>
                  <a:gd name="T17" fmla="*/ 0 h 528"/>
                  <a:gd name="T18" fmla="*/ 0 w 480"/>
                  <a:gd name="T19" fmla="*/ 0 h 528"/>
                  <a:gd name="T20" fmla="*/ 0 w 480"/>
                  <a:gd name="T21" fmla="*/ 0 h 528"/>
                  <a:gd name="T22" fmla="*/ 1 w 480"/>
                  <a:gd name="T23" fmla="*/ 0 h 528"/>
                  <a:gd name="T24" fmla="*/ 1 w 480"/>
                  <a:gd name="T25" fmla="*/ 0 h 528"/>
                  <a:gd name="T26" fmla="*/ 1 w 480"/>
                  <a:gd name="T27" fmla="*/ 0 h 528"/>
                  <a:gd name="T28" fmla="*/ 1 w 480"/>
                  <a:gd name="T29" fmla="*/ 0 h 528"/>
                  <a:gd name="T30" fmla="*/ 1 w 480"/>
                  <a:gd name="T31" fmla="*/ 0 h 528"/>
                  <a:gd name="T32" fmla="*/ 1 w 480"/>
                  <a:gd name="T33" fmla="*/ 0 h 528"/>
                  <a:gd name="T34" fmla="*/ 1 w 480"/>
                  <a:gd name="T35" fmla="*/ 0 h 528"/>
                  <a:gd name="T36" fmla="*/ 1 w 480"/>
                  <a:gd name="T37" fmla="*/ 0 h 528"/>
                  <a:gd name="T38" fmla="*/ 1 w 480"/>
                  <a:gd name="T39" fmla="*/ 0 h 528"/>
                  <a:gd name="T40" fmla="*/ 1 w 480"/>
                  <a:gd name="T41" fmla="*/ 1 h 528"/>
                  <a:gd name="T42" fmla="*/ 1 w 480"/>
                  <a:gd name="T43" fmla="*/ 1 h 528"/>
                  <a:gd name="T44" fmla="*/ 1 w 480"/>
                  <a:gd name="T45" fmla="*/ 1 h 528"/>
                  <a:gd name="T46" fmla="*/ 1 w 480"/>
                  <a:gd name="T47" fmla="*/ 1 h 528"/>
                  <a:gd name="T48" fmla="*/ 1 w 480"/>
                  <a:gd name="T49" fmla="*/ 1 h 528"/>
                  <a:gd name="T50" fmla="*/ 1 w 480"/>
                  <a:gd name="T51" fmla="*/ 1 h 528"/>
                  <a:gd name="T52" fmla="*/ 1 w 480"/>
                  <a:gd name="T53" fmla="*/ 1 h 528"/>
                  <a:gd name="T54" fmla="*/ 1 w 480"/>
                  <a:gd name="T55" fmla="*/ 1 h 528"/>
                  <a:gd name="T56" fmla="*/ 0 w 480"/>
                  <a:gd name="T57" fmla="*/ 1 h 528"/>
                  <a:gd name="T58" fmla="*/ 0 w 480"/>
                  <a:gd name="T59" fmla="*/ 1 h 528"/>
                  <a:gd name="T60" fmla="*/ 0 w 480"/>
                  <a:gd name="T61" fmla="*/ 1 h 528"/>
                  <a:gd name="T62" fmla="*/ 0 w 480"/>
                  <a:gd name="T63" fmla="*/ 1 h 528"/>
                  <a:gd name="T64" fmla="*/ 0 w 480"/>
                  <a:gd name="T65" fmla="*/ 1 h 528"/>
                  <a:gd name="T66" fmla="*/ 0 w 480"/>
                  <a:gd name="T67" fmla="*/ 1 h 528"/>
                  <a:gd name="T68" fmla="*/ 0 w 480"/>
                  <a:gd name="T69" fmla="*/ 1 h 528"/>
                  <a:gd name="T70" fmla="*/ 0 w 480"/>
                  <a:gd name="T71" fmla="*/ 1 h 528"/>
                  <a:gd name="T72" fmla="*/ 0 w 480"/>
                  <a:gd name="T73" fmla="*/ 1 h 528"/>
                  <a:gd name="T74" fmla="*/ 0 w 480"/>
                  <a:gd name="T75" fmla="*/ 1 h 528"/>
                  <a:gd name="T76" fmla="*/ 0 w 480"/>
                  <a:gd name="T77" fmla="*/ 1 h 528"/>
                  <a:gd name="T78" fmla="*/ 0 w 480"/>
                  <a:gd name="T79" fmla="*/ 1 h 528"/>
                  <a:gd name="T80" fmla="*/ 0 w 480"/>
                  <a:gd name="T81" fmla="*/ 1 h 528"/>
                  <a:gd name="T82" fmla="*/ 0 w 480"/>
                  <a:gd name="T83" fmla="*/ 1 h 528"/>
                  <a:gd name="T84" fmla="*/ 0 w 480"/>
                  <a:gd name="T85" fmla="*/ 1 h 528"/>
                  <a:gd name="T86" fmla="*/ 0 w 480"/>
                  <a:gd name="T87" fmla="*/ 1 h 528"/>
                  <a:gd name="T88" fmla="*/ 0 w 480"/>
                  <a:gd name="T89" fmla="*/ 1 h 528"/>
                  <a:gd name="T90" fmla="*/ 0 w 480"/>
                  <a:gd name="T91" fmla="*/ 1 h 528"/>
                  <a:gd name="T92" fmla="*/ 0 w 480"/>
                  <a:gd name="T93" fmla="*/ 1 h 528"/>
                  <a:gd name="T94" fmla="*/ 1 w 480"/>
                  <a:gd name="T95" fmla="*/ 1 h 528"/>
                  <a:gd name="T96" fmla="*/ 1 w 480"/>
                  <a:gd name="T97" fmla="*/ 1 h 528"/>
                  <a:gd name="T98" fmla="*/ 1 w 480"/>
                  <a:gd name="T99" fmla="*/ 1 h 528"/>
                  <a:gd name="T100" fmla="*/ 1 w 480"/>
                  <a:gd name="T101" fmla="*/ 1 h 528"/>
                  <a:gd name="T102" fmla="*/ 1 w 480"/>
                  <a:gd name="T103" fmla="*/ 1 h 528"/>
                  <a:gd name="T104" fmla="*/ 1 w 480"/>
                  <a:gd name="T105" fmla="*/ 1 h 528"/>
                  <a:gd name="T106" fmla="*/ 1 w 480"/>
                  <a:gd name="T107" fmla="*/ 1 h 528"/>
                  <a:gd name="T108" fmla="*/ 1 w 480"/>
                  <a:gd name="T109" fmla="*/ 0 h 528"/>
                  <a:gd name="T110" fmla="*/ 1 w 480"/>
                  <a:gd name="T111" fmla="*/ 0 h 528"/>
                  <a:gd name="T112" fmla="*/ 1 w 480"/>
                  <a:gd name="T113" fmla="*/ 0 h 5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
                  <a:gd name="T172" fmla="*/ 0 h 528"/>
                  <a:gd name="T173" fmla="*/ 480 w 480"/>
                  <a:gd name="T174" fmla="*/ 528 h 5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 h="528">
                    <a:moveTo>
                      <a:pt x="480" y="262"/>
                    </a:moveTo>
                    <a:lnTo>
                      <a:pt x="478" y="234"/>
                    </a:lnTo>
                    <a:lnTo>
                      <a:pt x="475" y="208"/>
                    </a:lnTo>
                    <a:lnTo>
                      <a:pt x="468" y="183"/>
                    </a:lnTo>
                    <a:lnTo>
                      <a:pt x="460" y="159"/>
                    </a:lnTo>
                    <a:lnTo>
                      <a:pt x="447" y="135"/>
                    </a:lnTo>
                    <a:lnTo>
                      <a:pt x="435" y="114"/>
                    </a:lnTo>
                    <a:lnTo>
                      <a:pt x="418" y="93"/>
                    </a:lnTo>
                    <a:lnTo>
                      <a:pt x="401" y="75"/>
                    </a:lnTo>
                    <a:lnTo>
                      <a:pt x="384" y="59"/>
                    </a:lnTo>
                    <a:lnTo>
                      <a:pt x="368" y="46"/>
                    </a:lnTo>
                    <a:lnTo>
                      <a:pt x="350" y="33"/>
                    </a:lnTo>
                    <a:lnTo>
                      <a:pt x="333" y="24"/>
                    </a:lnTo>
                    <a:lnTo>
                      <a:pt x="313" y="15"/>
                    </a:lnTo>
                    <a:lnTo>
                      <a:pt x="294" y="8"/>
                    </a:lnTo>
                    <a:lnTo>
                      <a:pt x="274" y="2"/>
                    </a:lnTo>
                    <a:lnTo>
                      <a:pt x="254" y="0"/>
                    </a:lnTo>
                    <a:lnTo>
                      <a:pt x="216" y="17"/>
                    </a:lnTo>
                    <a:lnTo>
                      <a:pt x="239" y="17"/>
                    </a:lnTo>
                    <a:lnTo>
                      <a:pt x="262" y="21"/>
                    </a:lnTo>
                    <a:lnTo>
                      <a:pt x="285" y="26"/>
                    </a:lnTo>
                    <a:lnTo>
                      <a:pt x="308" y="34"/>
                    </a:lnTo>
                    <a:lnTo>
                      <a:pt x="328" y="44"/>
                    </a:lnTo>
                    <a:lnTo>
                      <a:pt x="349" y="57"/>
                    </a:lnTo>
                    <a:lnTo>
                      <a:pt x="368" y="72"/>
                    </a:lnTo>
                    <a:lnTo>
                      <a:pt x="387" y="89"/>
                    </a:lnTo>
                    <a:lnTo>
                      <a:pt x="403" y="107"/>
                    </a:lnTo>
                    <a:lnTo>
                      <a:pt x="418" y="126"/>
                    </a:lnTo>
                    <a:lnTo>
                      <a:pt x="430" y="146"/>
                    </a:lnTo>
                    <a:lnTo>
                      <a:pt x="441" y="168"/>
                    </a:lnTo>
                    <a:lnTo>
                      <a:pt x="448" y="189"/>
                    </a:lnTo>
                    <a:lnTo>
                      <a:pt x="454" y="212"/>
                    </a:lnTo>
                    <a:lnTo>
                      <a:pt x="458" y="236"/>
                    </a:lnTo>
                    <a:lnTo>
                      <a:pt x="459" y="262"/>
                    </a:lnTo>
                    <a:lnTo>
                      <a:pt x="458" y="273"/>
                    </a:lnTo>
                    <a:lnTo>
                      <a:pt x="458" y="286"/>
                    </a:lnTo>
                    <a:lnTo>
                      <a:pt x="455" y="297"/>
                    </a:lnTo>
                    <a:lnTo>
                      <a:pt x="454" y="299"/>
                    </a:lnTo>
                    <a:lnTo>
                      <a:pt x="454" y="303"/>
                    </a:lnTo>
                    <a:lnTo>
                      <a:pt x="454" y="310"/>
                    </a:lnTo>
                    <a:lnTo>
                      <a:pt x="448" y="332"/>
                    </a:lnTo>
                    <a:lnTo>
                      <a:pt x="441" y="355"/>
                    </a:lnTo>
                    <a:lnTo>
                      <a:pt x="430" y="375"/>
                    </a:lnTo>
                    <a:lnTo>
                      <a:pt x="418" y="396"/>
                    </a:lnTo>
                    <a:lnTo>
                      <a:pt x="410" y="405"/>
                    </a:lnTo>
                    <a:lnTo>
                      <a:pt x="403" y="415"/>
                    </a:lnTo>
                    <a:lnTo>
                      <a:pt x="387" y="434"/>
                    </a:lnTo>
                    <a:lnTo>
                      <a:pt x="385" y="434"/>
                    </a:lnTo>
                    <a:lnTo>
                      <a:pt x="384" y="436"/>
                    </a:lnTo>
                    <a:lnTo>
                      <a:pt x="382" y="438"/>
                    </a:lnTo>
                    <a:lnTo>
                      <a:pt x="377" y="442"/>
                    </a:lnTo>
                    <a:lnTo>
                      <a:pt x="368" y="451"/>
                    </a:lnTo>
                    <a:lnTo>
                      <a:pt x="358" y="458"/>
                    </a:lnTo>
                    <a:lnTo>
                      <a:pt x="349" y="466"/>
                    </a:lnTo>
                    <a:lnTo>
                      <a:pt x="337" y="472"/>
                    </a:lnTo>
                    <a:lnTo>
                      <a:pt x="327" y="479"/>
                    </a:lnTo>
                    <a:lnTo>
                      <a:pt x="307" y="489"/>
                    </a:lnTo>
                    <a:lnTo>
                      <a:pt x="284" y="497"/>
                    </a:lnTo>
                    <a:lnTo>
                      <a:pt x="261" y="502"/>
                    </a:lnTo>
                    <a:lnTo>
                      <a:pt x="254" y="502"/>
                    </a:lnTo>
                    <a:lnTo>
                      <a:pt x="251" y="502"/>
                    </a:lnTo>
                    <a:lnTo>
                      <a:pt x="249" y="504"/>
                    </a:lnTo>
                    <a:lnTo>
                      <a:pt x="237" y="506"/>
                    </a:lnTo>
                    <a:lnTo>
                      <a:pt x="225" y="506"/>
                    </a:lnTo>
                    <a:lnTo>
                      <a:pt x="214" y="507"/>
                    </a:lnTo>
                    <a:lnTo>
                      <a:pt x="187" y="506"/>
                    </a:lnTo>
                    <a:lnTo>
                      <a:pt x="164" y="502"/>
                    </a:lnTo>
                    <a:lnTo>
                      <a:pt x="141" y="497"/>
                    </a:lnTo>
                    <a:lnTo>
                      <a:pt x="119" y="489"/>
                    </a:lnTo>
                    <a:lnTo>
                      <a:pt x="98" y="479"/>
                    </a:lnTo>
                    <a:lnTo>
                      <a:pt x="77" y="466"/>
                    </a:lnTo>
                    <a:lnTo>
                      <a:pt x="58" y="451"/>
                    </a:lnTo>
                    <a:lnTo>
                      <a:pt x="41" y="434"/>
                    </a:lnTo>
                    <a:lnTo>
                      <a:pt x="29" y="421"/>
                    </a:lnTo>
                    <a:lnTo>
                      <a:pt x="18" y="408"/>
                    </a:lnTo>
                    <a:lnTo>
                      <a:pt x="8" y="395"/>
                    </a:lnTo>
                    <a:lnTo>
                      <a:pt x="0" y="381"/>
                    </a:lnTo>
                    <a:lnTo>
                      <a:pt x="0" y="403"/>
                    </a:lnTo>
                    <a:lnTo>
                      <a:pt x="2" y="422"/>
                    </a:lnTo>
                    <a:lnTo>
                      <a:pt x="26" y="449"/>
                    </a:lnTo>
                    <a:lnTo>
                      <a:pt x="46" y="466"/>
                    </a:lnTo>
                    <a:lnTo>
                      <a:pt x="66" y="483"/>
                    </a:lnTo>
                    <a:lnTo>
                      <a:pt x="88" y="496"/>
                    </a:lnTo>
                    <a:lnTo>
                      <a:pt x="111" y="508"/>
                    </a:lnTo>
                    <a:lnTo>
                      <a:pt x="134" y="516"/>
                    </a:lnTo>
                    <a:lnTo>
                      <a:pt x="159" y="523"/>
                    </a:lnTo>
                    <a:lnTo>
                      <a:pt x="185" y="526"/>
                    </a:lnTo>
                    <a:lnTo>
                      <a:pt x="214" y="528"/>
                    </a:lnTo>
                    <a:lnTo>
                      <a:pt x="216" y="527"/>
                    </a:lnTo>
                    <a:lnTo>
                      <a:pt x="219" y="527"/>
                    </a:lnTo>
                    <a:lnTo>
                      <a:pt x="226" y="527"/>
                    </a:lnTo>
                    <a:lnTo>
                      <a:pt x="240" y="526"/>
                    </a:lnTo>
                    <a:lnTo>
                      <a:pt x="252" y="524"/>
                    </a:lnTo>
                    <a:lnTo>
                      <a:pt x="266" y="523"/>
                    </a:lnTo>
                    <a:lnTo>
                      <a:pt x="291" y="516"/>
                    </a:lnTo>
                    <a:lnTo>
                      <a:pt x="316" y="508"/>
                    </a:lnTo>
                    <a:lnTo>
                      <a:pt x="326" y="501"/>
                    </a:lnTo>
                    <a:lnTo>
                      <a:pt x="337" y="496"/>
                    </a:lnTo>
                    <a:lnTo>
                      <a:pt x="360" y="483"/>
                    </a:lnTo>
                    <a:lnTo>
                      <a:pt x="380" y="466"/>
                    </a:lnTo>
                    <a:lnTo>
                      <a:pt x="401" y="449"/>
                    </a:lnTo>
                    <a:lnTo>
                      <a:pt x="418" y="429"/>
                    </a:lnTo>
                    <a:lnTo>
                      <a:pt x="435" y="408"/>
                    </a:lnTo>
                    <a:lnTo>
                      <a:pt x="447" y="386"/>
                    </a:lnTo>
                    <a:lnTo>
                      <a:pt x="460" y="363"/>
                    </a:lnTo>
                    <a:lnTo>
                      <a:pt x="468" y="338"/>
                    </a:lnTo>
                    <a:lnTo>
                      <a:pt x="469" y="331"/>
                    </a:lnTo>
                    <a:lnTo>
                      <a:pt x="471" y="326"/>
                    </a:lnTo>
                    <a:lnTo>
                      <a:pt x="475" y="314"/>
                    </a:lnTo>
                    <a:lnTo>
                      <a:pt x="476" y="301"/>
                    </a:lnTo>
                    <a:lnTo>
                      <a:pt x="478" y="288"/>
                    </a:lnTo>
                    <a:lnTo>
                      <a:pt x="479" y="275"/>
                    </a:lnTo>
                    <a:lnTo>
                      <a:pt x="479" y="268"/>
                    </a:lnTo>
                    <a:lnTo>
                      <a:pt x="479" y="264"/>
                    </a:lnTo>
                    <a:lnTo>
                      <a:pt x="480" y="262"/>
                    </a:lnTo>
                    <a:close/>
                  </a:path>
                </a:pathLst>
              </a:custGeom>
              <a:solidFill>
                <a:srgbClr val="9FF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4" name="Freeform 35"/>
              <p:cNvSpPr>
                <a:spLocks/>
              </p:cNvSpPr>
              <p:nvPr/>
            </p:nvSpPr>
            <p:spPr bwMode="auto">
              <a:xfrm>
                <a:off x="3941" y="1154"/>
                <a:ext cx="102" cy="117"/>
              </a:xfrm>
              <a:custGeom>
                <a:avLst/>
                <a:gdLst>
                  <a:gd name="T0" fmla="*/ 1 w 512"/>
                  <a:gd name="T1" fmla="*/ 0 h 588"/>
                  <a:gd name="T2" fmla="*/ 1 w 512"/>
                  <a:gd name="T3" fmla="*/ 0 h 588"/>
                  <a:gd name="T4" fmla="*/ 1 w 512"/>
                  <a:gd name="T5" fmla="*/ 0 h 588"/>
                  <a:gd name="T6" fmla="*/ 1 w 512"/>
                  <a:gd name="T7" fmla="*/ 1 h 588"/>
                  <a:gd name="T8" fmla="*/ 1 w 512"/>
                  <a:gd name="T9" fmla="*/ 1 h 588"/>
                  <a:gd name="T10" fmla="*/ 1 w 512"/>
                  <a:gd name="T11" fmla="*/ 1 h 588"/>
                  <a:gd name="T12" fmla="*/ 1 w 512"/>
                  <a:gd name="T13" fmla="*/ 1 h 588"/>
                  <a:gd name="T14" fmla="*/ 1 w 512"/>
                  <a:gd name="T15" fmla="*/ 1 h 588"/>
                  <a:gd name="T16" fmla="*/ 1 w 512"/>
                  <a:gd name="T17" fmla="*/ 1 h 588"/>
                  <a:gd name="T18" fmla="*/ 1 w 512"/>
                  <a:gd name="T19" fmla="*/ 1 h 588"/>
                  <a:gd name="T20" fmla="*/ 1 w 512"/>
                  <a:gd name="T21" fmla="*/ 1 h 588"/>
                  <a:gd name="T22" fmla="*/ 0 w 512"/>
                  <a:gd name="T23" fmla="*/ 1 h 588"/>
                  <a:gd name="T24" fmla="*/ 0 w 512"/>
                  <a:gd name="T25" fmla="*/ 1 h 588"/>
                  <a:gd name="T26" fmla="*/ 0 w 512"/>
                  <a:gd name="T27" fmla="*/ 1 h 588"/>
                  <a:gd name="T28" fmla="*/ 0 w 512"/>
                  <a:gd name="T29" fmla="*/ 1 h 588"/>
                  <a:gd name="T30" fmla="*/ 0 w 512"/>
                  <a:gd name="T31" fmla="*/ 1 h 588"/>
                  <a:gd name="T32" fmla="*/ 0 w 512"/>
                  <a:gd name="T33" fmla="*/ 1 h 588"/>
                  <a:gd name="T34" fmla="*/ 0 w 512"/>
                  <a:gd name="T35" fmla="*/ 1 h 588"/>
                  <a:gd name="T36" fmla="*/ 0 w 512"/>
                  <a:gd name="T37" fmla="*/ 1 h 588"/>
                  <a:gd name="T38" fmla="*/ 0 w 512"/>
                  <a:gd name="T39" fmla="*/ 1 h 588"/>
                  <a:gd name="T40" fmla="*/ 0 w 512"/>
                  <a:gd name="T41" fmla="*/ 1 h 588"/>
                  <a:gd name="T42" fmla="*/ 0 w 512"/>
                  <a:gd name="T43" fmla="*/ 1 h 588"/>
                  <a:gd name="T44" fmla="*/ 0 w 512"/>
                  <a:gd name="T45" fmla="*/ 1 h 588"/>
                  <a:gd name="T46" fmla="*/ 0 w 512"/>
                  <a:gd name="T47" fmla="*/ 1 h 588"/>
                  <a:gd name="T48" fmla="*/ 1 w 512"/>
                  <a:gd name="T49" fmla="*/ 1 h 588"/>
                  <a:gd name="T50" fmla="*/ 1 w 512"/>
                  <a:gd name="T51" fmla="*/ 1 h 588"/>
                  <a:gd name="T52" fmla="*/ 1 w 512"/>
                  <a:gd name="T53" fmla="*/ 1 h 588"/>
                  <a:gd name="T54" fmla="*/ 1 w 512"/>
                  <a:gd name="T55" fmla="*/ 1 h 588"/>
                  <a:gd name="T56" fmla="*/ 1 w 512"/>
                  <a:gd name="T57" fmla="*/ 1 h 588"/>
                  <a:gd name="T58" fmla="*/ 1 w 512"/>
                  <a:gd name="T59" fmla="*/ 1 h 588"/>
                  <a:gd name="T60" fmla="*/ 1 w 512"/>
                  <a:gd name="T61" fmla="*/ 1 h 588"/>
                  <a:gd name="T62" fmla="*/ 1 w 512"/>
                  <a:gd name="T63" fmla="*/ 1 h 588"/>
                  <a:gd name="T64" fmla="*/ 1 w 512"/>
                  <a:gd name="T65" fmla="*/ 1 h 588"/>
                  <a:gd name="T66" fmla="*/ 1 w 512"/>
                  <a:gd name="T67" fmla="*/ 1 h 588"/>
                  <a:gd name="T68" fmla="*/ 1 w 512"/>
                  <a:gd name="T69" fmla="*/ 0 h 588"/>
                  <a:gd name="T70" fmla="*/ 1 w 512"/>
                  <a:gd name="T71" fmla="*/ 0 h 588"/>
                  <a:gd name="T72" fmla="*/ 1 w 512"/>
                  <a:gd name="T73" fmla="*/ 0 h 588"/>
                  <a:gd name="T74" fmla="*/ 1 w 512"/>
                  <a:gd name="T75" fmla="*/ 0 h 588"/>
                  <a:gd name="T76" fmla="*/ 1 w 512"/>
                  <a:gd name="T77" fmla="*/ 0 h 588"/>
                  <a:gd name="T78" fmla="*/ 0 w 512"/>
                  <a:gd name="T79" fmla="*/ 0 h 588"/>
                  <a:gd name="T80" fmla="*/ 1 w 512"/>
                  <a:gd name="T81" fmla="*/ 0 h 588"/>
                  <a:gd name="T82" fmla="*/ 1 w 512"/>
                  <a:gd name="T83" fmla="*/ 0 h 588"/>
                  <a:gd name="T84" fmla="*/ 1 w 512"/>
                  <a:gd name="T85" fmla="*/ 0 h 5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2"/>
                  <a:gd name="T130" fmla="*/ 0 h 588"/>
                  <a:gd name="T131" fmla="*/ 512 w 512"/>
                  <a:gd name="T132" fmla="*/ 588 h 5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2" h="588">
                    <a:moveTo>
                      <a:pt x="407" y="79"/>
                    </a:moveTo>
                    <a:lnTo>
                      <a:pt x="426" y="100"/>
                    </a:lnTo>
                    <a:lnTo>
                      <a:pt x="443" y="122"/>
                    </a:lnTo>
                    <a:lnTo>
                      <a:pt x="457" y="146"/>
                    </a:lnTo>
                    <a:lnTo>
                      <a:pt x="469" y="171"/>
                    </a:lnTo>
                    <a:lnTo>
                      <a:pt x="477" y="196"/>
                    </a:lnTo>
                    <a:lnTo>
                      <a:pt x="485" y="223"/>
                    </a:lnTo>
                    <a:lnTo>
                      <a:pt x="488" y="252"/>
                    </a:lnTo>
                    <a:lnTo>
                      <a:pt x="491" y="281"/>
                    </a:lnTo>
                    <a:lnTo>
                      <a:pt x="488" y="308"/>
                    </a:lnTo>
                    <a:lnTo>
                      <a:pt x="486" y="322"/>
                    </a:lnTo>
                    <a:lnTo>
                      <a:pt x="485" y="329"/>
                    </a:lnTo>
                    <a:lnTo>
                      <a:pt x="485" y="337"/>
                    </a:lnTo>
                    <a:lnTo>
                      <a:pt x="480" y="349"/>
                    </a:lnTo>
                    <a:lnTo>
                      <a:pt x="477" y="363"/>
                    </a:lnTo>
                    <a:lnTo>
                      <a:pt x="472" y="375"/>
                    </a:lnTo>
                    <a:lnTo>
                      <a:pt x="469" y="389"/>
                    </a:lnTo>
                    <a:lnTo>
                      <a:pt x="462" y="400"/>
                    </a:lnTo>
                    <a:lnTo>
                      <a:pt x="460" y="402"/>
                    </a:lnTo>
                    <a:lnTo>
                      <a:pt x="459" y="403"/>
                    </a:lnTo>
                    <a:lnTo>
                      <a:pt x="459" y="406"/>
                    </a:lnTo>
                    <a:lnTo>
                      <a:pt x="457" y="413"/>
                    </a:lnTo>
                    <a:lnTo>
                      <a:pt x="450" y="424"/>
                    </a:lnTo>
                    <a:lnTo>
                      <a:pt x="443" y="436"/>
                    </a:lnTo>
                    <a:lnTo>
                      <a:pt x="426" y="459"/>
                    </a:lnTo>
                    <a:lnTo>
                      <a:pt x="407" y="482"/>
                    </a:lnTo>
                    <a:lnTo>
                      <a:pt x="384" y="501"/>
                    </a:lnTo>
                    <a:lnTo>
                      <a:pt x="361" y="518"/>
                    </a:lnTo>
                    <a:lnTo>
                      <a:pt x="349" y="525"/>
                    </a:lnTo>
                    <a:lnTo>
                      <a:pt x="337" y="533"/>
                    </a:lnTo>
                    <a:lnTo>
                      <a:pt x="331" y="535"/>
                    </a:lnTo>
                    <a:lnTo>
                      <a:pt x="328" y="535"/>
                    </a:lnTo>
                    <a:lnTo>
                      <a:pt x="327" y="536"/>
                    </a:lnTo>
                    <a:lnTo>
                      <a:pt x="325" y="538"/>
                    </a:lnTo>
                    <a:lnTo>
                      <a:pt x="314" y="545"/>
                    </a:lnTo>
                    <a:lnTo>
                      <a:pt x="300" y="549"/>
                    </a:lnTo>
                    <a:lnTo>
                      <a:pt x="287" y="553"/>
                    </a:lnTo>
                    <a:lnTo>
                      <a:pt x="274" y="557"/>
                    </a:lnTo>
                    <a:lnTo>
                      <a:pt x="261" y="561"/>
                    </a:lnTo>
                    <a:lnTo>
                      <a:pt x="253" y="561"/>
                    </a:lnTo>
                    <a:lnTo>
                      <a:pt x="247" y="562"/>
                    </a:lnTo>
                    <a:lnTo>
                      <a:pt x="233" y="564"/>
                    </a:lnTo>
                    <a:lnTo>
                      <a:pt x="225" y="564"/>
                    </a:lnTo>
                    <a:lnTo>
                      <a:pt x="218" y="566"/>
                    </a:lnTo>
                    <a:lnTo>
                      <a:pt x="205" y="567"/>
                    </a:lnTo>
                    <a:lnTo>
                      <a:pt x="175" y="564"/>
                    </a:lnTo>
                    <a:lnTo>
                      <a:pt x="147" y="561"/>
                    </a:lnTo>
                    <a:lnTo>
                      <a:pt x="119" y="553"/>
                    </a:lnTo>
                    <a:lnTo>
                      <a:pt x="94" y="545"/>
                    </a:lnTo>
                    <a:lnTo>
                      <a:pt x="70" y="533"/>
                    </a:lnTo>
                    <a:lnTo>
                      <a:pt x="46" y="518"/>
                    </a:lnTo>
                    <a:lnTo>
                      <a:pt x="23" y="501"/>
                    </a:lnTo>
                    <a:lnTo>
                      <a:pt x="3" y="482"/>
                    </a:lnTo>
                    <a:lnTo>
                      <a:pt x="0" y="479"/>
                    </a:lnTo>
                    <a:lnTo>
                      <a:pt x="4" y="498"/>
                    </a:lnTo>
                    <a:lnTo>
                      <a:pt x="10" y="516"/>
                    </a:lnTo>
                    <a:lnTo>
                      <a:pt x="31" y="533"/>
                    </a:lnTo>
                    <a:lnTo>
                      <a:pt x="52" y="547"/>
                    </a:lnTo>
                    <a:lnTo>
                      <a:pt x="75" y="560"/>
                    </a:lnTo>
                    <a:lnTo>
                      <a:pt x="99" y="570"/>
                    </a:lnTo>
                    <a:lnTo>
                      <a:pt x="123" y="578"/>
                    </a:lnTo>
                    <a:lnTo>
                      <a:pt x="149" y="584"/>
                    </a:lnTo>
                    <a:lnTo>
                      <a:pt x="176" y="587"/>
                    </a:lnTo>
                    <a:lnTo>
                      <a:pt x="205" y="588"/>
                    </a:lnTo>
                    <a:lnTo>
                      <a:pt x="211" y="587"/>
                    </a:lnTo>
                    <a:lnTo>
                      <a:pt x="219" y="587"/>
                    </a:lnTo>
                    <a:lnTo>
                      <a:pt x="235" y="586"/>
                    </a:lnTo>
                    <a:lnTo>
                      <a:pt x="265" y="581"/>
                    </a:lnTo>
                    <a:lnTo>
                      <a:pt x="278" y="577"/>
                    </a:lnTo>
                    <a:lnTo>
                      <a:pt x="285" y="575"/>
                    </a:lnTo>
                    <a:lnTo>
                      <a:pt x="286" y="574"/>
                    </a:lnTo>
                    <a:lnTo>
                      <a:pt x="289" y="574"/>
                    </a:lnTo>
                    <a:lnTo>
                      <a:pt x="293" y="574"/>
                    </a:lnTo>
                    <a:lnTo>
                      <a:pt x="307" y="569"/>
                    </a:lnTo>
                    <a:lnTo>
                      <a:pt x="321" y="564"/>
                    </a:lnTo>
                    <a:lnTo>
                      <a:pt x="334" y="558"/>
                    </a:lnTo>
                    <a:lnTo>
                      <a:pt x="348" y="551"/>
                    </a:lnTo>
                    <a:lnTo>
                      <a:pt x="353" y="546"/>
                    </a:lnTo>
                    <a:lnTo>
                      <a:pt x="360" y="543"/>
                    </a:lnTo>
                    <a:lnTo>
                      <a:pt x="374" y="536"/>
                    </a:lnTo>
                    <a:lnTo>
                      <a:pt x="385" y="526"/>
                    </a:lnTo>
                    <a:lnTo>
                      <a:pt x="398" y="517"/>
                    </a:lnTo>
                    <a:lnTo>
                      <a:pt x="409" y="507"/>
                    </a:lnTo>
                    <a:lnTo>
                      <a:pt x="411" y="503"/>
                    </a:lnTo>
                    <a:lnTo>
                      <a:pt x="415" y="501"/>
                    </a:lnTo>
                    <a:lnTo>
                      <a:pt x="421" y="496"/>
                    </a:lnTo>
                    <a:lnTo>
                      <a:pt x="426" y="490"/>
                    </a:lnTo>
                    <a:lnTo>
                      <a:pt x="428" y="486"/>
                    </a:lnTo>
                    <a:lnTo>
                      <a:pt x="432" y="484"/>
                    </a:lnTo>
                    <a:lnTo>
                      <a:pt x="442" y="473"/>
                    </a:lnTo>
                    <a:lnTo>
                      <a:pt x="451" y="460"/>
                    </a:lnTo>
                    <a:lnTo>
                      <a:pt x="461" y="449"/>
                    </a:lnTo>
                    <a:lnTo>
                      <a:pt x="476" y="424"/>
                    </a:lnTo>
                    <a:lnTo>
                      <a:pt x="483" y="410"/>
                    </a:lnTo>
                    <a:lnTo>
                      <a:pt x="489" y="398"/>
                    </a:lnTo>
                    <a:lnTo>
                      <a:pt x="494" y="383"/>
                    </a:lnTo>
                    <a:lnTo>
                      <a:pt x="499" y="369"/>
                    </a:lnTo>
                    <a:lnTo>
                      <a:pt x="499" y="365"/>
                    </a:lnTo>
                    <a:lnTo>
                      <a:pt x="499" y="363"/>
                    </a:lnTo>
                    <a:lnTo>
                      <a:pt x="500" y="362"/>
                    </a:lnTo>
                    <a:lnTo>
                      <a:pt x="502" y="355"/>
                    </a:lnTo>
                    <a:lnTo>
                      <a:pt x="506" y="341"/>
                    </a:lnTo>
                    <a:lnTo>
                      <a:pt x="510" y="312"/>
                    </a:lnTo>
                    <a:lnTo>
                      <a:pt x="511" y="296"/>
                    </a:lnTo>
                    <a:lnTo>
                      <a:pt x="511" y="288"/>
                    </a:lnTo>
                    <a:lnTo>
                      <a:pt x="512" y="281"/>
                    </a:lnTo>
                    <a:lnTo>
                      <a:pt x="510" y="248"/>
                    </a:lnTo>
                    <a:lnTo>
                      <a:pt x="506" y="219"/>
                    </a:lnTo>
                    <a:lnTo>
                      <a:pt x="499" y="189"/>
                    </a:lnTo>
                    <a:lnTo>
                      <a:pt x="489" y="162"/>
                    </a:lnTo>
                    <a:lnTo>
                      <a:pt x="476" y="135"/>
                    </a:lnTo>
                    <a:lnTo>
                      <a:pt x="461" y="110"/>
                    </a:lnTo>
                    <a:lnTo>
                      <a:pt x="442" y="86"/>
                    </a:lnTo>
                    <a:lnTo>
                      <a:pt x="421" y="65"/>
                    </a:lnTo>
                    <a:lnTo>
                      <a:pt x="399" y="43"/>
                    </a:lnTo>
                    <a:lnTo>
                      <a:pt x="376" y="26"/>
                    </a:lnTo>
                    <a:lnTo>
                      <a:pt x="351" y="11"/>
                    </a:lnTo>
                    <a:lnTo>
                      <a:pt x="338" y="4"/>
                    </a:lnTo>
                    <a:lnTo>
                      <a:pt x="327" y="0"/>
                    </a:lnTo>
                    <a:lnTo>
                      <a:pt x="306" y="2"/>
                    </a:lnTo>
                    <a:lnTo>
                      <a:pt x="289" y="7"/>
                    </a:lnTo>
                    <a:lnTo>
                      <a:pt x="303" y="11"/>
                    </a:lnTo>
                    <a:lnTo>
                      <a:pt x="319" y="18"/>
                    </a:lnTo>
                    <a:lnTo>
                      <a:pt x="334" y="25"/>
                    </a:lnTo>
                    <a:lnTo>
                      <a:pt x="350" y="34"/>
                    </a:lnTo>
                    <a:lnTo>
                      <a:pt x="363" y="43"/>
                    </a:lnTo>
                    <a:lnTo>
                      <a:pt x="378" y="54"/>
                    </a:lnTo>
                    <a:lnTo>
                      <a:pt x="392" y="66"/>
                    </a:lnTo>
                    <a:lnTo>
                      <a:pt x="407" y="79"/>
                    </a:lnTo>
                    <a:close/>
                  </a:path>
                </a:pathLst>
              </a:custGeom>
              <a:solidFill>
                <a:srgbClr val="8FF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5" name="Freeform 36"/>
              <p:cNvSpPr>
                <a:spLocks/>
              </p:cNvSpPr>
              <p:nvPr/>
            </p:nvSpPr>
            <p:spPr bwMode="auto">
              <a:xfrm>
                <a:off x="3943" y="1153"/>
                <a:ext cx="104" cy="122"/>
              </a:xfrm>
              <a:custGeom>
                <a:avLst/>
                <a:gdLst>
                  <a:gd name="T0" fmla="*/ 1 w 521"/>
                  <a:gd name="T1" fmla="*/ 0 h 610"/>
                  <a:gd name="T2" fmla="*/ 1 w 521"/>
                  <a:gd name="T3" fmla="*/ 0 h 610"/>
                  <a:gd name="T4" fmla="*/ 1 w 521"/>
                  <a:gd name="T5" fmla="*/ 0 h 610"/>
                  <a:gd name="T6" fmla="*/ 1 w 521"/>
                  <a:gd name="T7" fmla="*/ 0 h 610"/>
                  <a:gd name="T8" fmla="*/ 1 w 521"/>
                  <a:gd name="T9" fmla="*/ 0 h 610"/>
                  <a:gd name="T10" fmla="*/ 1 w 521"/>
                  <a:gd name="T11" fmla="*/ 1 h 610"/>
                  <a:gd name="T12" fmla="*/ 1 w 521"/>
                  <a:gd name="T13" fmla="*/ 1 h 610"/>
                  <a:gd name="T14" fmla="*/ 1 w 521"/>
                  <a:gd name="T15" fmla="*/ 1 h 610"/>
                  <a:gd name="T16" fmla="*/ 1 w 521"/>
                  <a:gd name="T17" fmla="*/ 1 h 610"/>
                  <a:gd name="T18" fmla="*/ 1 w 521"/>
                  <a:gd name="T19" fmla="*/ 1 h 610"/>
                  <a:gd name="T20" fmla="*/ 1 w 521"/>
                  <a:gd name="T21" fmla="*/ 1 h 610"/>
                  <a:gd name="T22" fmla="*/ 1 w 521"/>
                  <a:gd name="T23" fmla="*/ 1 h 610"/>
                  <a:gd name="T24" fmla="*/ 1 w 521"/>
                  <a:gd name="T25" fmla="*/ 1 h 610"/>
                  <a:gd name="T26" fmla="*/ 1 w 521"/>
                  <a:gd name="T27" fmla="*/ 1 h 610"/>
                  <a:gd name="T28" fmla="*/ 1 w 521"/>
                  <a:gd name="T29" fmla="*/ 1 h 610"/>
                  <a:gd name="T30" fmla="*/ 1 w 521"/>
                  <a:gd name="T31" fmla="*/ 1 h 610"/>
                  <a:gd name="T32" fmla="*/ 1 w 521"/>
                  <a:gd name="T33" fmla="*/ 1 h 610"/>
                  <a:gd name="T34" fmla="*/ 1 w 521"/>
                  <a:gd name="T35" fmla="*/ 1 h 610"/>
                  <a:gd name="T36" fmla="*/ 1 w 521"/>
                  <a:gd name="T37" fmla="*/ 1 h 610"/>
                  <a:gd name="T38" fmla="*/ 0 w 521"/>
                  <a:gd name="T39" fmla="*/ 1 h 610"/>
                  <a:gd name="T40" fmla="*/ 0 w 521"/>
                  <a:gd name="T41" fmla="*/ 1 h 610"/>
                  <a:gd name="T42" fmla="*/ 0 w 521"/>
                  <a:gd name="T43" fmla="*/ 1 h 610"/>
                  <a:gd name="T44" fmla="*/ 0 w 521"/>
                  <a:gd name="T45" fmla="*/ 1 h 610"/>
                  <a:gd name="T46" fmla="*/ 0 w 521"/>
                  <a:gd name="T47" fmla="*/ 1 h 610"/>
                  <a:gd name="T48" fmla="*/ 0 w 521"/>
                  <a:gd name="T49" fmla="*/ 1 h 610"/>
                  <a:gd name="T50" fmla="*/ 0 w 521"/>
                  <a:gd name="T51" fmla="*/ 1 h 610"/>
                  <a:gd name="T52" fmla="*/ 0 w 521"/>
                  <a:gd name="T53" fmla="*/ 1 h 610"/>
                  <a:gd name="T54" fmla="*/ 0 w 521"/>
                  <a:gd name="T55" fmla="*/ 1 h 610"/>
                  <a:gd name="T56" fmla="*/ 0 w 521"/>
                  <a:gd name="T57" fmla="*/ 1 h 610"/>
                  <a:gd name="T58" fmla="*/ 0 w 521"/>
                  <a:gd name="T59" fmla="*/ 1 h 610"/>
                  <a:gd name="T60" fmla="*/ 0 w 521"/>
                  <a:gd name="T61" fmla="*/ 1 h 610"/>
                  <a:gd name="T62" fmla="*/ 0 w 521"/>
                  <a:gd name="T63" fmla="*/ 1 h 610"/>
                  <a:gd name="T64" fmla="*/ 0 w 521"/>
                  <a:gd name="T65" fmla="*/ 1 h 610"/>
                  <a:gd name="T66" fmla="*/ 0 w 521"/>
                  <a:gd name="T67" fmla="*/ 1 h 610"/>
                  <a:gd name="T68" fmla="*/ 0 w 521"/>
                  <a:gd name="T69" fmla="*/ 1 h 610"/>
                  <a:gd name="T70" fmla="*/ 0 w 521"/>
                  <a:gd name="T71" fmla="*/ 1 h 610"/>
                  <a:gd name="T72" fmla="*/ 0 w 521"/>
                  <a:gd name="T73" fmla="*/ 1 h 610"/>
                  <a:gd name="T74" fmla="*/ 1 w 521"/>
                  <a:gd name="T75" fmla="*/ 1 h 610"/>
                  <a:gd name="T76" fmla="*/ 1 w 521"/>
                  <a:gd name="T77" fmla="*/ 1 h 610"/>
                  <a:gd name="T78" fmla="*/ 1 w 521"/>
                  <a:gd name="T79" fmla="*/ 1 h 610"/>
                  <a:gd name="T80" fmla="*/ 1 w 521"/>
                  <a:gd name="T81" fmla="*/ 1 h 610"/>
                  <a:gd name="T82" fmla="*/ 1 w 521"/>
                  <a:gd name="T83" fmla="*/ 1 h 610"/>
                  <a:gd name="T84" fmla="*/ 1 w 521"/>
                  <a:gd name="T85" fmla="*/ 1 h 610"/>
                  <a:gd name="T86" fmla="*/ 1 w 521"/>
                  <a:gd name="T87" fmla="*/ 1 h 610"/>
                  <a:gd name="T88" fmla="*/ 1 w 521"/>
                  <a:gd name="T89" fmla="*/ 1 h 610"/>
                  <a:gd name="T90" fmla="*/ 1 w 521"/>
                  <a:gd name="T91" fmla="*/ 1 h 610"/>
                  <a:gd name="T92" fmla="*/ 1 w 521"/>
                  <a:gd name="T93" fmla="*/ 1 h 610"/>
                  <a:gd name="T94" fmla="*/ 1 w 521"/>
                  <a:gd name="T95" fmla="*/ 0 h 610"/>
                  <a:gd name="T96" fmla="*/ 1 w 521"/>
                  <a:gd name="T97" fmla="*/ 0 h 610"/>
                  <a:gd name="T98" fmla="*/ 1 w 521"/>
                  <a:gd name="T99" fmla="*/ 0 h 610"/>
                  <a:gd name="T100" fmla="*/ 1 w 521"/>
                  <a:gd name="T101" fmla="*/ 0 h 610"/>
                  <a:gd name="T102" fmla="*/ 1 w 521"/>
                  <a:gd name="T103" fmla="*/ 0 h 610"/>
                  <a:gd name="T104" fmla="*/ 1 w 521"/>
                  <a:gd name="T105" fmla="*/ 0 h 610"/>
                  <a:gd name="T106" fmla="*/ 1 w 521"/>
                  <a:gd name="T107" fmla="*/ 0 h 610"/>
                  <a:gd name="T108" fmla="*/ 1 w 521"/>
                  <a:gd name="T109" fmla="*/ 0 h 610"/>
                  <a:gd name="T110" fmla="*/ 1 w 521"/>
                  <a:gd name="T111" fmla="*/ 0 h 610"/>
                  <a:gd name="T112" fmla="*/ 1 w 521"/>
                  <a:gd name="T113" fmla="*/ 0 h 6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1"/>
                  <a:gd name="T172" fmla="*/ 0 h 610"/>
                  <a:gd name="T173" fmla="*/ 521 w 521"/>
                  <a:gd name="T174" fmla="*/ 610 h 6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1" h="610">
                    <a:moveTo>
                      <a:pt x="411" y="67"/>
                    </a:moveTo>
                    <a:lnTo>
                      <a:pt x="432" y="88"/>
                    </a:lnTo>
                    <a:lnTo>
                      <a:pt x="451" y="112"/>
                    </a:lnTo>
                    <a:lnTo>
                      <a:pt x="466" y="137"/>
                    </a:lnTo>
                    <a:lnTo>
                      <a:pt x="479" y="164"/>
                    </a:lnTo>
                    <a:lnTo>
                      <a:pt x="489" y="191"/>
                    </a:lnTo>
                    <a:lnTo>
                      <a:pt x="496" y="221"/>
                    </a:lnTo>
                    <a:lnTo>
                      <a:pt x="500" y="250"/>
                    </a:lnTo>
                    <a:lnTo>
                      <a:pt x="502" y="283"/>
                    </a:lnTo>
                    <a:lnTo>
                      <a:pt x="501" y="290"/>
                    </a:lnTo>
                    <a:lnTo>
                      <a:pt x="501" y="298"/>
                    </a:lnTo>
                    <a:lnTo>
                      <a:pt x="500" y="314"/>
                    </a:lnTo>
                    <a:lnTo>
                      <a:pt x="496" y="343"/>
                    </a:lnTo>
                    <a:lnTo>
                      <a:pt x="492" y="357"/>
                    </a:lnTo>
                    <a:lnTo>
                      <a:pt x="490" y="364"/>
                    </a:lnTo>
                    <a:lnTo>
                      <a:pt x="489" y="365"/>
                    </a:lnTo>
                    <a:lnTo>
                      <a:pt x="489" y="367"/>
                    </a:lnTo>
                    <a:lnTo>
                      <a:pt x="489" y="371"/>
                    </a:lnTo>
                    <a:lnTo>
                      <a:pt x="484" y="385"/>
                    </a:lnTo>
                    <a:lnTo>
                      <a:pt x="479" y="400"/>
                    </a:lnTo>
                    <a:lnTo>
                      <a:pt x="473" y="412"/>
                    </a:lnTo>
                    <a:lnTo>
                      <a:pt x="466" y="426"/>
                    </a:lnTo>
                    <a:lnTo>
                      <a:pt x="451" y="451"/>
                    </a:lnTo>
                    <a:lnTo>
                      <a:pt x="441" y="462"/>
                    </a:lnTo>
                    <a:lnTo>
                      <a:pt x="432" y="475"/>
                    </a:lnTo>
                    <a:lnTo>
                      <a:pt x="422" y="486"/>
                    </a:lnTo>
                    <a:lnTo>
                      <a:pt x="418" y="488"/>
                    </a:lnTo>
                    <a:lnTo>
                      <a:pt x="416" y="492"/>
                    </a:lnTo>
                    <a:lnTo>
                      <a:pt x="411" y="498"/>
                    </a:lnTo>
                    <a:lnTo>
                      <a:pt x="405" y="503"/>
                    </a:lnTo>
                    <a:lnTo>
                      <a:pt x="401" y="505"/>
                    </a:lnTo>
                    <a:lnTo>
                      <a:pt x="399" y="509"/>
                    </a:lnTo>
                    <a:lnTo>
                      <a:pt x="388" y="519"/>
                    </a:lnTo>
                    <a:lnTo>
                      <a:pt x="375" y="528"/>
                    </a:lnTo>
                    <a:lnTo>
                      <a:pt x="364" y="538"/>
                    </a:lnTo>
                    <a:lnTo>
                      <a:pt x="350" y="545"/>
                    </a:lnTo>
                    <a:lnTo>
                      <a:pt x="343" y="548"/>
                    </a:lnTo>
                    <a:lnTo>
                      <a:pt x="338" y="553"/>
                    </a:lnTo>
                    <a:lnTo>
                      <a:pt x="324" y="560"/>
                    </a:lnTo>
                    <a:lnTo>
                      <a:pt x="311" y="566"/>
                    </a:lnTo>
                    <a:lnTo>
                      <a:pt x="297" y="571"/>
                    </a:lnTo>
                    <a:lnTo>
                      <a:pt x="283" y="576"/>
                    </a:lnTo>
                    <a:lnTo>
                      <a:pt x="279" y="576"/>
                    </a:lnTo>
                    <a:lnTo>
                      <a:pt x="276" y="576"/>
                    </a:lnTo>
                    <a:lnTo>
                      <a:pt x="275" y="577"/>
                    </a:lnTo>
                    <a:lnTo>
                      <a:pt x="268" y="579"/>
                    </a:lnTo>
                    <a:lnTo>
                      <a:pt x="255" y="583"/>
                    </a:lnTo>
                    <a:lnTo>
                      <a:pt x="225" y="588"/>
                    </a:lnTo>
                    <a:lnTo>
                      <a:pt x="209" y="589"/>
                    </a:lnTo>
                    <a:lnTo>
                      <a:pt x="201" y="589"/>
                    </a:lnTo>
                    <a:lnTo>
                      <a:pt x="195" y="590"/>
                    </a:lnTo>
                    <a:lnTo>
                      <a:pt x="166" y="589"/>
                    </a:lnTo>
                    <a:lnTo>
                      <a:pt x="139" y="586"/>
                    </a:lnTo>
                    <a:lnTo>
                      <a:pt x="113" y="580"/>
                    </a:lnTo>
                    <a:lnTo>
                      <a:pt x="89" y="572"/>
                    </a:lnTo>
                    <a:lnTo>
                      <a:pt x="65" y="562"/>
                    </a:lnTo>
                    <a:lnTo>
                      <a:pt x="42" y="549"/>
                    </a:lnTo>
                    <a:lnTo>
                      <a:pt x="21" y="535"/>
                    </a:lnTo>
                    <a:lnTo>
                      <a:pt x="0" y="518"/>
                    </a:lnTo>
                    <a:lnTo>
                      <a:pt x="5" y="536"/>
                    </a:lnTo>
                    <a:lnTo>
                      <a:pt x="12" y="554"/>
                    </a:lnTo>
                    <a:lnTo>
                      <a:pt x="31" y="566"/>
                    </a:lnTo>
                    <a:lnTo>
                      <a:pt x="53" y="578"/>
                    </a:lnTo>
                    <a:lnTo>
                      <a:pt x="74" y="587"/>
                    </a:lnTo>
                    <a:lnTo>
                      <a:pt x="97" y="595"/>
                    </a:lnTo>
                    <a:lnTo>
                      <a:pt x="120" y="600"/>
                    </a:lnTo>
                    <a:lnTo>
                      <a:pt x="143" y="605"/>
                    </a:lnTo>
                    <a:lnTo>
                      <a:pt x="168" y="608"/>
                    </a:lnTo>
                    <a:lnTo>
                      <a:pt x="195" y="610"/>
                    </a:lnTo>
                    <a:lnTo>
                      <a:pt x="226" y="607"/>
                    </a:lnTo>
                    <a:lnTo>
                      <a:pt x="258" y="603"/>
                    </a:lnTo>
                    <a:lnTo>
                      <a:pt x="273" y="598"/>
                    </a:lnTo>
                    <a:lnTo>
                      <a:pt x="289" y="595"/>
                    </a:lnTo>
                    <a:lnTo>
                      <a:pt x="296" y="591"/>
                    </a:lnTo>
                    <a:lnTo>
                      <a:pt x="304" y="589"/>
                    </a:lnTo>
                    <a:lnTo>
                      <a:pt x="319" y="585"/>
                    </a:lnTo>
                    <a:lnTo>
                      <a:pt x="347" y="570"/>
                    </a:lnTo>
                    <a:lnTo>
                      <a:pt x="374" y="554"/>
                    </a:lnTo>
                    <a:lnTo>
                      <a:pt x="376" y="551"/>
                    </a:lnTo>
                    <a:lnTo>
                      <a:pt x="380" y="548"/>
                    </a:lnTo>
                    <a:lnTo>
                      <a:pt x="386" y="544"/>
                    </a:lnTo>
                    <a:lnTo>
                      <a:pt x="400" y="535"/>
                    </a:lnTo>
                    <a:lnTo>
                      <a:pt x="425" y="513"/>
                    </a:lnTo>
                    <a:lnTo>
                      <a:pt x="435" y="500"/>
                    </a:lnTo>
                    <a:lnTo>
                      <a:pt x="447" y="487"/>
                    </a:lnTo>
                    <a:lnTo>
                      <a:pt x="456" y="474"/>
                    </a:lnTo>
                    <a:lnTo>
                      <a:pt x="460" y="467"/>
                    </a:lnTo>
                    <a:lnTo>
                      <a:pt x="462" y="463"/>
                    </a:lnTo>
                    <a:lnTo>
                      <a:pt x="466" y="461"/>
                    </a:lnTo>
                    <a:lnTo>
                      <a:pt x="482" y="434"/>
                    </a:lnTo>
                    <a:lnTo>
                      <a:pt x="496" y="407"/>
                    </a:lnTo>
                    <a:lnTo>
                      <a:pt x="507" y="377"/>
                    </a:lnTo>
                    <a:lnTo>
                      <a:pt x="510" y="361"/>
                    </a:lnTo>
                    <a:lnTo>
                      <a:pt x="515" y="347"/>
                    </a:lnTo>
                    <a:lnTo>
                      <a:pt x="519" y="315"/>
                    </a:lnTo>
                    <a:lnTo>
                      <a:pt x="521" y="283"/>
                    </a:lnTo>
                    <a:lnTo>
                      <a:pt x="519" y="249"/>
                    </a:lnTo>
                    <a:lnTo>
                      <a:pt x="515" y="217"/>
                    </a:lnTo>
                    <a:lnTo>
                      <a:pt x="507" y="186"/>
                    </a:lnTo>
                    <a:lnTo>
                      <a:pt x="496" y="157"/>
                    </a:lnTo>
                    <a:lnTo>
                      <a:pt x="482" y="128"/>
                    </a:lnTo>
                    <a:lnTo>
                      <a:pt x="466" y="102"/>
                    </a:lnTo>
                    <a:lnTo>
                      <a:pt x="447" y="76"/>
                    </a:lnTo>
                    <a:lnTo>
                      <a:pt x="425" y="52"/>
                    </a:lnTo>
                    <a:lnTo>
                      <a:pt x="391" y="21"/>
                    </a:lnTo>
                    <a:lnTo>
                      <a:pt x="373" y="9"/>
                    </a:lnTo>
                    <a:lnTo>
                      <a:pt x="356" y="0"/>
                    </a:lnTo>
                    <a:lnTo>
                      <a:pt x="334" y="0"/>
                    </a:lnTo>
                    <a:lnTo>
                      <a:pt x="317" y="2"/>
                    </a:lnTo>
                    <a:lnTo>
                      <a:pt x="328" y="6"/>
                    </a:lnTo>
                    <a:lnTo>
                      <a:pt x="341" y="13"/>
                    </a:lnTo>
                    <a:lnTo>
                      <a:pt x="366" y="28"/>
                    </a:lnTo>
                    <a:lnTo>
                      <a:pt x="389" y="45"/>
                    </a:lnTo>
                    <a:lnTo>
                      <a:pt x="411" y="67"/>
                    </a:lnTo>
                    <a:close/>
                  </a:path>
                </a:pathLst>
              </a:custGeom>
              <a:solidFill>
                <a:srgbClr val="87FF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6" name="Freeform 37"/>
              <p:cNvSpPr>
                <a:spLocks/>
              </p:cNvSpPr>
              <p:nvPr/>
            </p:nvSpPr>
            <p:spPr bwMode="auto">
              <a:xfrm>
                <a:off x="4040" y="1216"/>
                <a:ext cx="58" cy="92"/>
              </a:xfrm>
              <a:custGeom>
                <a:avLst/>
                <a:gdLst>
                  <a:gd name="T0" fmla="*/ 0 w 286"/>
                  <a:gd name="T1" fmla="*/ 0 h 464"/>
                  <a:gd name="T2" fmla="*/ 0 w 286"/>
                  <a:gd name="T3" fmla="*/ 0 h 464"/>
                  <a:gd name="T4" fmla="*/ 0 w 286"/>
                  <a:gd name="T5" fmla="*/ 0 h 464"/>
                  <a:gd name="T6" fmla="*/ 0 w 286"/>
                  <a:gd name="T7" fmla="*/ 0 h 464"/>
                  <a:gd name="T8" fmla="*/ 0 w 286"/>
                  <a:gd name="T9" fmla="*/ 0 h 464"/>
                  <a:gd name="T10" fmla="*/ 0 w 286"/>
                  <a:gd name="T11" fmla="*/ 0 h 464"/>
                  <a:gd name="T12" fmla="*/ 0 w 286"/>
                  <a:gd name="T13" fmla="*/ 0 h 464"/>
                  <a:gd name="T14" fmla="*/ 0 w 286"/>
                  <a:gd name="T15" fmla="*/ 0 h 464"/>
                  <a:gd name="T16" fmla="*/ 0 w 286"/>
                  <a:gd name="T17" fmla="*/ 0 h 464"/>
                  <a:gd name="T18" fmla="*/ 0 w 286"/>
                  <a:gd name="T19" fmla="*/ 0 h 464"/>
                  <a:gd name="T20" fmla="*/ 0 w 286"/>
                  <a:gd name="T21" fmla="*/ 0 h 464"/>
                  <a:gd name="T22" fmla="*/ 0 w 286"/>
                  <a:gd name="T23" fmla="*/ 0 h 464"/>
                  <a:gd name="T24" fmla="*/ 0 w 286"/>
                  <a:gd name="T25" fmla="*/ 0 h 464"/>
                  <a:gd name="T26" fmla="*/ 0 w 286"/>
                  <a:gd name="T27" fmla="*/ 0 h 464"/>
                  <a:gd name="T28" fmla="*/ 0 w 286"/>
                  <a:gd name="T29" fmla="*/ 0 h 464"/>
                  <a:gd name="T30" fmla="*/ 0 w 286"/>
                  <a:gd name="T31" fmla="*/ 0 h 464"/>
                  <a:gd name="T32" fmla="*/ 0 w 286"/>
                  <a:gd name="T33" fmla="*/ 0 h 464"/>
                  <a:gd name="T34" fmla="*/ 0 w 286"/>
                  <a:gd name="T35" fmla="*/ 1 h 464"/>
                  <a:gd name="T36" fmla="*/ 0 w 286"/>
                  <a:gd name="T37" fmla="*/ 1 h 464"/>
                  <a:gd name="T38" fmla="*/ 0 w 286"/>
                  <a:gd name="T39" fmla="*/ 1 h 464"/>
                  <a:gd name="T40" fmla="*/ 0 w 286"/>
                  <a:gd name="T41" fmla="*/ 1 h 464"/>
                  <a:gd name="T42" fmla="*/ 0 w 286"/>
                  <a:gd name="T43" fmla="*/ 1 h 464"/>
                  <a:gd name="T44" fmla="*/ 0 w 286"/>
                  <a:gd name="T45" fmla="*/ 1 h 464"/>
                  <a:gd name="T46" fmla="*/ 0 w 286"/>
                  <a:gd name="T47" fmla="*/ 1 h 464"/>
                  <a:gd name="T48" fmla="*/ 0 w 286"/>
                  <a:gd name="T49" fmla="*/ 1 h 464"/>
                  <a:gd name="T50" fmla="*/ 0 w 286"/>
                  <a:gd name="T51" fmla="*/ 1 h 464"/>
                  <a:gd name="T52" fmla="*/ 0 w 286"/>
                  <a:gd name="T53" fmla="*/ 1 h 464"/>
                  <a:gd name="T54" fmla="*/ 0 w 286"/>
                  <a:gd name="T55" fmla="*/ 1 h 464"/>
                  <a:gd name="T56" fmla="*/ 0 w 286"/>
                  <a:gd name="T57" fmla="*/ 1 h 464"/>
                  <a:gd name="T58" fmla="*/ 0 w 286"/>
                  <a:gd name="T59" fmla="*/ 1 h 464"/>
                  <a:gd name="T60" fmla="*/ 0 w 286"/>
                  <a:gd name="T61" fmla="*/ 1 h 464"/>
                  <a:gd name="T62" fmla="*/ 0 w 286"/>
                  <a:gd name="T63" fmla="*/ 1 h 464"/>
                  <a:gd name="T64" fmla="*/ 0 w 286"/>
                  <a:gd name="T65" fmla="*/ 1 h 464"/>
                  <a:gd name="T66" fmla="*/ 0 w 286"/>
                  <a:gd name="T67" fmla="*/ 0 h 464"/>
                  <a:gd name="T68" fmla="*/ 0 w 286"/>
                  <a:gd name="T69" fmla="*/ 0 h 464"/>
                  <a:gd name="T70" fmla="*/ 0 w 286"/>
                  <a:gd name="T71" fmla="*/ 0 h 464"/>
                  <a:gd name="T72" fmla="*/ 0 w 286"/>
                  <a:gd name="T73" fmla="*/ 0 h 464"/>
                  <a:gd name="T74" fmla="*/ 0 w 286"/>
                  <a:gd name="T75" fmla="*/ 0 h 464"/>
                  <a:gd name="T76" fmla="*/ 0 w 286"/>
                  <a:gd name="T77" fmla="*/ 0 h 464"/>
                  <a:gd name="T78" fmla="*/ 0 w 286"/>
                  <a:gd name="T79" fmla="*/ 0 h 464"/>
                  <a:gd name="T80" fmla="*/ 0 w 286"/>
                  <a:gd name="T81" fmla="*/ 0 h 464"/>
                  <a:gd name="T82" fmla="*/ 0 w 286"/>
                  <a:gd name="T83" fmla="*/ 0 h 464"/>
                  <a:gd name="T84" fmla="*/ 0 w 286"/>
                  <a:gd name="T85" fmla="*/ 0 h 4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464"/>
                  <a:gd name="T131" fmla="*/ 286 w 286"/>
                  <a:gd name="T132" fmla="*/ 464 h 4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464">
                    <a:moveTo>
                      <a:pt x="286" y="110"/>
                    </a:moveTo>
                    <a:lnTo>
                      <a:pt x="286" y="82"/>
                    </a:lnTo>
                    <a:lnTo>
                      <a:pt x="284" y="40"/>
                    </a:lnTo>
                    <a:lnTo>
                      <a:pt x="280" y="0"/>
                    </a:lnTo>
                    <a:lnTo>
                      <a:pt x="277" y="13"/>
                    </a:lnTo>
                    <a:lnTo>
                      <a:pt x="276" y="26"/>
                    </a:lnTo>
                    <a:lnTo>
                      <a:pt x="273" y="54"/>
                    </a:lnTo>
                    <a:lnTo>
                      <a:pt x="268" y="79"/>
                    </a:lnTo>
                    <a:lnTo>
                      <a:pt x="264" y="105"/>
                    </a:lnTo>
                    <a:lnTo>
                      <a:pt x="257" y="129"/>
                    </a:lnTo>
                    <a:lnTo>
                      <a:pt x="250" y="153"/>
                    </a:lnTo>
                    <a:lnTo>
                      <a:pt x="241" y="177"/>
                    </a:lnTo>
                    <a:lnTo>
                      <a:pt x="232" y="202"/>
                    </a:lnTo>
                    <a:lnTo>
                      <a:pt x="207" y="248"/>
                    </a:lnTo>
                    <a:lnTo>
                      <a:pt x="193" y="269"/>
                    </a:lnTo>
                    <a:lnTo>
                      <a:pt x="180" y="292"/>
                    </a:lnTo>
                    <a:lnTo>
                      <a:pt x="164" y="312"/>
                    </a:lnTo>
                    <a:lnTo>
                      <a:pt x="148" y="334"/>
                    </a:lnTo>
                    <a:lnTo>
                      <a:pt x="112" y="375"/>
                    </a:lnTo>
                    <a:lnTo>
                      <a:pt x="83" y="399"/>
                    </a:lnTo>
                    <a:lnTo>
                      <a:pt x="56" y="423"/>
                    </a:lnTo>
                    <a:lnTo>
                      <a:pt x="48" y="428"/>
                    </a:lnTo>
                    <a:lnTo>
                      <a:pt x="41" y="433"/>
                    </a:lnTo>
                    <a:lnTo>
                      <a:pt x="28" y="445"/>
                    </a:lnTo>
                    <a:lnTo>
                      <a:pt x="0" y="464"/>
                    </a:lnTo>
                    <a:lnTo>
                      <a:pt x="21" y="456"/>
                    </a:lnTo>
                    <a:lnTo>
                      <a:pt x="31" y="452"/>
                    </a:lnTo>
                    <a:lnTo>
                      <a:pt x="42" y="448"/>
                    </a:lnTo>
                    <a:lnTo>
                      <a:pt x="62" y="439"/>
                    </a:lnTo>
                    <a:lnTo>
                      <a:pt x="82" y="430"/>
                    </a:lnTo>
                    <a:lnTo>
                      <a:pt x="125" y="389"/>
                    </a:lnTo>
                    <a:lnTo>
                      <a:pt x="154" y="358"/>
                    </a:lnTo>
                    <a:lnTo>
                      <a:pt x="181" y="326"/>
                    </a:lnTo>
                    <a:lnTo>
                      <a:pt x="205" y="292"/>
                    </a:lnTo>
                    <a:lnTo>
                      <a:pt x="227" y="258"/>
                    </a:lnTo>
                    <a:lnTo>
                      <a:pt x="246" y="221"/>
                    </a:lnTo>
                    <a:lnTo>
                      <a:pt x="263" y="185"/>
                    </a:lnTo>
                    <a:lnTo>
                      <a:pt x="265" y="175"/>
                    </a:lnTo>
                    <a:lnTo>
                      <a:pt x="268" y="166"/>
                    </a:lnTo>
                    <a:lnTo>
                      <a:pt x="275" y="148"/>
                    </a:lnTo>
                    <a:lnTo>
                      <a:pt x="277" y="138"/>
                    </a:lnTo>
                    <a:lnTo>
                      <a:pt x="281" y="129"/>
                    </a:lnTo>
                    <a:lnTo>
                      <a:pt x="286" y="110"/>
                    </a:lnTo>
                    <a:close/>
                  </a:path>
                </a:pathLst>
              </a:custGeom>
              <a:solidFill>
                <a:srgbClr val="1FF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7" name="Freeform 38"/>
              <p:cNvSpPr>
                <a:spLocks/>
              </p:cNvSpPr>
              <p:nvPr/>
            </p:nvSpPr>
            <p:spPr bwMode="auto">
              <a:xfrm>
                <a:off x="4057" y="1238"/>
                <a:ext cx="41" cy="64"/>
              </a:xfrm>
              <a:custGeom>
                <a:avLst/>
                <a:gdLst>
                  <a:gd name="T0" fmla="*/ 0 w 204"/>
                  <a:gd name="T1" fmla="*/ 0 h 320"/>
                  <a:gd name="T2" fmla="*/ 0 w 204"/>
                  <a:gd name="T3" fmla="*/ 0 h 320"/>
                  <a:gd name="T4" fmla="*/ 0 w 204"/>
                  <a:gd name="T5" fmla="*/ 0 h 320"/>
                  <a:gd name="T6" fmla="*/ 0 w 204"/>
                  <a:gd name="T7" fmla="*/ 0 h 320"/>
                  <a:gd name="T8" fmla="*/ 0 w 204"/>
                  <a:gd name="T9" fmla="*/ 0 h 320"/>
                  <a:gd name="T10" fmla="*/ 0 w 204"/>
                  <a:gd name="T11" fmla="*/ 0 h 320"/>
                  <a:gd name="T12" fmla="*/ 0 w 204"/>
                  <a:gd name="T13" fmla="*/ 0 h 320"/>
                  <a:gd name="T14" fmla="*/ 0 w 204"/>
                  <a:gd name="T15" fmla="*/ 0 h 320"/>
                  <a:gd name="T16" fmla="*/ 0 w 204"/>
                  <a:gd name="T17" fmla="*/ 0 h 320"/>
                  <a:gd name="T18" fmla="*/ 0 w 204"/>
                  <a:gd name="T19" fmla="*/ 0 h 320"/>
                  <a:gd name="T20" fmla="*/ 0 w 204"/>
                  <a:gd name="T21" fmla="*/ 0 h 320"/>
                  <a:gd name="T22" fmla="*/ 0 w 204"/>
                  <a:gd name="T23" fmla="*/ 0 h 320"/>
                  <a:gd name="T24" fmla="*/ 0 w 204"/>
                  <a:gd name="T25" fmla="*/ 0 h 320"/>
                  <a:gd name="T26" fmla="*/ 0 w 204"/>
                  <a:gd name="T27" fmla="*/ 0 h 320"/>
                  <a:gd name="T28" fmla="*/ 0 w 204"/>
                  <a:gd name="T29" fmla="*/ 0 h 320"/>
                  <a:gd name="T30" fmla="*/ 0 w 204"/>
                  <a:gd name="T31" fmla="*/ 0 h 320"/>
                  <a:gd name="T32" fmla="*/ 0 w 204"/>
                  <a:gd name="T33" fmla="*/ 0 h 320"/>
                  <a:gd name="T34" fmla="*/ 0 w 204"/>
                  <a:gd name="T35" fmla="*/ 0 h 320"/>
                  <a:gd name="T36" fmla="*/ 0 w 204"/>
                  <a:gd name="T37" fmla="*/ 0 h 320"/>
                  <a:gd name="T38" fmla="*/ 0 w 204"/>
                  <a:gd name="T39" fmla="*/ 0 h 320"/>
                  <a:gd name="T40" fmla="*/ 0 w 204"/>
                  <a:gd name="T41" fmla="*/ 0 h 320"/>
                  <a:gd name="T42" fmla="*/ 0 w 204"/>
                  <a:gd name="T43" fmla="*/ 0 h 320"/>
                  <a:gd name="T44" fmla="*/ 0 w 204"/>
                  <a:gd name="T45" fmla="*/ 0 h 320"/>
                  <a:gd name="T46" fmla="*/ 0 w 204"/>
                  <a:gd name="T47" fmla="*/ 0 h 320"/>
                  <a:gd name="T48" fmla="*/ 0 w 204"/>
                  <a:gd name="T49" fmla="*/ 0 h 320"/>
                  <a:gd name="T50" fmla="*/ 0 w 204"/>
                  <a:gd name="T51" fmla="*/ 0 h 320"/>
                  <a:gd name="T52" fmla="*/ 0 w 204"/>
                  <a:gd name="T53" fmla="*/ 0 h 320"/>
                  <a:gd name="T54" fmla="*/ 0 w 204"/>
                  <a:gd name="T55" fmla="*/ 0 h 320"/>
                  <a:gd name="T56" fmla="*/ 0 w 204"/>
                  <a:gd name="T57" fmla="*/ 0 h 320"/>
                  <a:gd name="T58" fmla="*/ 0 w 204"/>
                  <a:gd name="T59" fmla="*/ 0 h 320"/>
                  <a:gd name="T60" fmla="*/ 0 w 204"/>
                  <a:gd name="T61" fmla="*/ 0 h 320"/>
                  <a:gd name="T62" fmla="*/ 0 w 204"/>
                  <a:gd name="T63" fmla="*/ 0 h 320"/>
                  <a:gd name="T64" fmla="*/ 0 w 204"/>
                  <a:gd name="T65" fmla="*/ 1 h 320"/>
                  <a:gd name="T66" fmla="*/ 0 w 204"/>
                  <a:gd name="T67" fmla="*/ 0 h 320"/>
                  <a:gd name="T68" fmla="*/ 0 w 204"/>
                  <a:gd name="T69" fmla="*/ 0 h 320"/>
                  <a:gd name="T70" fmla="*/ 0 w 204"/>
                  <a:gd name="T71" fmla="*/ 0 h 320"/>
                  <a:gd name="T72" fmla="*/ 0 w 204"/>
                  <a:gd name="T73" fmla="*/ 0 h 320"/>
                  <a:gd name="T74" fmla="*/ 0 w 204"/>
                  <a:gd name="T75" fmla="*/ 0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4"/>
                  <a:gd name="T115" fmla="*/ 0 h 320"/>
                  <a:gd name="T116" fmla="*/ 204 w 204"/>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4" h="320">
                    <a:moveTo>
                      <a:pt x="90" y="253"/>
                    </a:moveTo>
                    <a:lnTo>
                      <a:pt x="101" y="238"/>
                    </a:lnTo>
                    <a:lnTo>
                      <a:pt x="114" y="225"/>
                    </a:lnTo>
                    <a:lnTo>
                      <a:pt x="118" y="217"/>
                    </a:lnTo>
                    <a:lnTo>
                      <a:pt x="124" y="210"/>
                    </a:lnTo>
                    <a:lnTo>
                      <a:pt x="135" y="196"/>
                    </a:lnTo>
                    <a:lnTo>
                      <a:pt x="153" y="167"/>
                    </a:lnTo>
                    <a:lnTo>
                      <a:pt x="161" y="151"/>
                    </a:lnTo>
                    <a:lnTo>
                      <a:pt x="170" y="136"/>
                    </a:lnTo>
                    <a:lnTo>
                      <a:pt x="173" y="127"/>
                    </a:lnTo>
                    <a:lnTo>
                      <a:pt x="174" y="123"/>
                    </a:lnTo>
                    <a:lnTo>
                      <a:pt x="176" y="119"/>
                    </a:lnTo>
                    <a:lnTo>
                      <a:pt x="183" y="104"/>
                    </a:lnTo>
                    <a:lnTo>
                      <a:pt x="187" y="87"/>
                    </a:lnTo>
                    <a:lnTo>
                      <a:pt x="193" y="71"/>
                    </a:lnTo>
                    <a:lnTo>
                      <a:pt x="196" y="53"/>
                    </a:lnTo>
                    <a:lnTo>
                      <a:pt x="198" y="43"/>
                    </a:lnTo>
                    <a:lnTo>
                      <a:pt x="200" y="36"/>
                    </a:lnTo>
                    <a:lnTo>
                      <a:pt x="202" y="17"/>
                    </a:lnTo>
                    <a:lnTo>
                      <a:pt x="204" y="0"/>
                    </a:lnTo>
                    <a:lnTo>
                      <a:pt x="199" y="19"/>
                    </a:lnTo>
                    <a:lnTo>
                      <a:pt x="195" y="28"/>
                    </a:lnTo>
                    <a:lnTo>
                      <a:pt x="193" y="38"/>
                    </a:lnTo>
                    <a:lnTo>
                      <a:pt x="186" y="56"/>
                    </a:lnTo>
                    <a:lnTo>
                      <a:pt x="183" y="65"/>
                    </a:lnTo>
                    <a:lnTo>
                      <a:pt x="181" y="75"/>
                    </a:lnTo>
                    <a:lnTo>
                      <a:pt x="164" y="111"/>
                    </a:lnTo>
                    <a:lnTo>
                      <a:pt x="145" y="148"/>
                    </a:lnTo>
                    <a:lnTo>
                      <a:pt x="123" y="182"/>
                    </a:lnTo>
                    <a:lnTo>
                      <a:pt x="99" y="216"/>
                    </a:lnTo>
                    <a:lnTo>
                      <a:pt x="72" y="248"/>
                    </a:lnTo>
                    <a:lnTo>
                      <a:pt x="43" y="279"/>
                    </a:lnTo>
                    <a:lnTo>
                      <a:pt x="0" y="320"/>
                    </a:lnTo>
                    <a:lnTo>
                      <a:pt x="23" y="305"/>
                    </a:lnTo>
                    <a:lnTo>
                      <a:pt x="45" y="289"/>
                    </a:lnTo>
                    <a:lnTo>
                      <a:pt x="56" y="280"/>
                    </a:lnTo>
                    <a:lnTo>
                      <a:pt x="67" y="272"/>
                    </a:lnTo>
                    <a:lnTo>
                      <a:pt x="90" y="253"/>
                    </a:lnTo>
                    <a:close/>
                  </a:path>
                </a:pathLst>
              </a:custGeom>
              <a:solidFill>
                <a:srgbClr val="10FF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8" name="Freeform 39"/>
              <p:cNvSpPr>
                <a:spLocks/>
              </p:cNvSpPr>
              <p:nvPr/>
            </p:nvSpPr>
            <p:spPr bwMode="auto">
              <a:xfrm>
                <a:off x="3939" y="1161"/>
                <a:ext cx="92" cy="98"/>
              </a:xfrm>
              <a:custGeom>
                <a:avLst/>
                <a:gdLst>
                  <a:gd name="T0" fmla="*/ 0 w 459"/>
                  <a:gd name="T1" fmla="*/ 0 h 490"/>
                  <a:gd name="T2" fmla="*/ 0 w 459"/>
                  <a:gd name="T3" fmla="*/ 0 h 490"/>
                  <a:gd name="T4" fmla="*/ 0 w 459"/>
                  <a:gd name="T5" fmla="*/ 0 h 490"/>
                  <a:gd name="T6" fmla="*/ 1 w 459"/>
                  <a:gd name="T7" fmla="*/ 0 h 490"/>
                  <a:gd name="T8" fmla="*/ 1 w 459"/>
                  <a:gd name="T9" fmla="*/ 0 h 490"/>
                  <a:gd name="T10" fmla="*/ 1 w 459"/>
                  <a:gd name="T11" fmla="*/ 0 h 490"/>
                  <a:gd name="T12" fmla="*/ 1 w 459"/>
                  <a:gd name="T13" fmla="*/ 0 h 490"/>
                  <a:gd name="T14" fmla="*/ 1 w 459"/>
                  <a:gd name="T15" fmla="*/ 0 h 490"/>
                  <a:gd name="T16" fmla="*/ 1 w 459"/>
                  <a:gd name="T17" fmla="*/ 0 h 490"/>
                  <a:gd name="T18" fmla="*/ 1 w 459"/>
                  <a:gd name="T19" fmla="*/ 0 h 490"/>
                  <a:gd name="T20" fmla="*/ 1 w 459"/>
                  <a:gd name="T21" fmla="*/ 0 h 490"/>
                  <a:gd name="T22" fmla="*/ 1 w 459"/>
                  <a:gd name="T23" fmla="*/ 0 h 490"/>
                  <a:gd name="T24" fmla="*/ 1 w 459"/>
                  <a:gd name="T25" fmla="*/ 1 h 490"/>
                  <a:gd name="T26" fmla="*/ 1 w 459"/>
                  <a:gd name="T27" fmla="*/ 1 h 490"/>
                  <a:gd name="T28" fmla="*/ 1 w 459"/>
                  <a:gd name="T29" fmla="*/ 1 h 490"/>
                  <a:gd name="T30" fmla="*/ 1 w 459"/>
                  <a:gd name="T31" fmla="*/ 1 h 490"/>
                  <a:gd name="T32" fmla="*/ 1 w 459"/>
                  <a:gd name="T33" fmla="*/ 1 h 490"/>
                  <a:gd name="T34" fmla="*/ 0 w 459"/>
                  <a:gd name="T35" fmla="*/ 1 h 490"/>
                  <a:gd name="T36" fmla="*/ 0 w 459"/>
                  <a:gd name="T37" fmla="*/ 1 h 490"/>
                  <a:gd name="T38" fmla="*/ 0 w 459"/>
                  <a:gd name="T39" fmla="*/ 1 h 490"/>
                  <a:gd name="T40" fmla="*/ 0 w 459"/>
                  <a:gd name="T41" fmla="*/ 1 h 490"/>
                  <a:gd name="T42" fmla="*/ 0 w 459"/>
                  <a:gd name="T43" fmla="*/ 1 h 490"/>
                  <a:gd name="T44" fmla="*/ 0 w 459"/>
                  <a:gd name="T45" fmla="*/ 1 h 490"/>
                  <a:gd name="T46" fmla="*/ 0 w 459"/>
                  <a:gd name="T47" fmla="*/ 1 h 490"/>
                  <a:gd name="T48" fmla="*/ 0 w 459"/>
                  <a:gd name="T49" fmla="*/ 1 h 490"/>
                  <a:gd name="T50" fmla="*/ 0 w 459"/>
                  <a:gd name="T51" fmla="*/ 1 h 490"/>
                  <a:gd name="T52" fmla="*/ 0 w 459"/>
                  <a:gd name="T53" fmla="*/ 1 h 490"/>
                  <a:gd name="T54" fmla="*/ 0 w 459"/>
                  <a:gd name="T55" fmla="*/ 1 h 490"/>
                  <a:gd name="T56" fmla="*/ 0 w 459"/>
                  <a:gd name="T57" fmla="*/ 1 h 490"/>
                  <a:gd name="T58" fmla="*/ 0 w 459"/>
                  <a:gd name="T59" fmla="*/ 1 h 490"/>
                  <a:gd name="T60" fmla="*/ 0 w 459"/>
                  <a:gd name="T61" fmla="*/ 1 h 490"/>
                  <a:gd name="T62" fmla="*/ 0 w 459"/>
                  <a:gd name="T63" fmla="*/ 1 h 490"/>
                  <a:gd name="T64" fmla="*/ 0 w 459"/>
                  <a:gd name="T65" fmla="*/ 1 h 490"/>
                  <a:gd name="T66" fmla="*/ 0 w 459"/>
                  <a:gd name="T67" fmla="*/ 1 h 490"/>
                  <a:gd name="T68" fmla="*/ 0 w 459"/>
                  <a:gd name="T69" fmla="*/ 1 h 490"/>
                  <a:gd name="T70" fmla="*/ 0 w 459"/>
                  <a:gd name="T71" fmla="*/ 1 h 490"/>
                  <a:gd name="T72" fmla="*/ 0 w 459"/>
                  <a:gd name="T73" fmla="*/ 1 h 490"/>
                  <a:gd name="T74" fmla="*/ 1 w 459"/>
                  <a:gd name="T75" fmla="*/ 1 h 490"/>
                  <a:gd name="T76" fmla="*/ 1 w 459"/>
                  <a:gd name="T77" fmla="*/ 1 h 490"/>
                  <a:gd name="T78" fmla="*/ 1 w 459"/>
                  <a:gd name="T79" fmla="*/ 1 h 490"/>
                  <a:gd name="T80" fmla="*/ 1 w 459"/>
                  <a:gd name="T81" fmla="*/ 1 h 490"/>
                  <a:gd name="T82" fmla="*/ 1 w 459"/>
                  <a:gd name="T83" fmla="*/ 1 h 490"/>
                  <a:gd name="T84" fmla="*/ 1 w 459"/>
                  <a:gd name="T85" fmla="*/ 1 h 490"/>
                  <a:gd name="T86" fmla="*/ 1 w 459"/>
                  <a:gd name="T87" fmla="*/ 1 h 490"/>
                  <a:gd name="T88" fmla="*/ 1 w 459"/>
                  <a:gd name="T89" fmla="*/ 1 h 490"/>
                  <a:gd name="T90" fmla="*/ 1 w 459"/>
                  <a:gd name="T91" fmla="*/ 0 h 490"/>
                  <a:gd name="T92" fmla="*/ 1 w 459"/>
                  <a:gd name="T93" fmla="*/ 0 h 490"/>
                  <a:gd name="T94" fmla="*/ 1 w 459"/>
                  <a:gd name="T95" fmla="*/ 0 h 490"/>
                  <a:gd name="T96" fmla="*/ 1 w 459"/>
                  <a:gd name="T97" fmla="*/ 0 h 490"/>
                  <a:gd name="T98" fmla="*/ 1 w 459"/>
                  <a:gd name="T99" fmla="*/ 0 h 490"/>
                  <a:gd name="T100" fmla="*/ 1 w 459"/>
                  <a:gd name="T101" fmla="*/ 0 h 490"/>
                  <a:gd name="T102" fmla="*/ 1 w 459"/>
                  <a:gd name="T103" fmla="*/ 0 h 490"/>
                  <a:gd name="T104" fmla="*/ 1 w 459"/>
                  <a:gd name="T105" fmla="*/ 0 h 490"/>
                  <a:gd name="T106" fmla="*/ 1 w 459"/>
                  <a:gd name="T107" fmla="*/ 0 h 490"/>
                  <a:gd name="T108" fmla="*/ 0 w 459"/>
                  <a:gd name="T109" fmla="*/ 0 h 490"/>
                  <a:gd name="T110" fmla="*/ 0 w 459"/>
                  <a:gd name="T111" fmla="*/ 0 h 490"/>
                  <a:gd name="T112" fmla="*/ 0 w 459"/>
                  <a:gd name="T113" fmla="*/ 0 h 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9"/>
                  <a:gd name="T172" fmla="*/ 0 h 490"/>
                  <a:gd name="T173" fmla="*/ 459 w 459"/>
                  <a:gd name="T174" fmla="*/ 490 h 4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9" h="490">
                    <a:moveTo>
                      <a:pt x="173" y="26"/>
                    </a:moveTo>
                    <a:lnTo>
                      <a:pt x="192" y="23"/>
                    </a:lnTo>
                    <a:lnTo>
                      <a:pt x="214" y="22"/>
                    </a:lnTo>
                    <a:lnTo>
                      <a:pt x="235" y="22"/>
                    </a:lnTo>
                    <a:lnTo>
                      <a:pt x="258" y="25"/>
                    </a:lnTo>
                    <a:lnTo>
                      <a:pt x="278" y="30"/>
                    </a:lnTo>
                    <a:lnTo>
                      <a:pt x="300" y="38"/>
                    </a:lnTo>
                    <a:lnTo>
                      <a:pt x="318" y="46"/>
                    </a:lnTo>
                    <a:lnTo>
                      <a:pt x="337" y="57"/>
                    </a:lnTo>
                    <a:lnTo>
                      <a:pt x="354" y="69"/>
                    </a:lnTo>
                    <a:lnTo>
                      <a:pt x="372" y="86"/>
                    </a:lnTo>
                    <a:lnTo>
                      <a:pt x="387" y="102"/>
                    </a:lnTo>
                    <a:lnTo>
                      <a:pt x="401" y="119"/>
                    </a:lnTo>
                    <a:lnTo>
                      <a:pt x="412" y="137"/>
                    </a:lnTo>
                    <a:lnTo>
                      <a:pt x="422" y="158"/>
                    </a:lnTo>
                    <a:lnTo>
                      <a:pt x="429" y="177"/>
                    </a:lnTo>
                    <a:lnTo>
                      <a:pt x="435" y="199"/>
                    </a:lnTo>
                    <a:lnTo>
                      <a:pt x="438" y="221"/>
                    </a:lnTo>
                    <a:lnTo>
                      <a:pt x="439" y="245"/>
                    </a:lnTo>
                    <a:lnTo>
                      <a:pt x="438" y="250"/>
                    </a:lnTo>
                    <a:lnTo>
                      <a:pt x="438" y="255"/>
                    </a:lnTo>
                    <a:lnTo>
                      <a:pt x="438" y="267"/>
                    </a:lnTo>
                    <a:lnTo>
                      <a:pt x="435" y="289"/>
                    </a:lnTo>
                    <a:lnTo>
                      <a:pt x="429" y="310"/>
                    </a:lnTo>
                    <a:lnTo>
                      <a:pt x="422" y="330"/>
                    </a:lnTo>
                    <a:lnTo>
                      <a:pt x="412" y="348"/>
                    </a:lnTo>
                    <a:lnTo>
                      <a:pt x="401" y="367"/>
                    </a:lnTo>
                    <a:lnTo>
                      <a:pt x="387" y="384"/>
                    </a:lnTo>
                    <a:lnTo>
                      <a:pt x="372" y="403"/>
                    </a:lnTo>
                    <a:lnTo>
                      <a:pt x="354" y="417"/>
                    </a:lnTo>
                    <a:lnTo>
                      <a:pt x="345" y="424"/>
                    </a:lnTo>
                    <a:lnTo>
                      <a:pt x="341" y="428"/>
                    </a:lnTo>
                    <a:lnTo>
                      <a:pt x="337" y="432"/>
                    </a:lnTo>
                    <a:lnTo>
                      <a:pt x="318" y="443"/>
                    </a:lnTo>
                    <a:lnTo>
                      <a:pt x="300" y="454"/>
                    </a:lnTo>
                    <a:lnTo>
                      <a:pt x="278" y="460"/>
                    </a:lnTo>
                    <a:lnTo>
                      <a:pt x="258" y="466"/>
                    </a:lnTo>
                    <a:lnTo>
                      <a:pt x="235" y="470"/>
                    </a:lnTo>
                    <a:lnTo>
                      <a:pt x="224" y="470"/>
                    </a:lnTo>
                    <a:lnTo>
                      <a:pt x="218" y="470"/>
                    </a:lnTo>
                    <a:lnTo>
                      <a:pt x="214" y="471"/>
                    </a:lnTo>
                    <a:lnTo>
                      <a:pt x="190" y="470"/>
                    </a:lnTo>
                    <a:lnTo>
                      <a:pt x="168" y="466"/>
                    </a:lnTo>
                    <a:lnTo>
                      <a:pt x="147" y="460"/>
                    </a:lnTo>
                    <a:lnTo>
                      <a:pt x="127" y="454"/>
                    </a:lnTo>
                    <a:lnTo>
                      <a:pt x="107" y="443"/>
                    </a:lnTo>
                    <a:lnTo>
                      <a:pt x="89" y="432"/>
                    </a:lnTo>
                    <a:lnTo>
                      <a:pt x="71" y="417"/>
                    </a:lnTo>
                    <a:lnTo>
                      <a:pt x="55" y="403"/>
                    </a:lnTo>
                    <a:lnTo>
                      <a:pt x="37" y="382"/>
                    </a:lnTo>
                    <a:lnTo>
                      <a:pt x="22" y="362"/>
                    </a:lnTo>
                    <a:lnTo>
                      <a:pt x="10" y="339"/>
                    </a:lnTo>
                    <a:lnTo>
                      <a:pt x="2" y="316"/>
                    </a:lnTo>
                    <a:lnTo>
                      <a:pt x="0" y="355"/>
                    </a:lnTo>
                    <a:lnTo>
                      <a:pt x="0" y="364"/>
                    </a:lnTo>
                    <a:lnTo>
                      <a:pt x="8" y="378"/>
                    </a:lnTo>
                    <a:lnTo>
                      <a:pt x="18" y="391"/>
                    </a:lnTo>
                    <a:lnTo>
                      <a:pt x="29" y="404"/>
                    </a:lnTo>
                    <a:lnTo>
                      <a:pt x="41" y="417"/>
                    </a:lnTo>
                    <a:lnTo>
                      <a:pt x="58" y="434"/>
                    </a:lnTo>
                    <a:lnTo>
                      <a:pt x="77" y="449"/>
                    </a:lnTo>
                    <a:lnTo>
                      <a:pt x="98" y="462"/>
                    </a:lnTo>
                    <a:lnTo>
                      <a:pt x="119" y="472"/>
                    </a:lnTo>
                    <a:lnTo>
                      <a:pt x="141" y="480"/>
                    </a:lnTo>
                    <a:lnTo>
                      <a:pt x="164" y="485"/>
                    </a:lnTo>
                    <a:lnTo>
                      <a:pt x="187" y="489"/>
                    </a:lnTo>
                    <a:lnTo>
                      <a:pt x="214" y="490"/>
                    </a:lnTo>
                    <a:lnTo>
                      <a:pt x="225" y="489"/>
                    </a:lnTo>
                    <a:lnTo>
                      <a:pt x="237" y="489"/>
                    </a:lnTo>
                    <a:lnTo>
                      <a:pt x="249" y="487"/>
                    </a:lnTo>
                    <a:lnTo>
                      <a:pt x="251" y="485"/>
                    </a:lnTo>
                    <a:lnTo>
                      <a:pt x="254" y="485"/>
                    </a:lnTo>
                    <a:lnTo>
                      <a:pt x="261" y="485"/>
                    </a:lnTo>
                    <a:lnTo>
                      <a:pt x="284" y="480"/>
                    </a:lnTo>
                    <a:lnTo>
                      <a:pt x="307" y="472"/>
                    </a:lnTo>
                    <a:lnTo>
                      <a:pt x="327" y="462"/>
                    </a:lnTo>
                    <a:lnTo>
                      <a:pt x="337" y="455"/>
                    </a:lnTo>
                    <a:lnTo>
                      <a:pt x="349" y="449"/>
                    </a:lnTo>
                    <a:lnTo>
                      <a:pt x="358" y="441"/>
                    </a:lnTo>
                    <a:lnTo>
                      <a:pt x="368" y="434"/>
                    </a:lnTo>
                    <a:lnTo>
                      <a:pt x="377" y="425"/>
                    </a:lnTo>
                    <a:lnTo>
                      <a:pt x="382" y="421"/>
                    </a:lnTo>
                    <a:lnTo>
                      <a:pt x="384" y="419"/>
                    </a:lnTo>
                    <a:lnTo>
                      <a:pt x="385" y="417"/>
                    </a:lnTo>
                    <a:lnTo>
                      <a:pt x="387" y="417"/>
                    </a:lnTo>
                    <a:lnTo>
                      <a:pt x="403" y="398"/>
                    </a:lnTo>
                    <a:lnTo>
                      <a:pt x="410" y="388"/>
                    </a:lnTo>
                    <a:lnTo>
                      <a:pt x="418" y="379"/>
                    </a:lnTo>
                    <a:lnTo>
                      <a:pt x="430" y="358"/>
                    </a:lnTo>
                    <a:lnTo>
                      <a:pt x="441" y="338"/>
                    </a:lnTo>
                    <a:lnTo>
                      <a:pt x="448" y="315"/>
                    </a:lnTo>
                    <a:lnTo>
                      <a:pt x="454" y="293"/>
                    </a:lnTo>
                    <a:lnTo>
                      <a:pt x="454" y="286"/>
                    </a:lnTo>
                    <a:lnTo>
                      <a:pt x="454" y="282"/>
                    </a:lnTo>
                    <a:lnTo>
                      <a:pt x="455" y="280"/>
                    </a:lnTo>
                    <a:lnTo>
                      <a:pt x="458" y="269"/>
                    </a:lnTo>
                    <a:lnTo>
                      <a:pt x="458" y="256"/>
                    </a:lnTo>
                    <a:lnTo>
                      <a:pt x="459" y="245"/>
                    </a:lnTo>
                    <a:lnTo>
                      <a:pt x="458" y="219"/>
                    </a:lnTo>
                    <a:lnTo>
                      <a:pt x="454" y="195"/>
                    </a:lnTo>
                    <a:lnTo>
                      <a:pt x="448" y="172"/>
                    </a:lnTo>
                    <a:lnTo>
                      <a:pt x="441" y="151"/>
                    </a:lnTo>
                    <a:lnTo>
                      <a:pt x="430" y="129"/>
                    </a:lnTo>
                    <a:lnTo>
                      <a:pt x="418" y="109"/>
                    </a:lnTo>
                    <a:lnTo>
                      <a:pt x="403" y="90"/>
                    </a:lnTo>
                    <a:lnTo>
                      <a:pt x="387" y="72"/>
                    </a:lnTo>
                    <a:lnTo>
                      <a:pt x="368" y="55"/>
                    </a:lnTo>
                    <a:lnTo>
                      <a:pt x="349" y="40"/>
                    </a:lnTo>
                    <a:lnTo>
                      <a:pt x="328" y="27"/>
                    </a:lnTo>
                    <a:lnTo>
                      <a:pt x="308" y="17"/>
                    </a:lnTo>
                    <a:lnTo>
                      <a:pt x="285" y="9"/>
                    </a:lnTo>
                    <a:lnTo>
                      <a:pt x="262" y="4"/>
                    </a:lnTo>
                    <a:lnTo>
                      <a:pt x="239" y="0"/>
                    </a:lnTo>
                    <a:lnTo>
                      <a:pt x="216" y="0"/>
                    </a:lnTo>
                    <a:lnTo>
                      <a:pt x="173" y="26"/>
                    </a:lnTo>
                    <a:close/>
                  </a:path>
                </a:pathLst>
              </a:custGeom>
              <a:solidFill>
                <a:srgbClr val="A7F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9" name="Freeform 40"/>
              <p:cNvSpPr>
                <a:spLocks/>
              </p:cNvSpPr>
              <p:nvPr/>
            </p:nvSpPr>
            <p:spPr bwMode="auto">
              <a:xfrm>
                <a:off x="3940" y="1165"/>
                <a:ext cx="87" cy="90"/>
              </a:xfrm>
              <a:custGeom>
                <a:avLst/>
                <a:gdLst>
                  <a:gd name="T0" fmla="*/ 0 w 437"/>
                  <a:gd name="T1" fmla="*/ 0 h 449"/>
                  <a:gd name="T2" fmla="*/ 0 w 437"/>
                  <a:gd name="T3" fmla="*/ 0 h 449"/>
                  <a:gd name="T4" fmla="*/ 0 w 437"/>
                  <a:gd name="T5" fmla="*/ 0 h 449"/>
                  <a:gd name="T6" fmla="*/ 0 w 437"/>
                  <a:gd name="T7" fmla="*/ 0 h 449"/>
                  <a:gd name="T8" fmla="*/ 0 w 437"/>
                  <a:gd name="T9" fmla="*/ 0 h 449"/>
                  <a:gd name="T10" fmla="*/ 0 w 437"/>
                  <a:gd name="T11" fmla="*/ 0 h 449"/>
                  <a:gd name="T12" fmla="*/ 0 w 437"/>
                  <a:gd name="T13" fmla="*/ 0 h 449"/>
                  <a:gd name="T14" fmla="*/ 1 w 437"/>
                  <a:gd name="T15" fmla="*/ 0 h 449"/>
                  <a:gd name="T16" fmla="*/ 1 w 437"/>
                  <a:gd name="T17" fmla="*/ 0 h 449"/>
                  <a:gd name="T18" fmla="*/ 1 w 437"/>
                  <a:gd name="T19" fmla="*/ 0 h 449"/>
                  <a:gd name="T20" fmla="*/ 1 w 437"/>
                  <a:gd name="T21" fmla="*/ 0 h 449"/>
                  <a:gd name="T22" fmla="*/ 1 w 437"/>
                  <a:gd name="T23" fmla="*/ 0 h 449"/>
                  <a:gd name="T24" fmla="*/ 1 w 437"/>
                  <a:gd name="T25" fmla="*/ 0 h 449"/>
                  <a:gd name="T26" fmla="*/ 1 w 437"/>
                  <a:gd name="T27" fmla="*/ 0 h 449"/>
                  <a:gd name="T28" fmla="*/ 1 w 437"/>
                  <a:gd name="T29" fmla="*/ 0 h 449"/>
                  <a:gd name="T30" fmla="*/ 1 w 437"/>
                  <a:gd name="T31" fmla="*/ 1 h 449"/>
                  <a:gd name="T32" fmla="*/ 1 w 437"/>
                  <a:gd name="T33" fmla="*/ 1 h 449"/>
                  <a:gd name="T34" fmla="*/ 1 w 437"/>
                  <a:gd name="T35" fmla="*/ 1 h 449"/>
                  <a:gd name="T36" fmla="*/ 1 w 437"/>
                  <a:gd name="T37" fmla="*/ 1 h 449"/>
                  <a:gd name="T38" fmla="*/ 1 w 437"/>
                  <a:gd name="T39" fmla="*/ 1 h 449"/>
                  <a:gd name="T40" fmla="*/ 1 w 437"/>
                  <a:gd name="T41" fmla="*/ 1 h 449"/>
                  <a:gd name="T42" fmla="*/ 0 w 437"/>
                  <a:gd name="T43" fmla="*/ 1 h 449"/>
                  <a:gd name="T44" fmla="*/ 0 w 437"/>
                  <a:gd name="T45" fmla="*/ 1 h 449"/>
                  <a:gd name="T46" fmla="*/ 0 w 437"/>
                  <a:gd name="T47" fmla="*/ 1 h 449"/>
                  <a:gd name="T48" fmla="*/ 0 w 437"/>
                  <a:gd name="T49" fmla="*/ 1 h 449"/>
                  <a:gd name="T50" fmla="*/ 0 w 437"/>
                  <a:gd name="T51" fmla="*/ 1 h 449"/>
                  <a:gd name="T52" fmla="*/ 0 w 437"/>
                  <a:gd name="T53" fmla="*/ 1 h 449"/>
                  <a:gd name="T54" fmla="*/ 0 w 437"/>
                  <a:gd name="T55" fmla="*/ 1 h 449"/>
                  <a:gd name="T56" fmla="*/ 0 w 437"/>
                  <a:gd name="T57" fmla="*/ 1 h 449"/>
                  <a:gd name="T58" fmla="*/ 0 w 437"/>
                  <a:gd name="T59" fmla="*/ 1 h 449"/>
                  <a:gd name="T60" fmla="*/ 0 w 437"/>
                  <a:gd name="T61" fmla="*/ 1 h 449"/>
                  <a:gd name="T62" fmla="*/ 0 w 437"/>
                  <a:gd name="T63" fmla="*/ 0 h 449"/>
                  <a:gd name="T64" fmla="*/ 0 w 437"/>
                  <a:gd name="T65" fmla="*/ 0 h 449"/>
                  <a:gd name="T66" fmla="*/ 0 w 437"/>
                  <a:gd name="T67" fmla="*/ 0 h 449"/>
                  <a:gd name="T68" fmla="*/ 0 w 437"/>
                  <a:gd name="T69" fmla="*/ 1 h 449"/>
                  <a:gd name="T70" fmla="*/ 0 w 437"/>
                  <a:gd name="T71" fmla="*/ 1 h 449"/>
                  <a:gd name="T72" fmla="*/ 0 w 437"/>
                  <a:gd name="T73" fmla="*/ 1 h 449"/>
                  <a:gd name="T74" fmla="*/ 0 w 437"/>
                  <a:gd name="T75" fmla="*/ 1 h 449"/>
                  <a:gd name="T76" fmla="*/ 0 w 437"/>
                  <a:gd name="T77" fmla="*/ 1 h 449"/>
                  <a:gd name="T78" fmla="*/ 0 w 437"/>
                  <a:gd name="T79" fmla="*/ 1 h 449"/>
                  <a:gd name="T80" fmla="*/ 0 w 437"/>
                  <a:gd name="T81" fmla="*/ 1 h 449"/>
                  <a:gd name="T82" fmla="*/ 0 w 437"/>
                  <a:gd name="T83" fmla="*/ 1 h 449"/>
                  <a:gd name="T84" fmla="*/ 0 w 437"/>
                  <a:gd name="T85" fmla="*/ 1 h 449"/>
                  <a:gd name="T86" fmla="*/ 1 w 437"/>
                  <a:gd name="T87" fmla="*/ 1 h 449"/>
                  <a:gd name="T88" fmla="*/ 1 w 437"/>
                  <a:gd name="T89" fmla="*/ 1 h 449"/>
                  <a:gd name="T90" fmla="*/ 1 w 437"/>
                  <a:gd name="T91" fmla="*/ 1 h 449"/>
                  <a:gd name="T92" fmla="*/ 1 w 437"/>
                  <a:gd name="T93" fmla="*/ 1 h 449"/>
                  <a:gd name="T94" fmla="*/ 1 w 437"/>
                  <a:gd name="T95" fmla="*/ 1 h 449"/>
                  <a:gd name="T96" fmla="*/ 1 w 437"/>
                  <a:gd name="T97" fmla="*/ 0 h 449"/>
                  <a:gd name="T98" fmla="*/ 1 w 437"/>
                  <a:gd name="T99" fmla="*/ 0 h 449"/>
                  <a:gd name="T100" fmla="*/ 1 w 437"/>
                  <a:gd name="T101" fmla="*/ 0 h 449"/>
                  <a:gd name="T102" fmla="*/ 1 w 437"/>
                  <a:gd name="T103" fmla="*/ 0 h 449"/>
                  <a:gd name="T104" fmla="*/ 1 w 437"/>
                  <a:gd name="T105" fmla="*/ 0 h 449"/>
                  <a:gd name="T106" fmla="*/ 1 w 437"/>
                  <a:gd name="T107" fmla="*/ 0 h 449"/>
                  <a:gd name="T108" fmla="*/ 1 w 437"/>
                  <a:gd name="T109" fmla="*/ 0 h 449"/>
                  <a:gd name="T110" fmla="*/ 1 w 437"/>
                  <a:gd name="T111" fmla="*/ 0 h 449"/>
                  <a:gd name="T112" fmla="*/ 1 w 437"/>
                  <a:gd name="T113" fmla="*/ 0 h 449"/>
                  <a:gd name="T114" fmla="*/ 0 w 437"/>
                  <a:gd name="T115" fmla="*/ 0 h 449"/>
                  <a:gd name="T116" fmla="*/ 0 w 437"/>
                  <a:gd name="T117" fmla="*/ 0 h 4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449"/>
                  <a:gd name="T179" fmla="*/ 437 w 437"/>
                  <a:gd name="T180" fmla="*/ 449 h 4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449">
                    <a:moveTo>
                      <a:pt x="212" y="0"/>
                    </a:moveTo>
                    <a:lnTo>
                      <a:pt x="190" y="1"/>
                    </a:lnTo>
                    <a:lnTo>
                      <a:pt x="171" y="4"/>
                    </a:lnTo>
                    <a:lnTo>
                      <a:pt x="149" y="18"/>
                    </a:lnTo>
                    <a:lnTo>
                      <a:pt x="130" y="36"/>
                    </a:lnTo>
                    <a:lnTo>
                      <a:pt x="148" y="28"/>
                    </a:lnTo>
                    <a:lnTo>
                      <a:pt x="168" y="22"/>
                    </a:lnTo>
                    <a:lnTo>
                      <a:pt x="189" y="19"/>
                    </a:lnTo>
                    <a:lnTo>
                      <a:pt x="212" y="19"/>
                    </a:lnTo>
                    <a:lnTo>
                      <a:pt x="231" y="19"/>
                    </a:lnTo>
                    <a:lnTo>
                      <a:pt x="251" y="22"/>
                    </a:lnTo>
                    <a:lnTo>
                      <a:pt x="269" y="26"/>
                    </a:lnTo>
                    <a:lnTo>
                      <a:pt x="289" y="34"/>
                    </a:lnTo>
                    <a:lnTo>
                      <a:pt x="306" y="42"/>
                    </a:lnTo>
                    <a:lnTo>
                      <a:pt x="323" y="52"/>
                    </a:lnTo>
                    <a:lnTo>
                      <a:pt x="339" y="64"/>
                    </a:lnTo>
                    <a:lnTo>
                      <a:pt x="356" y="79"/>
                    </a:lnTo>
                    <a:lnTo>
                      <a:pt x="368" y="94"/>
                    </a:lnTo>
                    <a:lnTo>
                      <a:pt x="381" y="110"/>
                    </a:lnTo>
                    <a:lnTo>
                      <a:pt x="391" y="127"/>
                    </a:lnTo>
                    <a:lnTo>
                      <a:pt x="400" y="145"/>
                    </a:lnTo>
                    <a:lnTo>
                      <a:pt x="406" y="163"/>
                    </a:lnTo>
                    <a:lnTo>
                      <a:pt x="411" y="182"/>
                    </a:lnTo>
                    <a:lnTo>
                      <a:pt x="415" y="202"/>
                    </a:lnTo>
                    <a:lnTo>
                      <a:pt x="416" y="223"/>
                    </a:lnTo>
                    <a:lnTo>
                      <a:pt x="415" y="232"/>
                    </a:lnTo>
                    <a:lnTo>
                      <a:pt x="415" y="242"/>
                    </a:lnTo>
                    <a:lnTo>
                      <a:pt x="411" y="263"/>
                    </a:lnTo>
                    <a:lnTo>
                      <a:pt x="406" y="281"/>
                    </a:lnTo>
                    <a:lnTo>
                      <a:pt x="402" y="290"/>
                    </a:lnTo>
                    <a:lnTo>
                      <a:pt x="400" y="300"/>
                    </a:lnTo>
                    <a:lnTo>
                      <a:pt x="391" y="317"/>
                    </a:lnTo>
                    <a:lnTo>
                      <a:pt x="389" y="318"/>
                    </a:lnTo>
                    <a:lnTo>
                      <a:pt x="387" y="321"/>
                    </a:lnTo>
                    <a:lnTo>
                      <a:pt x="385" y="325"/>
                    </a:lnTo>
                    <a:lnTo>
                      <a:pt x="381" y="334"/>
                    </a:lnTo>
                    <a:lnTo>
                      <a:pt x="368" y="350"/>
                    </a:lnTo>
                    <a:lnTo>
                      <a:pt x="361" y="358"/>
                    </a:lnTo>
                    <a:lnTo>
                      <a:pt x="356" y="367"/>
                    </a:lnTo>
                    <a:lnTo>
                      <a:pt x="347" y="373"/>
                    </a:lnTo>
                    <a:lnTo>
                      <a:pt x="339" y="380"/>
                    </a:lnTo>
                    <a:lnTo>
                      <a:pt x="323" y="392"/>
                    </a:lnTo>
                    <a:lnTo>
                      <a:pt x="314" y="397"/>
                    </a:lnTo>
                    <a:lnTo>
                      <a:pt x="309" y="399"/>
                    </a:lnTo>
                    <a:lnTo>
                      <a:pt x="307" y="400"/>
                    </a:lnTo>
                    <a:lnTo>
                      <a:pt x="306" y="402"/>
                    </a:lnTo>
                    <a:lnTo>
                      <a:pt x="289" y="411"/>
                    </a:lnTo>
                    <a:lnTo>
                      <a:pt x="279" y="414"/>
                    </a:lnTo>
                    <a:lnTo>
                      <a:pt x="269" y="417"/>
                    </a:lnTo>
                    <a:lnTo>
                      <a:pt x="251" y="423"/>
                    </a:lnTo>
                    <a:lnTo>
                      <a:pt x="231" y="426"/>
                    </a:lnTo>
                    <a:lnTo>
                      <a:pt x="221" y="426"/>
                    </a:lnTo>
                    <a:lnTo>
                      <a:pt x="212" y="427"/>
                    </a:lnTo>
                    <a:lnTo>
                      <a:pt x="190" y="426"/>
                    </a:lnTo>
                    <a:lnTo>
                      <a:pt x="171" y="423"/>
                    </a:lnTo>
                    <a:lnTo>
                      <a:pt x="151" y="417"/>
                    </a:lnTo>
                    <a:lnTo>
                      <a:pt x="133" y="411"/>
                    </a:lnTo>
                    <a:lnTo>
                      <a:pt x="115" y="402"/>
                    </a:lnTo>
                    <a:lnTo>
                      <a:pt x="98" y="392"/>
                    </a:lnTo>
                    <a:lnTo>
                      <a:pt x="82" y="380"/>
                    </a:lnTo>
                    <a:lnTo>
                      <a:pt x="67" y="367"/>
                    </a:lnTo>
                    <a:lnTo>
                      <a:pt x="41" y="338"/>
                    </a:lnTo>
                    <a:lnTo>
                      <a:pt x="31" y="322"/>
                    </a:lnTo>
                    <a:lnTo>
                      <a:pt x="24" y="307"/>
                    </a:lnTo>
                    <a:lnTo>
                      <a:pt x="16" y="290"/>
                    </a:lnTo>
                    <a:lnTo>
                      <a:pt x="12" y="274"/>
                    </a:lnTo>
                    <a:lnTo>
                      <a:pt x="8" y="256"/>
                    </a:lnTo>
                    <a:lnTo>
                      <a:pt x="7" y="239"/>
                    </a:lnTo>
                    <a:lnTo>
                      <a:pt x="0" y="294"/>
                    </a:lnTo>
                    <a:lnTo>
                      <a:pt x="8" y="317"/>
                    </a:lnTo>
                    <a:lnTo>
                      <a:pt x="20" y="340"/>
                    </a:lnTo>
                    <a:lnTo>
                      <a:pt x="35" y="360"/>
                    </a:lnTo>
                    <a:lnTo>
                      <a:pt x="53" y="381"/>
                    </a:lnTo>
                    <a:lnTo>
                      <a:pt x="69" y="395"/>
                    </a:lnTo>
                    <a:lnTo>
                      <a:pt x="87" y="410"/>
                    </a:lnTo>
                    <a:lnTo>
                      <a:pt x="105" y="421"/>
                    </a:lnTo>
                    <a:lnTo>
                      <a:pt x="125" y="432"/>
                    </a:lnTo>
                    <a:lnTo>
                      <a:pt x="145" y="438"/>
                    </a:lnTo>
                    <a:lnTo>
                      <a:pt x="166" y="444"/>
                    </a:lnTo>
                    <a:lnTo>
                      <a:pt x="188" y="448"/>
                    </a:lnTo>
                    <a:lnTo>
                      <a:pt x="212" y="449"/>
                    </a:lnTo>
                    <a:lnTo>
                      <a:pt x="216" y="448"/>
                    </a:lnTo>
                    <a:lnTo>
                      <a:pt x="222" y="448"/>
                    </a:lnTo>
                    <a:lnTo>
                      <a:pt x="233" y="448"/>
                    </a:lnTo>
                    <a:lnTo>
                      <a:pt x="256" y="444"/>
                    </a:lnTo>
                    <a:lnTo>
                      <a:pt x="276" y="438"/>
                    </a:lnTo>
                    <a:lnTo>
                      <a:pt x="298" y="432"/>
                    </a:lnTo>
                    <a:lnTo>
                      <a:pt x="316" y="421"/>
                    </a:lnTo>
                    <a:lnTo>
                      <a:pt x="335" y="410"/>
                    </a:lnTo>
                    <a:lnTo>
                      <a:pt x="339" y="406"/>
                    </a:lnTo>
                    <a:lnTo>
                      <a:pt x="343" y="402"/>
                    </a:lnTo>
                    <a:lnTo>
                      <a:pt x="352" y="395"/>
                    </a:lnTo>
                    <a:lnTo>
                      <a:pt x="370" y="381"/>
                    </a:lnTo>
                    <a:lnTo>
                      <a:pt x="385" y="362"/>
                    </a:lnTo>
                    <a:lnTo>
                      <a:pt x="399" y="345"/>
                    </a:lnTo>
                    <a:lnTo>
                      <a:pt x="410" y="326"/>
                    </a:lnTo>
                    <a:lnTo>
                      <a:pt x="420" y="308"/>
                    </a:lnTo>
                    <a:lnTo>
                      <a:pt x="427" y="288"/>
                    </a:lnTo>
                    <a:lnTo>
                      <a:pt x="433" y="267"/>
                    </a:lnTo>
                    <a:lnTo>
                      <a:pt x="436" y="245"/>
                    </a:lnTo>
                    <a:lnTo>
                      <a:pt x="436" y="233"/>
                    </a:lnTo>
                    <a:lnTo>
                      <a:pt x="436" y="228"/>
                    </a:lnTo>
                    <a:lnTo>
                      <a:pt x="437" y="223"/>
                    </a:lnTo>
                    <a:lnTo>
                      <a:pt x="436" y="199"/>
                    </a:lnTo>
                    <a:lnTo>
                      <a:pt x="433" y="177"/>
                    </a:lnTo>
                    <a:lnTo>
                      <a:pt x="427" y="155"/>
                    </a:lnTo>
                    <a:lnTo>
                      <a:pt x="420" y="136"/>
                    </a:lnTo>
                    <a:lnTo>
                      <a:pt x="410" y="115"/>
                    </a:lnTo>
                    <a:lnTo>
                      <a:pt x="399" y="97"/>
                    </a:lnTo>
                    <a:lnTo>
                      <a:pt x="385" y="80"/>
                    </a:lnTo>
                    <a:lnTo>
                      <a:pt x="370" y="64"/>
                    </a:lnTo>
                    <a:lnTo>
                      <a:pt x="352" y="47"/>
                    </a:lnTo>
                    <a:lnTo>
                      <a:pt x="335" y="35"/>
                    </a:lnTo>
                    <a:lnTo>
                      <a:pt x="316" y="24"/>
                    </a:lnTo>
                    <a:lnTo>
                      <a:pt x="298" y="16"/>
                    </a:lnTo>
                    <a:lnTo>
                      <a:pt x="276" y="8"/>
                    </a:lnTo>
                    <a:lnTo>
                      <a:pt x="256" y="3"/>
                    </a:lnTo>
                    <a:lnTo>
                      <a:pt x="233" y="0"/>
                    </a:lnTo>
                    <a:lnTo>
                      <a:pt x="212" y="0"/>
                    </a:lnTo>
                    <a:close/>
                  </a:path>
                </a:pathLst>
              </a:custGeom>
              <a:solidFill>
                <a:srgbClr val="AFF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0" name="Freeform 41"/>
              <p:cNvSpPr>
                <a:spLocks noEditPoints="1"/>
              </p:cNvSpPr>
              <p:nvPr/>
            </p:nvSpPr>
            <p:spPr bwMode="auto">
              <a:xfrm>
                <a:off x="3941" y="1169"/>
                <a:ext cx="82" cy="82"/>
              </a:xfrm>
              <a:custGeom>
                <a:avLst/>
                <a:gdLst>
                  <a:gd name="T0" fmla="*/ 0 w 409"/>
                  <a:gd name="T1" fmla="*/ 0 h 408"/>
                  <a:gd name="T2" fmla="*/ 0 w 409"/>
                  <a:gd name="T3" fmla="*/ 0 h 408"/>
                  <a:gd name="T4" fmla="*/ 0 w 409"/>
                  <a:gd name="T5" fmla="*/ 0 h 408"/>
                  <a:gd name="T6" fmla="*/ 0 w 409"/>
                  <a:gd name="T7" fmla="*/ 0 h 408"/>
                  <a:gd name="T8" fmla="*/ 0 w 409"/>
                  <a:gd name="T9" fmla="*/ 1 h 408"/>
                  <a:gd name="T10" fmla="*/ 0 w 409"/>
                  <a:gd name="T11" fmla="*/ 1 h 408"/>
                  <a:gd name="T12" fmla="*/ 0 w 409"/>
                  <a:gd name="T13" fmla="*/ 1 h 408"/>
                  <a:gd name="T14" fmla="*/ 0 w 409"/>
                  <a:gd name="T15" fmla="*/ 1 h 408"/>
                  <a:gd name="T16" fmla="*/ 0 w 409"/>
                  <a:gd name="T17" fmla="*/ 1 h 408"/>
                  <a:gd name="T18" fmla="*/ 0 w 409"/>
                  <a:gd name="T19" fmla="*/ 1 h 408"/>
                  <a:gd name="T20" fmla="*/ 0 w 409"/>
                  <a:gd name="T21" fmla="*/ 1 h 408"/>
                  <a:gd name="T22" fmla="*/ 1 w 409"/>
                  <a:gd name="T23" fmla="*/ 1 h 408"/>
                  <a:gd name="T24" fmla="*/ 1 w 409"/>
                  <a:gd name="T25" fmla="*/ 1 h 408"/>
                  <a:gd name="T26" fmla="*/ 1 w 409"/>
                  <a:gd name="T27" fmla="*/ 0 h 408"/>
                  <a:gd name="T28" fmla="*/ 1 w 409"/>
                  <a:gd name="T29" fmla="*/ 0 h 408"/>
                  <a:gd name="T30" fmla="*/ 1 w 409"/>
                  <a:gd name="T31" fmla="*/ 0 h 408"/>
                  <a:gd name="T32" fmla="*/ 1 w 409"/>
                  <a:gd name="T33" fmla="*/ 0 h 408"/>
                  <a:gd name="T34" fmla="*/ 1 w 409"/>
                  <a:gd name="T35" fmla="*/ 0 h 408"/>
                  <a:gd name="T36" fmla="*/ 1 w 409"/>
                  <a:gd name="T37" fmla="*/ 0 h 408"/>
                  <a:gd name="T38" fmla="*/ 1 w 409"/>
                  <a:gd name="T39" fmla="*/ 0 h 408"/>
                  <a:gd name="T40" fmla="*/ 0 w 409"/>
                  <a:gd name="T41" fmla="*/ 0 h 408"/>
                  <a:gd name="T42" fmla="*/ 0 w 409"/>
                  <a:gd name="T43" fmla="*/ 0 h 408"/>
                  <a:gd name="T44" fmla="*/ 0 w 409"/>
                  <a:gd name="T45" fmla="*/ 0 h 408"/>
                  <a:gd name="T46" fmla="*/ 0 w 409"/>
                  <a:gd name="T47" fmla="*/ 0 h 408"/>
                  <a:gd name="T48" fmla="*/ 0 w 409"/>
                  <a:gd name="T49" fmla="*/ 0 h 408"/>
                  <a:gd name="T50" fmla="*/ 0 w 409"/>
                  <a:gd name="T51" fmla="*/ 0 h 408"/>
                  <a:gd name="T52" fmla="*/ 0 w 409"/>
                  <a:gd name="T53" fmla="*/ 0 h 408"/>
                  <a:gd name="T54" fmla="*/ 0 w 409"/>
                  <a:gd name="T55" fmla="*/ 0 h 408"/>
                  <a:gd name="T56" fmla="*/ 0 w 409"/>
                  <a:gd name="T57" fmla="*/ 0 h 408"/>
                  <a:gd name="T58" fmla="*/ 0 w 409"/>
                  <a:gd name="T59" fmla="*/ 0 h 408"/>
                  <a:gd name="T60" fmla="*/ 1 w 409"/>
                  <a:gd name="T61" fmla="*/ 0 h 408"/>
                  <a:gd name="T62" fmla="*/ 1 w 409"/>
                  <a:gd name="T63" fmla="*/ 0 h 408"/>
                  <a:gd name="T64" fmla="*/ 1 w 409"/>
                  <a:gd name="T65" fmla="*/ 0 h 408"/>
                  <a:gd name="T66" fmla="*/ 1 w 409"/>
                  <a:gd name="T67" fmla="*/ 0 h 408"/>
                  <a:gd name="T68" fmla="*/ 1 w 409"/>
                  <a:gd name="T69" fmla="*/ 0 h 408"/>
                  <a:gd name="T70" fmla="*/ 1 w 409"/>
                  <a:gd name="T71" fmla="*/ 0 h 408"/>
                  <a:gd name="T72" fmla="*/ 1 w 409"/>
                  <a:gd name="T73" fmla="*/ 0 h 408"/>
                  <a:gd name="T74" fmla="*/ 1 w 409"/>
                  <a:gd name="T75" fmla="*/ 0 h 408"/>
                  <a:gd name="T76" fmla="*/ 1 w 409"/>
                  <a:gd name="T77" fmla="*/ 1 h 408"/>
                  <a:gd name="T78" fmla="*/ 1 w 409"/>
                  <a:gd name="T79" fmla="*/ 1 h 408"/>
                  <a:gd name="T80" fmla="*/ 1 w 409"/>
                  <a:gd name="T81" fmla="*/ 1 h 408"/>
                  <a:gd name="T82" fmla="*/ 0 w 409"/>
                  <a:gd name="T83" fmla="*/ 1 h 408"/>
                  <a:gd name="T84" fmla="*/ 0 w 409"/>
                  <a:gd name="T85" fmla="*/ 1 h 408"/>
                  <a:gd name="T86" fmla="*/ 0 w 409"/>
                  <a:gd name="T87" fmla="*/ 1 h 408"/>
                  <a:gd name="T88" fmla="*/ 0 w 409"/>
                  <a:gd name="T89" fmla="*/ 1 h 408"/>
                  <a:gd name="T90" fmla="*/ 0 w 409"/>
                  <a:gd name="T91" fmla="*/ 1 h 408"/>
                  <a:gd name="T92" fmla="*/ 0 w 409"/>
                  <a:gd name="T93" fmla="*/ 1 h 408"/>
                  <a:gd name="T94" fmla="*/ 0 w 409"/>
                  <a:gd name="T95" fmla="*/ 1 h 408"/>
                  <a:gd name="T96" fmla="*/ 0 w 409"/>
                  <a:gd name="T97" fmla="*/ 0 h 408"/>
                  <a:gd name="T98" fmla="*/ 0 w 409"/>
                  <a:gd name="T99" fmla="*/ 0 h 4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408"/>
                  <a:gd name="T152" fmla="*/ 409 w 409"/>
                  <a:gd name="T153" fmla="*/ 408 h 4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408">
                    <a:moveTo>
                      <a:pt x="106" y="33"/>
                    </a:moveTo>
                    <a:lnTo>
                      <a:pt x="68" y="75"/>
                    </a:lnTo>
                    <a:lnTo>
                      <a:pt x="51" y="96"/>
                    </a:lnTo>
                    <a:lnTo>
                      <a:pt x="38" y="120"/>
                    </a:lnTo>
                    <a:lnTo>
                      <a:pt x="25" y="143"/>
                    </a:lnTo>
                    <a:lnTo>
                      <a:pt x="15" y="168"/>
                    </a:lnTo>
                    <a:lnTo>
                      <a:pt x="6" y="193"/>
                    </a:lnTo>
                    <a:lnTo>
                      <a:pt x="0" y="220"/>
                    </a:lnTo>
                    <a:lnTo>
                      <a:pt x="1" y="237"/>
                    </a:lnTo>
                    <a:lnTo>
                      <a:pt x="5" y="255"/>
                    </a:lnTo>
                    <a:lnTo>
                      <a:pt x="9" y="271"/>
                    </a:lnTo>
                    <a:lnTo>
                      <a:pt x="17" y="288"/>
                    </a:lnTo>
                    <a:lnTo>
                      <a:pt x="24" y="303"/>
                    </a:lnTo>
                    <a:lnTo>
                      <a:pt x="34" y="319"/>
                    </a:lnTo>
                    <a:lnTo>
                      <a:pt x="60" y="348"/>
                    </a:lnTo>
                    <a:lnTo>
                      <a:pt x="75" y="361"/>
                    </a:lnTo>
                    <a:lnTo>
                      <a:pt x="91" y="373"/>
                    </a:lnTo>
                    <a:lnTo>
                      <a:pt x="108" y="383"/>
                    </a:lnTo>
                    <a:lnTo>
                      <a:pt x="126" y="392"/>
                    </a:lnTo>
                    <a:lnTo>
                      <a:pt x="144" y="398"/>
                    </a:lnTo>
                    <a:lnTo>
                      <a:pt x="164" y="404"/>
                    </a:lnTo>
                    <a:lnTo>
                      <a:pt x="183" y="407"/>
                    </a:lnTo>
                    <a:lnTo>
                      <a:pt x="205" y="408"/>
                    </a:lnTo>
                    <a:lnTo>
                      <a:pt x="214" y="407"/>
                    </a:lnTo>
                    <a:lnTo>
                      <a:pt x="224" y="407"/>
                    </a:lnTo>
                    <a:lnTo>
                      <a:pt x="244" y="404"/>
                    </a:lnTo>
                    <a:lnTo>
                      <a:pt x="262" y="398"/>
                    </a:lnTo>
                    <a:lnTo>
                      <a:pt x="272" y="395"/>
                    </a:lnTo>
                    <a:lnTo>
                      <a:pt x="282" y="392"/>
                    </a:lnTo>
                    <a:lnTo>
                      <a:pt x="299" y="383"/>
                    </a:lnTo>
                    <a:lnTo>
                      <a:pt x="300" y="381"/>
                    </a:lnTo>
                    <a:lnTo>
                      <a:pt x="302" y="380"/>
                    </a:lnTo>
                    <a:lnTo>
                      <a:pt x="307" y="378"/>
                    </a:lnTo>
                    <a:lnTo>
                      <a:pt x="316" y="373"/>
                    </a:lnTo>
                    <a:lnTo>
                      <a:pt x="332" y="361"/>
                    </a:lnTo>
                    <a:lnTo>
                      <a:pt x="340" y="354"/>
                    </a:lnTo>
                    <a:lnTo>
                      <a:pt x="349" y="348"/>
                    </a:lnTo>
                    <a:lnTo>
                      <a:pt x="354" y="339"/>
                    </a:lnTo>
                    <a:lnTo>
                      <a:pt x="361" y="331"/>
                    </a:lnTo>
                    <a:lnTo>
                      <a:pt x="374" y="315"/>
                    </a:lnTo>
                    <a:lnTo>
                      <a:pt x="378" y="306"/>
                    </a:lnTo>
                    <a:lnTo>
                      <a:pt x="380" y="302"/>
                    </a:lnTo>
                    <a:lnTo>
                      <a:pt x="382" y="299"/>
                    </a:lnTo>
                    <a:lnTo>
                      <a:pt x="384" y="298"/>
                    </a:lnTo>
                    <a:lnTo>
                      <a:pt x="393" y="281"/>
                    </a:lnTo>
                    <a:lnTo>
                      <a:pt x="395" y="271"/>
                    </a:lnTo>
                    <a:lnTo>
                      <a:pt x="399" y="262"/>
                    </a:lnTo>
                    <a:lnTo>
                      <a:pt x="404" y="244"/>
                    </a:lnTo>
                    <a:lnTo>
                      <a:pt x="408" y="223"/>
                    </a:lnTo>
                    <a:lnTo>
                      <a:pt x="408" y="213"/>
                    </a:lnTo>
                    <a:lnTo>
                      <a:pt x="409" y="204"/>
                    </a:lnTo>
                    <a:lnTo>
                      <a:pt x="408" y="183"/>
                    </a:lnTo>
                    <a:lnTo>
                      <a:pt x="404" y="163"/>
                    </a:lnTo>
                    <a:lnTo>
                      <a:pt x="399" y="144"/>
                    </a:lnTo>
                    <a:lnTo>
                      <a:pt x="393" y="126"/>
                    </a:lnTo>
                    <a:lnTo>
                      <a:pt x="384" y="108"/>
                    </a:lnTo>
                    <a:lnTo>
                      <a:pt x="374" y="91"/>
                    </a:lnTo>
                    <a:lnTo>
                      <a:pt x="361" y="75"/>
                    </a:lnTo>
                    <a:lnTo>
                      <a:pt x="349" y="60"/>
                    </a:lnTo>
                    <a:lnTo>
                      <a:pt x="332" y="45"/>
                    </a:lnTo>
                    <a:lnTo>
                      <a:pt x="316" y="33"/>
                    </a:lnTo>
                    <a:lnTo>
                      <a:pt x="299" y="23"/>
                    </a:lnTo>
                    <a:lnTo>
                      <a:pt x="282" y="15"/>
                    </a:lnTo>
                    <a:lnTo>
                      <a:pt x="262" y="7"/>
                    </a:lnTo>
                    <a:lnTo>
                      <a:pt x="244" y="3"/>
                    </a:lnTo>
                    <a:lnTo>
                      <a:pt x="224" y="0"/>
                    </a:lnTo>
                    <a:lnTo>
                      <a:pt x="205" y="0"/>
                    </a:lnTo>
                    <a:lnTo>
                      <a:pt x="182" y="0"/>
                    </a:lnTo>
                    <a:lnTo>
                      <a:pt x="161" y="3"/>
                    </a:lnTo>
                    <a:lnTo>
                      <a:pt x="141" y="9"/>
                    </a:lnTo>
                    <a:lnTo>
                      <a:pt x="123" y="17"/>
                    </a:lnTo>
                    <a:lnTo>
                      <a:pt x="106" y="33"/>
                    </a:lnTo>
                    <a:close/>
                    <a:moveTo>
                      <a:pt x="22" y="204"/>
                    </a:moveTo>
                    <a:lnTo>
                      <a:pt x="24" y="167"/>
                    </a:lnTo>
                    <a:lnTo>
                      <a:pt x="28" y="149"/>
                    </a:lnTo>
                    <a:lnTo>
                      <a:pt x="34" y="133"/>
                    </a:lnTo>
                    <a:lnTo>
                      <a:pt x="41" y="116"/>
                    </a:lnTo>
                    <a:lnTo>
                      <a:pt x="51" y="101"/>
                    </a:lnTo>
                    <a:lnTo>
                      <a:pt x="62" y="86"/>
                    </a:lnTo>
                    <a:lnTo>
                      <a:pt x="75" y="74"/>
                    </a:lnTo>
                    <a:lnTo>
                      <a:pt x="88" y="60"/>
                    </a:lnTo>
                    <a:lnTo>
                      <a:pt x="102" y="50"/>
                    </a:lnTo>
                    <a:lnTo>
                      <a:pt x="133" y="34"/>
                    </a:lnTo>
                    <a:lnTo>
                      <a:pt x="149" y="27"/>
                    </a:lnTo>
                    <a:lnTo>
                      <a:pt x="167" y="24"/>
                    </a:lnTo>
                    <a:lnTo>
                      <a:pt x="205" y="22"/>
                    </a:lnTo>
                    <a:lnTo>
                      <a:pt x="223" y="22"/>
                    </a:lnTo>
                    <a:lnTo>
                      <a:pt x="241" y="24"/>
                    </a:lnTo>
                    <a:lnTo>
                      <a:pt x="258" y="27"/>
                    </a:lnTo>
                    <a:lnTo>
                      <a:pt x="275" y="34"/>
                    </a:lnTo>
                    <a:lnTo>
                      <a:pt x="290" y="41"/>
                    </a:lnTo>
                    <a:lnTo>
                      <a:pt x="306" y="50"/>
                    </a:lnTo>
                    <a:lnTo>
                      <a:pt x="319" y="60"/>
                    </a:lnTo>
                    <a:lnTo>
                      <a:pt x="334" y="74"/>
                    </a:lnTo>
                    <a:lnTo>
                      <a:pt x="346" y="86"/>
                    </a:lnTo>
                    <a:lnTo>
                      <a:pt x="358" y="101"/>
                    </a:lnTo>
                    <a:lnTo>
                      <a:pt x="367" y="116"/>
                    </a:lnTo>
                    <a:lnTo>
                      <a:pt x="375" y="133"/>
                    </a:lnTo>
                    <a:lnTo>
                      <a:pt x="380" y="149"/>
                    </a:lnTo>
                    <a:lnTo>
                      <a:pt x="385" y="167"/>
                    </a:lnTo>
                    <a:lnTo>
                      <a:pt x="388" y="185"/>
                    </a:lnTo>
                    <a:lnTo>
                      <a:pt x="390" y="204"/>
                    </a:lnTo>
                    <a:lnTo>
                      <a:pt x="388" y="204"/>
                    </a:lnTo>
                    <a:lnTo>
                      <a:pt x="388" y="205"/>
                    </a:lnTo>
                    <a:lnTo>
                      <a:pt x="388" y="207"/>
                    </a:lnTo>
                    <a:lnTo>
                      <a:pt x="388" y="212"/>
                    </a:lnTo>
                    <a:lnTo>
                      <a:pt x="388" y="221"/>
                    </a:lnTo>
                    <a:lnTo>
                      <a:pt x="385" y="239"/>
                    </a:lnTo>
                    <a:lnTo>
                      <a:pt x="380" y="256"/>
                    </a:lnTo>
                    <a:lnTo>
                      <a:pt x="378" y="260"/>
                    </a:lnTo>
                    <a:lnTo>
                      <a:pt x="377" y="264"/>
                    </a:lnTo>
                    <a:lnTo>
                      <a:pt x="375" y="273"/>
                    </a:lnTo>
                    <a:lnTo>
                      <a:pt x="370" y="280"/>
                    </a:lnTo>
                    <a:lnTo>
                      <a:pt x="368" y="283"/>
                    </a:lnTo>
                    <a:lnTo>
                      <a:pt x="367" y="288"/>
                    </a:lnTo>
                    <a:lnTo>
                      <a:pt x="358" y="304"/>
                    </a:lnTo>
                    <a:lnTo>
                      <a:pt x="346" y="319"/>
                    </a:lnTo>
                    <a:lnTo>
                      <a:pt x="340" y="325"/>
                    </a:lnTo>
                    <a:lnTo>
                      <a:pt x="337" y="326"/>
                    </a:lnTo>
                    <a:lnTo>
                      <a:pt x="336" y="329"/>
                    </a:lnTo>
                    <a:lnTo>
                      <a:pt x="334" y="333"/>
                    </a:lnTo>
                    <a:lnTo>
                      <a:pt x="329" y="336"/>
                    </a:lnTo>
                    <a:lnTo>
                      <a:pt x="327" y="337"/>
                    </a:lnTo>
                    <a:lnTo>
                      <a:pt x="326" y="339"/>
                    </a:lnTo>
                    <a:lnTo>
                      <a:pt x="319" y="346"/>
                    </a:lnTo>
                    <a:lnTo>
                      <a:pt x="306" y="357"/>
                    </a:lnTo>
                    <a:lnTo>
                      <a:pt x="290" y="366"/>
                    </a:lnTo>
                    <a:lnTo>
                      <a:pt x="285" y="367"/>
                    </a:lnTo>
                    <a:lnTo>
                      <a:pt x="282" y="370"/>
                    </a:lnTo>
                    <a:lnTo>
                      <a:pt x="275" y="374"/>
                    </a:lnTo>
                    <a:lnTo>
                      <a:pt x="266" y="376"/>
                    </a:lnTo>
                    <a:lnTo>
                      <a:pt x="261" y="378"/>
                    </a:lnTo>
                    <a:lnTo>
                      <a:pt x="258" y="380"/>
                    </a:lnTo>
                    <a:lnTo>
                      <a:pt x="241" y="384"/>
                    </a:lnTo>
                    <a:lnTo>
                      <a:pt x="223" y="388"/>
                    </a:lnTo>
                    <a:lnTo>
                      <a:pt x="205" y="389"/>
                    </a:lnTo>
                    <a:lnTo>
                      <a:pt x="185" y="388"/>
                    </a:lnTo>
                    <a:lnTo>
                      <a:pt x="167" y="384"/>
                    </a:lnTo>
                    <a:lnTo>
                      <a:pt x="149" y="380"/>
                    </a:lnTo>
                    <a:lnTo>
                      <a:pt x="133" y="374"/>
                    </a:lnTo>
                    <a:lnTo>
                      <a:pt x="117" y="366"/>
                    </a:lnTo>
                    <a:lnTo>
                      <a:pt x="102" y="357"/>
                    </a:lnTo>
                    <a:lnTo>
                      <a:pt x="88" y="346"/>
                    </a:lnTo>
                    <a:lnTo>
                      <a:pt x="75" y="333"/>
                    </a:lnTo>
                    <a:lnTo>
                      <a:pt x="62" y="319"/>
                    </a:lnTo>
                    <a:lnTo>
                      <a:pt x="51" y="304"/>
                    </a:lnTo>
                    <a:lnTo>
                      <a:pt x="41" y="288"/>
                    </a:lnTo>
                    <a:lnTo>
                      <a:pt x="34" y="273"/>
                    </a:lnTo>
                    <a:lnTo>
                      <a:pt x="28" y="256"/>
                    </a:lnTo>
                    <a:lnTo>
                      <a:pt x="24" y="239"/>
                    </a:lnTo>
                    <a:lnTo>
                      <a:pt x="22" y="221"/>
                    </a:lnTo>
                    <a:lnTo>
                      <a:pt x="22" y="204"/>
                    </a:lnTo>
                    <a:close/>
                  </a:path>
                </a:pathLst>
              </a:custGeom>
              <a:solidFill>
                <a:srgbClr val="B7FF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1" name="Freeform 42"/>
              <p:cNvSpPr>
                <a:spLocks noEditPoints="1"/>
              </p:cNvSpPr>
              <p:nvPr/>
            </p:nvSpPr>
            <p:spPr bwMode="auto">
              <a:xfrm>
                <a:off x="3945" y="1174"/>
                <a:ext cx="74" cy="73"/>
              </a:xfrm>
              <a:custGeom>
                <a:avLst/>
                <a:gdLst>
                  <a:gd name="T0" fmla="*/ 0 w 368"/>
                  <a:gd name="T1" fmla="*/ 0 h 367"/>
                  <a:gd name="T2" fmla="*/ 0 w 368"/>
                  <a:gd name="T3" fmla="*/ 0 h 367"/>
                  <a:gd name="T4" fmla="*/ 0 w 368"/>
                  <a:gd name="T5" fmla="*/ 0 h 367"/>
                  <a:gd name="T6" fmla="*/ 0 w 368"/>
                  <a:gd name="T7" fmla="*/ 0 h 367"/>
                  <a:gd name="T8" fmla="*/ 0 w 368"/>
                  <a:gd name="T9" fmla="*/ 0 h 367"/>
                  <a:gd name="T10" fmla="*/ 0 w 368"/>
                  <a:gd name="T11" fmla="*/ 1 h 367"/>
                  <a:gd name="T12" fmla="*/ 0 w 368"/>
                  <a:gd name="T13" fmla="*/ 1 h 367"/>
                  <a:gd name="T14" fmla="*/ 0 w 368"/>
                  <a:gd name="T15" fmla="*/ 1 h 367"/>
                  <a:gd name="T16" fmla="*/ 0 w 368"/>
                  <a:gd name="T17" fmla="*/ 1 h 367"/>
                  <a:gd name="T18" fmla="*/ 0 w 368"/>
                  <a:gd name="T19" fmla="*/ 1 h 367"/>
                  <a:gd name="T20" fmla="*/ 0 w 368"/>
                  <a:gd name="T21" fmla="*/ 1 h 367"/>
                  <a:gd name="T22" fmla="*/ 0 w 368"/>
                  <a:gd name="T23" fmla="*/ 1 h 367"/>
                  <a:gd name="T24" fmla="*/ 1 w 368"/>
                  <a:gd name="T25" fmla="*/ 0 h 367"/>
                  <a:gd name="T26" fmla="*/ 1 w 368"/>
                  <a:gd name="T27" fmla="*/ 0 h 367"/>
                  <a:gd name="T28" fmla="*/ 1 w 368"/>
                  <a:gd name="T29" fmla="*/ 0 h 367"/>
                  <a:gd name="T30" fmla="*/ 1 w 368"/>
                  <a:gd name="T31" fmla="*/ 0 h 367"/>
                  <a:gd name="T32" fmla="*/ 1 w 368"/>
                  <a:gd name="T33" fmla="*/ 0 h 367"/>
                  <a:gd name="T34" fmla="*/ 1 w 368"/>
                  <a:gd name="T35" fmla="*/ 0 h 367"/>
                  <a:gd name="T36" fmla="*/ 1 w 368"/>
                  <a:gd name="T37" fmla="*/ 0 h 367"/>
                  <a:gd name="T38" fmla="*/ 1 w 368"/>
                  <a:gd name="T39" fmla="*/ 0 h 367"/>
                  <a:gd name="T40" fmla="*/ 1 w 368"/>
                  <a:gd name="T41" fmla="*/ 0 h 367"/>
                  <a:gd name="T42" fmla="*/ 1 w 368"/>
                  <a:gd name="T43" fmla="*/ 0 h 367"/>
                  <a:gd name="T44" fmla="*/ 0 w 368"/>
                  <a:gd name="T45" fmla="*/ 0 h 367"/>
                  <a:gd name="T46" fmla="*/ 0 w 368"/>
                  <a:gd name="T47" fmla="*/ 0 h 367"/>
                  <a:gd name="T48" fmla="*/ 0 w 368"/>
                  <a:gd name="T49" fmla="*/ 0 h 367"/>
                  <a:gd name="T50" fmla="*/ 0 w 368"/>
                  <a:gd name="T51" fmla="*/ 0 h 367"/>
                  <a:gd name="T52" fmla="*/ 0 w 368"/>
                  <a:gd name="T53" fmla="*/ 0 h 367"/>
                  <a:gd name="T54" fmla="*/ 0 w 368"/>
                  <a:gd name="T55" fmla="*/ 0 h 367"/>
                  <a:gd name="T56" fmla="*/ 0 w 368"/>
                  <a:gd name="T57" fmla="*/ 0 h 367"/>
                  <a:gd name="T58" fmla="*/ 0 w 368"/>
                  <a:gd name="T59" fmla="*/ 0 h 367"/>
                  <a:gd name="T60" fmla="*/ 0 w 368"/>
                  <a:gd name="T61" fmla="*/ 0 h 367"/>
                  <a:gd name="T62" fmla="*/ 0 w 368"/>
                  <a:gd name="T63" fmla="*/ 0 h 367"/>
                  <a:gd name="T64" fmla="*/ 1 w 368"/>
                  <a:gd name="T65" fmla="*/ 0 h 367"/>
                  <a:gd name="T66" fmla="*/ 1 w 368"/>
                  <a:gd name="T67" fmla="*/ 0 h 367"/>
                  <a:gd name="T68" fmla="*/ 1 w 368"/>
                  <a:gd name="T69" fmla="*/ 0 h 367"/>
                  <a:gd name="T70" fmla="*/ 1 w 368"/>
                  <a:gd name="T71" fmla="*/ 0 h 367"/>
                  <a:gd name="T72" fmla="*/ 1 w 368"/>
                  <a:gd name="T73" fmla="*/ 0 h 367"/>
                  <a:gd name="T74" fmla="*/ 0 w 368"/>
                  <a:gd name="T75" fmla="*/ 0 h 367"/>
                  <a:gd name="T76" fmla="*/ 0 w 368"/>
                  <a:gd name="T77" fmla="*/ 0 h 367"/>
                  <a:gd name="T78" fmla="*/ 0 w 368"/>
                  <a:gd name="T79" fmla="*/ 1 h 367"/>
                  <a:gd name="T80" fmla="*/ 0 w 368"/>
                  <a:gd name="T81" fmla="*/ 1 h 367"/>
                  <a:gd name="T82" fmla="*/ 0 w 368"/>
                  <a:gd name="T83" fmla="*/ 1 h 367"/>
                  <a:gd name="T84" fmla="*/ 0 w 368"/>
                  <a:gd name="T85" fmla="*/ 1 h 367"/>
                  <a:gd name="T86" fmla="*/ 0 w 368"/>
                  <a:gd name="T87" fmla="*/ 1 h 367"/>
                  <a:gd name="T88" fmla="*/ 0 w 368"/>
                  <a:gd name="T89" fmla="*/ 0 h 367"/>
                  <a:gd name="T90" fmla="*/ 0 w 368"/>
                  <a:gd name="T91" fmla="*/ 0 h 367"/>
                  <a:gd name="T92" fmla="*/ 0 w 368"/>
                  <a:gd name="T93" fmla="*/ 0 h 3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367"/>
                  <a:gd name="T143" fmla="*/ 368 w 368"/>
                  <a:gd name="T144" fmla="*/ 367 h 3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367">
                    <a:moveTo>
                      <a:pt x="53" y="52"/>
                    </a:moveTo>
                    <a:lnTo>
                      <a:pt x="40" y="64"/>
                    </a:lnTo>
                    <a:lnTo>
                      <a:pt x="29" y="79"/>
                    </a:lnTo>
                    <a:lnTo>
                      <a:pt x="19" y="94"/>
                    </a:lnTo>
                    <a:lnTo>
                      <a:pt x="12" y="111"/>
                    </a:lnTo>
                    <a:lnTo>
                      <a:pt x="6" y="127"/>
                    </a:lnTo>
                    <a:lnTo>
                      <a:pt x="2" y="145"/>
                    </a:lnTo>
                    <a:lnTo>
                      <a:pt x="0" y="182"/>
                    </a:lnTo>
                    <a:lnTo>
                      <a:pt x="0" y="199"/>
                    </a:lnTo>
                    <a:lnTo>
                      <a:pt x="2" y="217"/>
                    </a:lnTo>
                    <a:lnTo>
                      <a:pt x="6" y="234"/>
                    </a:lnTo>
                    <a:lnTo>
                      <a:pt x="12" y="251"/>
                    </a:lnTo>
                    <a:lnTo>
                      <a:pt x="19" y="266"/>
                    </a:lnTo>
                    <a:lnTo>
                      <a:pt x="29" y="282"/>
                    </a:lnTo>
                    <a:lnTo>
                      <a:pt x="40" y="297"/>
                    </a:lnTo>
                    <a:lnTo>
                      <a:pt x="53" y="311"/>
                    </a:lnTo>
                    <a:lnTo>
                      <a:pt x="66" y="324"/>
                    </a:lnTo>
                    <a:lnTo>
                      <a:pt x="80" y="335"/>
                    </a:lnTo>
                    <a:lnTo>
                      <a:pt x="95" y="344"/>
                    </a:lnTo>
                    <a:lnTo>
                      <a:pt x="111" y="352"/>
                    </a:lnTo>
                    <a:lnTo>
                      <a:pt x="127" y="358"/>
                    </a:lnTo>
                    <a:lnTo>
                      <a:pt x="145" y="362"/>
                    </a:lnTo>
                    <a:lnTo>
                      <a:pt x="163" y="366"/>
                    </a:lnTo>
                    <a:lnTo>
                      <a:pt x="183" y="367"/>
                    </a:lnTo>
                    <a:lnTo>
                      <a:pt x="201" y="366"/>
                    </a:lnTo>
                    <a:lnTo>
                      <a:pt x="219" y="362"/>
                    </a:lnTo>
                    <a:lnTo>
                      <a:pt x="236" y="358"/>
                    </a:lnTo>
                    <a:lnTo>
                      <a:pt x="239" y="356"/>
                    </a:lnTo>
                    <a:lnTo>
                      <a:pt x="244" y="354"/>
                    </a:lnTo>
                    <a:lnTo>
                      <a:pt x="253" y="352"/>
                    </a:lnTo>
                    <a:lnTo>
                      <a:pt x="260" y="348"/>
                    </a:lnTo>
                    <a:lnTo>
                      <a:pt x="263" y="345"/>
                    </a:lnTo>
                    <a:lnTo>
                      <a:pt x="268" y="344"/>
                    </a:lnTo>
                    <a:lnTo>
                      <a:pt x="284" y="335"/>
                    </a:lnTo>
                    <a:lnTo>
                      <a:pt x="297" y="324"/>
                    </a:lnTo>
                    <a:lnTo>
                      <a:pt x="304" y="317"/>
                    </a:lnTo>
                    <a:lnTo>
                      <a:pt x="305" y="315"/>
                    </a:lnTo>
                    <a:lnTo>
                      <a:pt x="307" y="314"/>
                    </a:lnTo>
                    <a:lnTo>
                      <a:pt x="312" y="311"/>
                    </a:lnTo>
                    <a:lnTo>
                      <a:pt x="314" y="307"/>
                    </a:lnTo>
                    <a:lnTo>
                      <a:pt x="315" y="304"/>
                    </a:lnTo>
                    <a:lnTo>
                      <a:pt x="318" y="303"/>
                    </a:lnTo>
                    <a:lnTo>
                      <a:pt x="324" y="297"/>
                    </a:lnTo>
                    <a:lnTo>
                      <a:pt x="336" y="282"/>
                    </a:lnTo>
                    <a:lnTo>
                      <a:pt x="345" y="266"/>
                    </a:lnTo>
                    <a:lnTo>
                      <a:pt x="346" y="261"/>
                    </a:lnTo>
                    <a:lnTo>
                      <a:pt x="348" y="258"/>
                    </a:lnTo>
                    <a:lnTo>
                      <a:pt x="353" y="251"/>
                    </a:lnTo>
                    <a:lnTo>
                      <a:pt x="355" y="242"/>
                    </a:lnTo>
                    <a:lnTo>
                      <a:pt x="356" y="238"/>
                    </a:lnTo>
                    <a:lnTo>
                      <a:pt x="358" y="234"/>
                    </a:lnTo>
                    <a:lnTo>
                      <a:pt x="363" y="217"/>
                    </a:lnTo>
                    <a:lnTo>
                      <a:pt x="366" y="199"/>
                    </a:lnTo>
                    <a:lnTo>
                      <a:pt x="366" y="190"/>
                    </a:lnTo>
                    <a:lnTo>
                      <a:pt x="366" y="185"/>
                    </a:lnTo>
                    <a:lnTo>
                      <a:pt x="366" y="183"/>
                    </a:lnTo>
                    <a:lnTo>
                      <a:pt x="366" y="182"/>
                    </a:lnTo>
                    <a:lnTo>
                      <a:pt x="368" y="182"/>
                    </a:lnTo>
                    <a:lnTo>
                      <a:pt x="366" y="163"/>
                    </a:lnTo>
                    <a:lnTo>
                      <a:pt x="363" y="145"/>
                    </a:lnTo>
                    <a:lnTo>
                      <a:pt x="358" y="127"/>
                    </a:lnTo>
                    <a:lnTo>
                      <a:pt x="353" y="111"/>
                    </a:lnTo>
                    <a:lnTo>
                      <a:pt x="345" y="94"/>
                    </a:lnTo>
                    <a:lnTo>
                      <a:pt x="336" y="79"/>
                    </a:lnTo>
                    <a:lnTo>
                      <a:pt x="324" y="64"/>
                    </a:lnTo>
                    <a:lnTo>
                      <a:pt x="312" y="52"/>
                    </a:lnTo>
                    <a:lnTo>
                      <a:pt x="297" y="38"/>
                    </a:lnTo>
                    <a:lnTo>
                      <a:pt x="284" y="28"/>
                    </a:lnTo>
                    <a:lnTo>
                      <a:pt x="268" y="19"/>
                    </a:lnTo>
                    <a:lnTo>
                      <a:pt x="253" y="12"/>
                    </a:lnTo>
                    <a:lnTo>
                      <a:pt x="236" y="5"/>
                    </a:lnTo>
                    <a:lnTo>
                      <a:pt x="219" y="2"/>
                    </a:lnTo>
                    <a:lnTo>
                      <a:pt x="201" y="0"/>
                    </a:lnTo>
                    <a:lnTo>
                      <a:pt x="183" y="0"/>
                    </a:lnTo>
                    <a:lnTo>
                      <a:pt x="145" y="2"/>
                    </a:lnTo>
                    <a:lnTo>
                      <a:pt x="127" y="5"/>
                    </a:lnTo>
                    <a:lnTo>
                      <a:pt x="111" y="12"/>
                    </a:lnTo>
                    <a:lnTo>
                      <a:pt x="80" y="28"/>
                    </a:lnTo>
                    <a:lnTo>
                      <a:pt x="66" y="38"/>
                    </a:lnTo>
                    <a:lnTo>
                      <a:pt x="53" y="52"/>
                    </a:lnTo>
                    <a:close/>
                    <a:moveTo>
                      <a:pt x="19" y="182"/>
                    </a:moveTo>
                    <a:lnTo>
                      <a:pt x="21" y="149"/>
                    </a:lnTo>
                    <a:lnTo>
                      <a:pt x="30" y="119"/>
                    </a:lnTo>
                    <a:lnTo>
                      <a:pt x="45" y="90"/>
                    </a:lnTo>
                    <a:lnTo>
                      <a:pt x="68" y="66"/>
                    </a:lnTo>
                    <a:lnTo>
                      <a:pt x="92" y="45"/>
                    </a:lnTo>
                    <a:lnTo>
                      <a:pt x="120" y="30"/>
                    </a:lnTo>
                    <a:lnTo>
                      <a:pt x="134" y="24"/>
                    </a:lnTo>
                    <a:lnTo>
                      <a:pt x="150" y="21"/>
                    </a:lnTo>
                    <a:lnTo>
                      <a:pt x="183" y="19"/>
                    </a:lnTo>
                    <a:lnTo>
                      <a:pt x="197" y="19"/>
                    </a:lnTo>
                    <a:lnTo>
                      <a:pt x="213" y="21"/>
                    </a:lnTo>
                    <a:lnTo>
                      <a:pt x="228" y="24"/>
                    </a:lnTo>
                    <a:lnTo>
                      <a:pt x="244" y="30"/>
                    </a:lnTo>
                    <a:lnTo>
                      <a:pt x="257" y="36"/>
                    </a:lnTo>
                    <a:lnTo>
                      <a:pt x="272" y="45"/>
                    </a:lnTo>
                    <a:lnTo>
                      <a:pt x="285" y="54"/>
                    </a:lnTo>
                    <a:lnTo>
                      <a:pt x="298" y="66"/>
                    </a:lnTo>
                    <a:lnTo>
                      <a:pt x="319" y="90"/>
                    </a:lnTo>
                    <a:lnTo>
                      <a:pt x="327" y="104"/>
                    </a:lnTo>
                    <a:lnTo>
                      <a:pt x="334" y="119"/>
                    </a:lnTo>
                    <a:lnTo>
                      <a:pt x="343" y="149"/>
                    </a:lnTo>
                    <a:lnTo>
                      <a:pt x="345" y="165"/>
                    </a:lnTo>
                    <a:lnTo>
                      <a:pt x="346" y="182"/>
                    </a:lnTo>
                    <a:lnTo>
                      <a:pt x="345" y="189"/>
                    </a:lnTo>
                    <a:lnTo>
                      <a:pt x="345" y="197"/>
                    </a:lnTo>
                    <a:lnTo>
                      <a:pt x="343" y="213"/>
                    </a:lnTo>
                    <a:lnTo>
                      <a:pt x="338" y="227"/>
                    </a:lnTo>
                    <a:lnTo>
                      <a:pt x="334" y="243"/>
                    </a:lnTo>
                    <a:lnTo>
                      <a:pt x="327" y="257"/>
                    </a:lnTo>
                    <a:lnTo>
                      <a:pt x="319" y="270"/>
                    </a:lnTo>
                    <a:lnTo>
                      <a:pt x="315" y="273"/>
                    </a:lnTo>
                    <a:lnTo>
                      <a:pt x="313" y="276"/>
                    </a:lnTo>
                    <a:lnTo>
                      <a:pt x="309" y="283"/>
                    </a:lnTo>
                    <a:lnTo>
                      <a:pt x="298" y="297"/>
                    </a:lnTo>
                    <a:lnTo>
                      <a:pt x="285" y="307"/>
                    </a:lnTo>
                    <a:lnTo>
                      <a:pt x="278" y="311"/>
                    </a:lnTo>
                    <a:lnTo>
                      <a:pt x="274" y="314"/>
                    </a:lnTo>
                    <a:lnTo>
                      <a:pt x="272" y="317"/>
                    </a:lnTo>
                    <a:lnTo>
                      <a:pt x="268" y="318"/>
                    </a:lnTo>
                    <a:lnTo>
                      <a:pt x="264" y="320"/>
                    </a:lnTo>
                    <a:lnTo>
                      <a:pt x="257" y="325"/>
                    </a:lnTo>
                    <a:lnTo>
                      <a:pt x="244" y="333"/>
                    </a:lnTo>
                    <a:lnTo>
                      <a:pt x="228" y="337"/>
                    </a:lnTo>
                    <a:lnTo>
                      <a:pt x="213" y="342"/>
                    </a:lnTo>
                    <a:lnTo>
                      <a:pt x="197" y="344"/>
                    </a:lnTo>
                    <a:lnTo>
                      <a:pt x="189" y="344"/>
                    </a:lnTo>
                    <a:lnTo>
                      <a:pt x="183" y="345"/>
                    </a:lnTo>
                    <a:lnTo>
                      <a:pt x="166" y="344"/>
                    </a:lnTo>
                    <a:lnTo>
                      <a:pt x="150" y="342"/>
                    </a:lnTo>
                    <a:lnTo>
                      <a:pt x="134" y="337"/>
                    </a:lnTo>
                    <a:lnTo>
                      <a:pt x="120" y="333"/>
                    </a:lnTo>
                    <a:lnTo>
                      <a:pt x="92" y="317"/>
                    </a:lnTo>
                    <a:lnTo>
                      <a:pt x="68" y="297"/>
                    </a:lnTo>
                    <a:lnTo>
                      <a:pt x="55" y="283"/>
                    </a:lnTo>
                    <a:lnTo>
                      <a:pt x="45" y="270"/>
                    </a:lnTo>
                    <a:lnTo>
                      <a:pt x="36" y="257"/>
                    </a:lnTo>
                    <a:lnTo>
                      <a:pt x="30" y="243"/>
                    </a:lnTo>
                    <a:lnTo>
                      <a:pt x="25" y="227"/>
                    </a:lnTo>
                    <a:lnTo>
                      <a:pt x="21" y="213"/>
                    </a:lnTo>
                    <a:lnTo>
                      <a:pt x="19" y="197"/>
                    </a:lnTo>
                    <a:lnTo>
                      <a:pt x="19" y="182"/>
                    </a:lnTo>
                    <a:close/>
                  </a:path>
                </a:pathLst>
              </a:custGeom>
              <a:solidFill>
                <a:srgbClr val="B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2" name="Freeform 43"/>
              <p:cNvSpPr>
                <a:spLocks noEditPoints="1"/>
              </p:cNvSpPr>
              <p:nvPr/>
            </p:nvSpPr>
            <p:spPr bwMode="auto">
              <a:xfrm>
                <a:off x="3949" y="1177"/>
                <a:ext cx="66" cy="66"/>
              </a:xfrm>
              <a:custGeom>
                <a:avLst/>
                <a:gdLst>
                  <a:gd name="T0" fmla="*/ 0 w 327"/>
                  <a:gd name="T1" fmla="*/ 0 h 326"/>
                  <a:gd name="T2" fmla="*/ 0 w 327"/>
                  <a:gd name="T3" fmla="*/ 0 h 326"/>
                  <a:gd name="T4" fmla="*/ 0 w 327"/>
                  <a:gd name="T5" fmla="*/ 0 h 326"/>
                  <a:gd name="T6" fmla="*/ 0 w 327"/>
                  <a:gd name="T7" fmla="*/ 0 h 326"/>
                  <a:gd name="T8" fmla="*/ 0 w 327"/>
                  <a:gd name="T9" fmla="*/ 0 h 326"/>
                  <a:gd name="T10" fmla="*/ 0 w 327"/>
                  <a:gd name="T11" fmla="*/ 0 h 326"/>
                  <a:gd name="T12" fmla="*/ 0 w 327"/>
                  <a:gd name="T13" fmla="*/ 0 h 326"/>
                  <a:gd name="T14" fmla="*/ 0 w 327"/>
                  <a:gd name="T15" fmla="*/ 1 h 326"/>
                  <a:gd name="T16" fmla="*/ 0 w 327"/>
                  <a:gd name="T17" fmla="*/ 1 h 326"/>
                  <a:gd name="T18" fmla="*/ 0 w 327"/>
                  <a:gd name="T19" fmla="*/ 1 h 326"/>
                  <a:gd name="T20" fmla="*/ 0 w 327"/>
                  <a:gd name="T21" fmla="*/ 1 h 326"/>
                  <a:gd name="T22" fmla="*/ 0 w 327"/>
                  <a:gd name="T23" fmla="*/ 1 h 326"/>
                  <a:gd name="T24" fmla="*/ 0 w 327"/>
                  <a:gd name="T25" fmla="*/ 0 h 326"/>
                  <a:gd name="T26" fmla="*/ 0 w 327"/>
                  <a:gd name="T27" fmla="*/ 0 h 326"/>
                  <a:gd name="T28" fmla="*/ 0 w 327"/>
                  <a:gd name="T29" fmla="*/ 0 h 326"/>
                  <a:gd name="T30" fmla="*/ 0 w 327"/>
                  <a:gd name="T31" fmla="*/ 0 h 326"/>
                  <a:gd name="T32" fmla="*/ 0 w 327"/>
                  <a:gd name="T33" fmla="*/ 0 h 326"/>
                  <a:gd name="T34" fmla="*/ 0 w 327"/>
                  <a:gd name="T35" fmla="*/ 0 h 326"/>
                  <a:gd name="T36" fmla="*/ 1 w 327"/>
                  <a:gd name="T37" fmla="*/ 0 h 326"/>
                  <a:gd name="T38" fmla="*/ 1 w 327"/>
                  <a:gd name="T39" fmla="*/ 0 h 326"/>
                  <a:gd name="T40" fmla="*/ 1 w 327"/>
                  <a:gd name="T41" fmla="*/ 0 h 326"/>
                  <a:gd name="T42" fmla="*/ 1 w 327"/>
                  <a:gd name="T43" fmla="*/ 0 h 326"/>
                  <a:gd name="T44" fmla="*/ 1 w 327"/>
                  <a:gd name="T45" fmla="*/ 0 h 326"/>
                  <a:gd name="T46" fmla="*/ 0 w 327"/>
                  <a:gd name="T47" fmla="*/ 0 h 326"/>
                  <a:gd name="T48" fmla="*/ 0 w 327"/>
                  <a:gd name="T49" fmla="*/ 0 h 326"/>
                  <a:gd name="T50" fmla="*/ 0 w 327"/>
                  <a:gd name="T51" fmla="*/ 0 h 326"/>
                  <a:gd name="T52" fmla="*/ 0 w 327"/>
                  <a:gd name="T53" fmla="*/ 0 h 326"/>
                  <a:gd name="T54" fmla="*/ 0 w 327"/>
                  <a:gd name="T55" fmla="*/ 0 h 326"/>
                  <a:gd name="T56" fmla="*/ 0 w 327"/>
                  <a:gd name="T57" fmla="*/ 0 h 326"/>
                  <a:gd name="T58" fmla="*/ 0 w 327"/>
                  <a:gd name="T59" fmla="*/ 0 h 326"/>
                  <a:gd name="T60" fmla="*/ 0 w 327"/>
                  <a:gd name="T61" fmla="*/ 0 h 326"/>
                  <a:gd name="T62" fmla="*/ 0 w 327"/>
                  <a:gd name="T63" fmla="*/ 0 h 326"/>
                  <a:gd name="T64" fmla="*/ 0 w 327"/>
                  <a:gd name="T65" fmla="*/ 0 h 326"/>
                  <a:gd name="T66" fmla="*/ 0 w 327"/>
                  <a:gd name="T67" fmla="*/ 0 h 326"/>
                  <a:gd name="T68" fmla="*/ 0 w 327"/>
                  <a:gd name="T69" fmla="*/ 0 h 326"/>
                  <a:gd name="T70" fmla="*/ 0 w 327"/>
                  <a:gd name="T71" fmla="*/ 0 h 326"/>
                  <a:gd name="T72" fmla="*/ 0 w 327"/>
                  <a:gd name="T73" fmla="*/ 0 h 326"/>
                  <a:gd name="T74" fmla="*/ 0 w 327"/>
                  <a:gd name="T75" fmla="*/ 0 h 326"/>
                  <a:gd name="T76" fmla="*/ 0 w 327"/>
                  <a:gd name="T77" fmla="*/ 0 h 326"/>
                  <a:gd name="T78" fmla="*/ 0 w 327"/>
                  <a:gd name="T79" fmla="*/ 0 h 326"/>
                  <a:gd name="T80" fmla="*/ 0 w 327"/>
                  <a:gd name="T81" fmla="*/ 0 h 326"/>
                  <a:gd name="T82" fmla="*/ 0 w 327"/>
                  <a:gd name="T83" fmla="*/ 0 h 326"/>
                  <a:gd name="T84" fmla="*/ 0 w 327"/>
                  <a:gd name="T85" fmla="*/ 0 h 326"/>
                  <a:gd name="T86" fmla="*/ 0 w 327"/>
                  <a:gd name="T87" fmla="*/ 0 h 326"/>
                  <a:gd name="T88" fmla="*/ 0 w 327"/>
                  <a:gd name="T89" fmla="*/ 0 h 326"/>
                  <a:gd name="T90" fmla="*/ 0 w 327"/>
                  <a:gd name="T91" fmla="*/ 0 h 326"/>
                  <a:gd name="T92" fmla="*/ 1 w 327"/>
                  <a:gd name="T93" fmla="*/ 0 h 326"/>
                  <a:gd name="T94" fmla="*/ 1 w 327"/>
                  <a:gd name="T95" fmla="*/ 0 h 326"/>
                  <a:gd name="T96" fmla="*/ 0 w 327"/>
                  <a:gd name="T97" fmla="*/ 0 h 326"/>
                  <a:gd name="T98" fmla="*/ 0 w 327"/>
                  <a:gd name="T99" fmla="*/ 0 h 326"/>
                  <a:gd name="T100" fmla="*/ 0 w 327"/>
                  <a:gd name="T101" fmla="*/ 0 h 326"/>
                  <a:gd name="T102" fmla="*/ 0 w 327"/>
                  <a:gd name="T103" fmla="*/ 0 h 326"/>
                  <a:gd name="T104" fmla="*/ 0 w 327"/>
                  <a:gd name="T105" fmla="*/ 0 h 326"/>
                  <a:gd name="T106" fmla="*/ 0 w 327"/>
                  <a:gd name="T107" fmla="*/ 0 h 326"/>
                  <a:gd name="T108" fmla="*/ 0 w 327"/>
                  <a:gd name="T109" fmla="*/ 0 h 326"/>
                  <a:gd name="T110" fmla="*/ 0 w 327"/>
                  <a:gd name="T111" fmla="*/ 1 h 326"/>
                  <a:gd name="T112" fmla="*/ 0 w 327"/>
                  <a:gd name="T113" fmla="*/ 1 h 326"/>
                  <a:gd name="T114" fmla="*/ 0 w 327"/>
                  <a:gd name="T115" fmla="*/ 0 h 326"/>
                  <a:gd name="T116" fmla="*/ 0 w 327"/>
                  <a:gd name="T117" fmla="*/ 0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7"/>
                  <a:gd name="T178" fmla="*/ 0 h 326"/>
                  <a:gd name="T179" fmla="*/ 327 w 327"/>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7" h="326">
                    <a:moveTo>
                      <a:pt x="49" y="47"/>
                    </a:moveTo>
                    <a:lnTo>
                      <a:pt x="26" y="71"/>
                    </a:lnTo>
                    <a:lnTo>
                      <a:pt x="11" y="100"/>
                    </a:lnTo>
                    <a:lnTo>
                      <a:pt x="2" y="130"/>
                    </a:lnTo>
                    <a:lnTo>
                      <a:pt x="0" y="163"/>
                    </a:lnTo>
                    <a:lnTo>
                      <a:pt x="0" y="178"/>
                    </a:lnTo>
                    <a:lnTo>
                      <a:pt x="2" y="194"/>
                    </a:lnTo>
                    <a:lnTo>
                      <a:pt x="6" y="208"/>
                    </a:lnTo>
                    <a:lnTo>
                      <a:pt x="11" y="224"/>
                    </a:lnTo>
                    <a:lnTo>
                      <a:pt x="17" y="238"/>
                    </a:lnTo>
                    <a:lnTo>
                      <a:pt x="26" y="251"/>
                    </a:lnTo>
                    <a:lnTo>
                      <a:pt x="36" y="264"/>
                    </a:lnTo>
                    <a:lnTo>
                      <a:pt x="49" y="278"/>
                    </a:lnTo>
                    <a:lnTo>
                      <a:pt x="73" y="298"/>
                    </a:lnTo>
                    <a:lnTo>
                      <a:pt x="101" y="314"/>
                    </a:lnTo>
                    <a:lnTo>
                      <a:pt x="115" y="318"/>
                    </a:lnTo>
                    <a:lnTo>
                      <a:pt x="131" y="323"/>
                    </a:lnTo>
                    <a:lnTo>
                      <a:pt x="147" y="325"/>
                    </a:lnTo>
                    <a:lnTo>
                      <a:pt x="164" y="326"/>
                    </a:lnTo>
                    <a:lnTo>
                      <a:pt x="170" y="325"/>
                    </a:lnTo>
                    <a:lnTo>
                      <a:pt x="178" y="325"/>
                    </a:lnTo>
                    <a:lnTo>
                      <a:pt x="194" y="323"/>
                    </a:lnTo>
                    <a:lnTo>
                      <a:pt x="209" y="318"/>
                    </a:lnTo>
                    <a:lnTo>
                      <a:pt x="225" y="314"/>
                    </a:lnTo>
                    <a:lnTo>
                      <a:pt x="238" y="306"/>
                    </a:lnTo>
                    <a:lnTo>
                      <a:pt x="245" y="301"/>
                    </a:lnTo>
                    <a:lnTo>
                      <a:pt x="249" y="299"/>
                    </a:lnTo>
                    <a:lnTo>
                      <a:pt x="253" y="298"/>
                    </a:lnTo>
                    <a:lnTo>
                      <a:pt x="255" y="295"/>
                    </a:lnTo>
                    <a:lnTo>
                      <a:pt x="259" y="292"/>
                    </a:lnTo>
                    <a:lnTo>
                      <a:pt x="266" y="288"/>
                    </a:lnTo>
                    <a:lnTo>
                      <a:pt x="279" y="278"/>
                    </a:lnTo>
                    <a:lnTo>
                      <a:pt x="290" y="264"/>
                    </a:lnTo>
                    <a:lnTo>
                      <a:pt x="294" y="257"/>
                    </a:lnTo>
                    <a:lnTo>
                      <a:pt x="296" y="254"/>
                    </a:lnTo>
                    <a:lnTo>
                      <a:pt x="300" y="251"/>
                    </a:lnTo>
                    <a:lnTo>
                      <a:pt x="308" y="238"/>
                    </a:lnTo>
                    <a:lnTo>
                      <a:pt x="315" y="224"/>
                    </a:lnTo>
                    <a:lnTo>
                      <a:pt x="319" y="208"/>
                    </a:lnTo>
                    <a:lnTo>
                      <a:pt x="324" y="194"/>
                    </a:lnTo>
                    <a:lnTo>
                      <a:pt x="326" y="178"/>
                    </a:lnTo>
                    <a:lnTo>
                      <a:pt x="326" y="170"/>
                    </a:lnTo>
                    <a:lnTo>
                      <a:pt x="327" y="163"/>
                    </a:lnTo>
                    <a:lnTo>
                      <a:pt x="326" y="146"/>
                    </a:lnTo>
                    <a:lnTo>
                      <a:pt x="324" y="130"/>
                    </a:lnTo>
                    <a:lnTo>
                      <a:pt x="315" y="100"/>
                    </a:lnTo>
                    <a:lnTo>
                      <a:pt x="308" y="85"/>
                    </a:lnTo>
                    <a:lnTo>
                      <a:pt x="300" y="71"/>
                    </a:lnTo>
                    <a:lnTo>
                      <a:pt x="279" y="47"/>
                    </a:lnTo>
                    <a:lnTo>
                      <a:pt x="266" y="35"/>
                    </a:lnTo>
                    <a:lnTo>
                      <a:pt x="253" y="26"/>
                    </a:lnTo>
                    <a:lnTo>
                      <a:pt x="238" y="17"/>
                    </a:lnTo>
                    <a:lnTo>
                      <a:pt x="225" y="11"/>
                    </a:lnTo>
                    <a:lnTo>
                      <a:pt x="209" y="5"/>
                    </a:lnTo>
                    <a:lnTo>
                      <a:pt x="194" y="2"/>
                    </a:lnTo>
                    <a:lnTo>
                      <a:pt x="178" y="0"/>
                    </a:lnTo>
                    <a:lnTo>
                      <a:pt x="164" y="0"/>
                    </a:lnTo>
                    <a:lnTo>
                      <a:pt x="131" y="2"/>
                    </a:lnTo>
                    <a:lnTo>
                      <a:pt x="115" y="5"/>
                    </a:lnTo>
                    <a:lnTo>
                      <a:pt x="101" y="11"/>
                    </a:lnTo>
                    <a:lnTo>
                      <a:pt x="73" y="26"/>
                    </a:lnTo>
                    <a:lnTo>
                      <a:pt x="49" y="47"/>
                    </a:lnTo>
                    <a:close/>
                    <a:moveTo>
                      <a:pt x="63" y="264"/>
                    </a:moveTo>
                    <a:lnTo>
                      <a:pt x="52" y="253"/>
                    </a:lnTo>
                    <a:lnTo>
                      <a:pt x="44" y="241"/>
                    </a:lnTo>
                    <a:lnTo>
                      <a:pt x="36" y="229"/>
                    </a:lnTo>
                    <a:lnTo>
                      <a:pt x="32" y="217"/>
                    </a:lnTo>
                    <a:lnTo>
                      <a:pt x="26" y="204"/>
                    </a:lnTo>
                    <a:lnTo>
                      <a:pt x="24" y="191"/>
                    </a:lnTo>
                    <a:lnTo>
                      <a:pt x="22" y="177"/>
                    </a:lnTo>
                    <a:lnTo>
                      <a:pt x="22" y="163"/>
                    </a:lnTo>
                    <a:lnTo>
                      <a:pt x="22" y="147"/>
                    </a:lnTo>
                    <a:lnTo>
                      <a:pt x="24" y="134"/>
                    </a:lnTo>
                    <a:lnTo>
                      <a:pt x="32" y="108"/>
                    </a:lnTo>
                    <a:lnTo>
                      <a:pt x="44" y="84"/>
                    </a:lnTo>
                    <a:lnTo>
                      <a:pt x="63" y="62"/>
                    </a:lnTo>
                    <a:lnTo>
                      <a:pt x="84" y="44"/>
                    </a:lnTo>
                    <a:lnTo>
                      <a:pt x="108" y="32"/>
                    </a:lnTo>
                    <a:lnTo>
                      <a:pt x="134" y="24"/>
                    </a:lnTo>
                    <a:lnTo>
                      <a:pt x="148" y="21"/>
                    </a:lnTo>
                    <a:lnTo>
                      <a:pt x="164" y="21"/>
                    </a:lnTo>
                    <a:lnTo>
                      <a:pt x="177" y="21"/>
                    </a:lnTo>
                    <a:lnTo>
                      <a:pt x="192" y="24"/>
                    </a:lnTo>
                    <a:lnTo>
                      <a:pt x="204" y="26"/>
                    </a:lnTo>
                    <a:lnTo>
                      <a:pt x="218" y="32"/>
                    </a:lnTo>
                    <a:lnTo>
                      <a:pt x="229" y="36"/>
                    </a:lnTo>
                    <a:lnTo>
                      <a:pt x="242" y="44"/>
                    </a:lnTo>
                    <a:lnTo>
                      <a:pt x="253" y="52"/>
                    </a:lnTo>
                    <a:lnTo>
                      <a:pt x="265" y="62"/>
                    </a:lnTo>
                    <a:lnTo>
                      <a:pt x="283" y="84"/>
                    </a:lnTo>
                    <a:lnTo>
                      <a:pt x="296" y="108"/>
                    </a:lnTo>
                    <a:lnTo>
                      <a:pt x="301" y="120"/>
                    </a:lnTo>
                    <a:lnTo>
                      <a:pt x="304" y="134"/>
                    </a:lnTo>
                    <a:lnTo>
                      <a:pt x="307" y="147"/>
                    </a:lnTo>
                    <a:lnTo>
                      <a:pt x="308" y="163"/>
                    </a:lnTo>
                    <a:lnTo>
                      <a:pt x="307" y="177"/>
                    </a:lnTo>
                    <a:lnTo>
                      <a:pt x="304" y="191"/>
                    </a:lnTo>
                    <a:lnTo>
                      <a:pt x="302" y="197"/>
                    </a:lnTo>
                    <a:lnTo>
                      <a:pt x="301" y="204"/>
                    </a:lnTo>
                    <a:lnTo>
                      <a:pt x="296" y="217"/>
                    </a:lnTo>
                    <a:lnTo>
                      <a:pt x="290" y="229"/>
                    </a:lnTo>
                    <a:lnTo>
                      <a:pt x="283" y="241"/>
                    </a:lnTo>
                    <a:lnTo>
                      <a:pt x="274" y="253"/>
                    </a:lnTo>
                    <a:lnTo>
                      <a:pt x="265" y="264"/>
                    </a:lnTo>
                    <a:lnTo>
                      <a:pt x="253" y="273"/>
                    </a:lnTo>
                    <a:lnTo>
                      <a:pt x="242" y="282"/>
                    </a:lnTo>
                    <a:lnTo>
                      <a:pt x="229" y="289"/>
                    </a:lnTo>
                    <a:lnTo>
                      <a:pt x="218" y="296"/>
                    </a:lnTo>
                    <a:lnTo>
                      <a:pt x="204" y="300"/>
                    </a:lnTo>
                    <a:lnTo>
                      <a:pt x="198" y="301"/>
                    </a:lnTo>
                    <a:lnTo>
                      <a:pt x="192" y="304"/>
                    </a:lnTo>
                    <a:lnTo>
                      <a:pt x="177" y="306"/>
                    </a:lnTo>
                    <a:lnTo>
                      <a:pt x="164" y="307"/>
                    </a:lnTo>
                    <a:lnTo>
                      <a:pt x="148" y="306"/>
                    </a:lnTo>
                    <a:lnTo>
                      <a:pt x="134" y="304"/>
                    </a:lnTo>
                    <a:lnTo>
                      <a:pt x="120" y="300"/>
                    </a:lnTo>
                    <a:lnTo>
                      <a:pt x="108" y="296"/>
                    </a:lnTo>
                    <a:lnTo>
                      <a:pt x="84" y="282"/>
                    </a:lnTo>
                    <a:lnTo>
                      <a:pt x="63" y="264"/>
                    </a:lnTo>
                    <a:close/>
                  </a:path>
                </a:pathLst>
              </a:custGeom>
              <a:solidFill>
                <a:srgbClr val="C7F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3" name="Freeform 44"/>
              <p:cNvSpPr>
                <a:spLocks noEditPoints="1"/>
              </p:cNvSpPr>
              <p:nvPr/>
            </p:nvSpPr>
            <p:spPr bwMode="auto">
              <a:xfrm>
                <a:off x="3954" y="1182"/>
                <a:ext cx="57" cy="57"/>
              </a:xfrm>
              <a:custGeom>
                <a:avLst/>
                <a:gdLst>
                  <a:gd name="T0" fmla="*/ 0 w 286"/>
                  <a:gd name="T1" fmla="*/ 0 h 286"/>
                  <a:gd name="T2" fmla="*/ 0 w 286"/>
                  <a:gd name="T3" fmla="*/ 0 h 286"/>
                  <a:gd name="T4" fmla="*/ 0 w 286"/>
                  <a:gd name="T5" fmla="*/ 0 h 286"/>
                  <a:gd name="T6" fmla="*/ 0 w 286"/>
                  <a:gd name="T7" fmla="*/ 0 h 286"/>
                  <a:gd name="T8" fmla="*/ 0 w 286"/>
                  <a:gd name="T9" fmla="*/ 0 h 286"/>
                  <a:gd name="T10" fmla="*/ 0 w 286"/>
                  <a:gd name="T11" fmla="*/ 0 h 286"/>
                  <a:gd name="T12" fmla="*/ 0 w 286"/>
                  <a:gd name="T13" fmla="*/ 0 h 286"/>
                  <a:gd name="T14" fmla="*/ 0 w 286"/>
                  <a:gd name="T15" fmla="*/ 0 h 286"/>
                  <a:gd name="T16" fmla="*/ 0 w 286"/>
                  <a:gd name="T17" fmla="*/ 0 h 286"/>
                  <a:gd name="T18" fmla="*/ 0 w 286"/>
                  <a:gd name="T19" fmla="*/ 0 h 286"/>
                  <a:gd name="T20" fmla="*/ 0 w 286"/>
                  <a:gd name="T21" fmla="*/ 0 h 286"/>
                  <a:gd name="T22" fmla="*/ 0 w 286"/>
                  <a:gd name="T23" fmla="*/ 0 h 286"/>
                  <a:gd name="T24" fmla="*/ 0 w 286"/>
                  <a:gd name="T25" fmla="*/ 0 h 286"/>
                  <a:gd name="T26" fmla="*/ 0 w 286"/>
                  <a:gd name="T27" fmla="*/ 0 h 286"/>
                  <a:gd name="T28" fmla="*/ 0 w 286"/>
                  <a:gd name="T29" fmla="*/ 0 h 286"/>
                  <a:gd name="T30" fmla="*/ 0 w 286"/>
                  <a:gd name="T31" fmla="*/ 0 h 286"/>
                  <a:gd name="T32" fmla="*/ 0 w 286"/>
                  <a:gd name="T33" fmla="*/ 0 h 286"/>
                  <a:gd name="T34" fmla="*/ 0 w 286"/>
                  <a:gd name="T35" fmla="*/ 0 h 286"/>
                  <a:gd name="T36" fmla="*/ 0 w 286"/>
                  <a:gd name="T37" fmla="*/ 0 h 286"/>
                  <a:gd name="T38" fmla="*/ 0 w 286"/>
                  <a:gd name="T39" fmla="*/ 0 h 286"/>
                  <a:gd name="T40" fmla="*/ 0 w 286"/>
                  <a:gd name="T41" fmla="*/ 0 h 286"/>
                  <a:gd name="T42" fmla="*/ 0 w 286"/>
                  <a:gd name="T43" fmla="*/ 0 h 286"/>
                  <a:gd name="T44" fmla="*/ 0 w 286"/>
                  <a:gd name="T45" fmla="*/ 0 h 286"/>
                  <a:gd name="T46" fmla="*/ 0 w 286"/>
                  <a:gd name="T47" fmla="*/ 0 h 286"/>
                  <a:gd name="T48" fmla="*/ 0 w 286"/>
                  <a:gd name="T49" fmla="*/ 0 h 286"/>
                  <a:gd name="T50" fmla="*/ 0 w 286"/>
                  <a:gd name="T51" fmla="*/ 0 h 286"/>
                  <a:gd name="T52" fmla="*/ 0 w 286"/>
                  <a:gd name="T53" fmla="*/ 0 h 286"/>
                  <a:gd name="T54" fmla="*/ 0 w 286"/>
                  <a:gd name="T55" fmla="*/ 0 h 286"/>
                  <a:gd name="T56" fmla="*/ 0 w 286"/>
                  <a:gd name="T57" fmla="*/ 0 h 286"/>
                  <a:gd name="T58" fmla="*/ 0 w 286"/>
                  <a:gd name="T59" fmla="*/ 0 h 286"/>
                  <a:gd name="T60" fmla="*/ 0 w 286"/>
                  <a:gd name="T61" fmla="*/ 0 h 286"/>
                  <a:gd name="T62" fmla="*/ 0 w 286"/>
                  <a:gd name="T63" fmla="*/ 0 h 286"/>
                  <a:gd name="T64" fmla="*/ 0 w 286"/>
                  <a:gd name="T65" fmla="*/ 0 h 286"/>
                  <a:gd name="T66" fmla="*/ 0 w 286"/>
                  <a:gd name="T67" fmla="*/ 0 h 286"/>
                  <a:gd name="T68" fmla="*/ 0 w 286"/>
                  <a:gd name="T69" fmla="*/ 0 h 286"/>
                  <a:gd name="T70" fmla="*/ 0 w 286"/>
                  <a:gd name="T71" fmla="*/ 0 h 286"/>
                  <a:gd name="T72" fmla="*/ 0 w 286"/>
                  <a:gd name="T73" fmla="*/ 0 h 286"/>
                  <a:gd name="T74" fmla="*/ 0 w 286"/>
                  <a:gd name="T75" fmla="*/ 0 h 286"/>
                  <a:gd name="T76" fmla="*/ 0 w 286"/>
                  <a:gd name="T77" fmla="*/ 0 h 286"/>
                  <a:gd name="T78" fmla="*/ 0 w 286"/>
                  <a:gd name="T79" fmla="*/ 0 h 286"/>
                  <a:gd name="T80" fmla="*/ 0 w 286"/>
                  <a:gd name="T81" fmla="*/ 0 h 286"/>
                  <a:gd name="T82" fmla="*/ 0 w 286"/>
                  <a:gd name="T83" fmla="*/ 0 h 286"/>
                  <a:gd name="T84" fmla="*/ 0 w 286"/>
                  <a:gd name="T85" fmla="*/ 0 h 286"/>
                  <a:gd name="T86" fmla="*/ 0 w 286"/>
                  <a:gd name="T87" fmla="*/ 0 h 286"/>
                  <a:gd name="T88" fmla="*/ 0 w 286"/>
                  <a:gd name="T89" fmla="*/ 0 h 286"/>
                  <a:gd name="T90" fmla="*/ 0 w 286"/>
                  <a:gd name="T91" fmla="*/ 0 h 286"/>
                  <a:gd name="T92" fmla="*/ 0 w 286"/>
                  <a:gd name="T93" fmla="*/ 0 h 286"/>
                  <a:gd name="T94" fmla="*/ 0 w 286"/>
                  <a:gd name="T95" fmla="*/ 0 h 286"/>
                  <a:gd name="T96" fmla="*/ 0 w 286"/>
                  <a:gd name="T97" fmla="*/ 0 h 286"/>
                  <a:gd name="T98" fmla="*/ 0 w 286"/>
                  <a:gd name="T99" fmla="*/ 0 h 286"/>
                  <a:gd name="T100" fmla="*/ 0 w 286"/>
                  <a:gd name="T101" fmla="*/ 0 h 286"/>
                  <a:gd name="T102" fmla="*/ 0 w 286"/>
                  <a:gd name="T103" fmla="*/ 0 h 286"/>
                  <a:gd name="T104" fmla="*/ 0 w 286"/>
                  <a:gd name="T105" fmla="*/ 0 h 286"/>
                  <a:gd name="T106" fmla="*/ 0 w 286"/>
                  <a:gd name="T107" fmla="*/ 0 h 2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286"/>
                  <a:gd name="T164" fmla="*/ 286 w 286"/>
                  <a:gd name="T165" fmla="*/ 286 h 2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286">
                    <a:moveTo>
                      <a:pt x="0" y="142"/>
                    </a:moveTo>
                    <a:lnTo>
                      <a:pt x="0" y="156"/>
                    </a:lnTo>
                    <a:lnTo>
                      <a:pt x="2" y="170"/>
                    </a:lnTo>
                    <a:lnTo>
                      <a:pt x="4" y="183"/>
                    </a:lnTo>
                    <a:lnTo>
                      <a:pt x="10" y="196"/>
                    </a:lnTo>
                    <a:lnTo>
                      <a:pt x="14" y="208"/>
                    </a:lnTo>
                    <a:lnTo>
                      <a:pt x="22" y="220"/>
                    </a:lnTo>
                    <a:lnTo>
                      <a:pt x="30" y="232"/>
                    </a:lnTo>
                    <a:lnTo>
                      <a:pt x="41" y="243"/>
                    </a:lnTo>
                    <a:lnTo>
                      <a:pt x="62" y="261"/>
                    </a:lnTo>
                    <a:lnTo>
                      <a:pt x="86" y="275"/>
                    </a:lnTo>
                    <a:lnTo>
                      <a:pt x="98" y="279"/>
                    </a:lnTo>
                    <a:lnTo>
                      <a:pt x="112" y="283"/>
                    </a:lnTo>
                    <a:lnTo>
                      <a:pt x="126" y="285"/>
                    </a:lnTo>
                    <a:lnTo>
                      <a:pt x="142" y="286"/>
                    </a:lnTo>
                    <a:lnTo>
                      <a:pt x="155" y="285"/>
                    </a:lnTo>
                    <a:lnTo>
                      <a:pt x="170" y="283"/>
                    </a:lnTo>
                    <a:lnTo>
                      <a:pt x="176" y="280"/>
                    </a:lnTo>
                    <a:lnTo>
                      <a:pt x="182" y="279"/>
                    </a:lnTo>
                    <a:lnTo>
                      <a:pt x="196" y="275"/>
                    </a:lnTo>
                    <a:lnTo>
                      <a:pt x="207" y="268"/>
                    </a:lnTo>
                    <a:lnTo>
                      <a:pt x="220" y="261"/>
                    </a:lnTo>
                    <a:lnTo>
                      <a:pt x="231" y="252"/>
                    </a:lnTo>
                    <a:lnTo>
                      <a:pt x="243" y="243"/>
                    </a:lnTo>
                    <a:lnTo>
                      <a:pt x="252" y="232"/>
                    </a:lnTo>
                    <a:lnTo>
                      <a:pt x="261" y="220"/>
                    </a:lnTo>
                    <a:lnTo>
                      <a:pt x="268" y="208"/>
                    </a:lnTo>
                    <a:lnTo>
                      <a:pt x="274" y="196"/>
                    </a:lnTo>
                    <a:lnTo>
                      <a:pt x="279" y="183"/>
                    </a:lnTo>
                    <a:lnTo>
                      <a:pt x="280" y="176"/>
                    </a:lnTo>
                    <a:lnTo>
                      <a:pt x="282" y="170"/>
                    </a:lnTo>
                    <a:lnTo>
                      <a:pt x="285" y="156"/>
                    </a:lnTo>
                    <a:lnTo>
                      <a:pt x="286" y="142"/>
                    </a:lnTo>
                    <a:lnTo>
                      <a:pt x="285" y="126"/>
                    </a:lnTo>
                    <a:lnTo>
                      <a:pt x="282" y="113"/>
                    </a:lnTo>
                    <a:lnTo>
                      <a:pt x="279" y="99"/>
                    </a:lnTo>
                    <a:lnTo>
                      <a:pt x="274" y="87"/>
                    </a:lnTo>
                    <a:lnTo>
                      <a:pt x="261" y="63"/>
                    </a:lnTo>
                    <a:lnTo>
                      <a:pt x="243" y="41"/>
                    </a:lnTo>
                    <a:lnTo>
                      <a:pt x="231" y="31"/>
                    </a:lnTo>
                    <a:lnTo>
                      <a:pt x="220" y="23"/>
                    </a:lnTo>
                    <a:lnTo>
                      <a:pt x="207" y="15"/>
                    </a:lnTo>
                    <a:lnTo>
                      <a:pt x="196" y="11"/>
                    </a:lnTo>
                    <a:lnTo>
                      <a:pt x="182" y="5"/>
                    </a:lnTo>
                    <a:lnTo>
                      <a:pt x="170" y="3"/>
                    </a:lnTo>
                    <a:lnTo>
                      <a:pt x="155" y="0"/>
                    </a:lnTo>
                    <a:lnTo>
                      <a:pt x="142" y="0"/>
                    </a:lnTo>
                    <a:lnTo>
                      <a:pt x="126" y="0"/>
                    </a:lnTo>
                    <a:lnTo>
                      <a:pt x="112" y="3"/>
                    </a:lnTo>
                    <a:lnTo>
                      <a:pt x="86" y="11"/>
                    </a:lnTo>
                    <a:lnTo>
                      <a:pt x="62" y="23"/>
                    </a:lnTo>
                    <a:lnTo>
                      <a:pt x="41" y="41"/>
                    </a:lnTo>
                    <a:lnTo>
                      <a:pt x="22" y="63"/>
                    </a:lnTo>
                    <a:lnTo>
                      <a:pt x="10" y="87"/>
                    </a:lnTo>
                    <a:lnTo>
                      <a:pt x="2" y="113"/>
                    </a:lnTo>
                    <a:lnTo>
                      <a:pt x="0" y="126"/>
                    </a:lnTo>
                    <a:lnTo>
                      <a:pt x="0" y="142"/>
                    </a:lnTo>
                    <a:close/>
                    <a:moveTo>
                      <a:pt x="55" y="228"/>
                    </a:moveTo>
                    <a:lnTo>
                      <a:pt x="46" y="218"/>
                    </a:lnTo>
                    <a:lnTo>
                      <a:pt x="39" y="209"/>
                    </a:lnTo>
                    <a:lnTo>
                      <a:pt x="28" y="189"/>
                    </a:lnTo>
                    <a:lnTo>
                      <a:pt x="21" y="166"/>
                    </a:lnTo>
                    <a:lnTo>
                      <a:pt x="19" y="153"/>
                    </a:lnTo>
                    <a:lnTo>
                      <a:pt x="19" y="142"/>
                    </a:lnTo>
                    <a:lnTo>
                      <a:pt x="21" y="116"/>
                    </a:lnTo>
                    <a:lnTo>
                      <a:pt x="28" y="94"/>
                    </a:lnTo>
                    <a:lnTo>
                      <a:pt x="39" y="73"/>
                    </a:lnTo>
                    <a:lnTo>
                      <a:pt x="55" y="55"/>
                    </a:lnTo>
                    <a:lnTo>
                      <a:pt x="73" y="39"/>
                    </a:lnTo>
                    <a:lnTo>
                      <a:pt x="95" y="28"/>
                    </a:lnTo>
                    <a:lnTo>
                      <a:pt x="117" y="21"/>
                    </a:lnTo>
                    <a:lnTo>
                      <a:pt x="142" y="20"/>
                    </a:lnTo>
                    <a:lnTo>
                      <a:pt x="165" y="21"/>
                    </a:lnTo>
                    <a:lnTo>
                      <a:pt x="188" y="28"/>
                    </a:lnTo>
                    <a:lnTo>
                      <a:pt x="209" y="39"/>
                    </a:lnTo>
                    <a:lnTo>
                      <a:pt x="218" y="46"/>
                    </a:lnTo>
                    <a:lnTo>
                      <a:pt x="228" y="55"/>
                    </a:lnTo>
                    <a:lnTo>
                      <a:pt x="244" y="73"/>
                    </a:lnTo>
                    <a:lnTo>
                      <a:pt x="255" y="94"/>
                    </a:lnTo>
                    <a:lnTo>
                      <a:pt x="262" y="116"/>
                    </a:lnTo>
                    <a:lnTo>
                      <a:pt x="264" y="142"/>
                    </a:lnTo>
                    <a:lnTo>
                      <a:pt x="263" y="153"/>
                    </a:lnTo>
                    <a:lnTo>
                      <a:pt x="262" y="156"/>
                    </a:lnTo>
                    <a:lnTo>
                      <a:pt x="262" y="159"/>
                    </a:lnTo>
                    <a:lnTo>
                      <a:pt x="262" y="166"/>
                    </a:lnTo>
                    <a:lnTo>
                      <a:pt x="255" y="189"/>
                    </a:lnTo>
                    <a:lnTo>
                      <a:pt x="244" y="209"/>
                    </a:lnTo>
                    <a:lnTo>
                      <a:pt x="236" y="218"/>
                    </a:lnTo>
                    <a:lnTo>
                      <a:pt x="231" y="223"/>
                    </a:lnTo>
                    <a:lnTo>
                      <a:pt x="229" y="225"/>
                    </a:lnTo>
                    <a:lnTo>
                      <a:pt x="228" y="225"/>
                    </a:lnTo>
                    <a:lnTo>
                      <a:pt x="228" y="226"/>
                    </a:lnTo>
                    <a:lnTo>
                      <a:pt x="228" y="228"/>
                    </a:lnTo>
                    <a:lnTo>
                      <a:pt x="226" y="228"/>
                    </a:lnTo>
                    <a:lnTo>
                      <a:pt x="224" y="228"/>
                    </a:lnTo>
                    <a:lnTo>
                      <a:pt x="224" y="229"/>
                    </a:lnTo>
                    <a:lnTo>
                      <a:pt x="222" y="232"/>
                    </a:lnTo>
                    <a:lnTo>
                      <a:pt x="218" y="236"/>
                    </a:lnTo>
                    <a:lnTo>
                      <a:pt x="209" y="244"/>
                    </a:lnTo>
                    <a:lnTo>
                      <a:pt x="188" y="255"/>
                    </a:lnTo>
                    <a:lnTo>
                      <a:pt x="165" y="262"/>
                    </a:lnTo>
                    <a:lnTo>
                      <a:pt x="159" y="262"/>
                    </a:lnTo>
                    <a:lnTo>
                      <a:pt x="155" y="262"/>
                    </a:lnTo>
                    <a:lnTo>
                      <a:pt x="153" y="263"/>
                    </a:lnTo>
                    <a:lnTo>
                      <a:pt x="142" y="264"/>
                    </a:lnTo>
                    <a:lnTo>
                      <a:pt x="117" y="262"/>
                    </a:lnTo>
                    <a:lnTo>
                      <a:pt x="95" y="255"/>
                    </a:lnTo>
                    <a:lnTo>
                      <a:pt x="73" y="244"/>
                    </a:lnTo>
                    <a:lnTo>
                      <a:pt x="55" y="228"/>
                    </a:lnTo>
                    <a:close/>
                  </a:path>
                </a:pathLst>
              </a:custGeom>
              <a:solidFill>
                <a:srgbClr val="CF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4" name="Freeform 45"/>
              <p:cNvSpPr>
                <a:spLocks noEditPoints="1"/>
              </p:cNvSpPr>
              <p:nvPr/>
            </p:nvSpPr>
            <p:spPr bwMode="auto">
              <a:xfrm>
                <a:off x="3957" y="1186"/>
                <a:ext cx="49" cy="48"/>
              </a:xfrm>
              <a:custGeom>
                <a:avLst/>
                <a:gdLst>
                  <a:gd name="T0" fmla="*/ 0 w 245"/>
                  <a:gd name="T1" fmla="*/ 0 h 244"/>
                  <a:gd name="T2" fmla="*/ 0 w 245"/>
                  <a:gd name="T3" fmla="*/ 0 h 244"/>
                  <a:gd name="T4" fmla="*/ 0 w 245"/>
                  <a:gd name="T5" fmla="*/ 0 h 244"/>
                  <a:gd name="T6" fmla="*/ 0 w 245"/>
                  <a:gd name="T7" fmla="*/ 0 h 244"/>
                  <a:gd name="T8" fmla="*/ 0 w 245"/>
                  <a:gd name="T9" fmla="*/ 0 h 244"/>
                  <a:gd name="T10" fmla="*/ 0 w 245"/>
                  <a:gd name="T11" fmla="*/ 0 h 244"/>
                  <a:gd name="T12" fmla="*/ 0 w 245"/>
                  <a:gd name="T13" fmla="*/ 0 h 244"/>
                  <a:gd name="T14" fmla="*/ 0 w 245"/>
                  <a:gd name="T15" fmla="*/ 0 h 244"/>
                  <a:gd name="T16" fmla="*/ 0 w 245"/>
                  <a:gd name="T17" fmla="*/ 0 h 244"/>
                  <a:gd name="T18" fmla="*/ 0 w 245"/>
                  <a:gd name="T19" fmla="*/ 0 h 244"/>
                  <a:gd name="T20" fmla="*/ 0 w 245"/>
                  <a:gd name="T21" fmla="*/ 0 h 244"/>
                  <a:gd name="T22" fmla="*/ 0 w 245"/>
                  <a:gd name="T23" fmla="*/ 0 h 244"/>
                  <a:gd name="T24" fmla="*/ 0 w 245"/>
                  <a:gd name="T25" fmla="*/ 0 h 244"/>
                  <a:gd name="T26" fmla="*/ 0 w 245"/>
                  <a:gd name="T27" fmla="*/ 0 h 244"/>
                  <a:gd name="T28" fmla="*/ 0 w 245"/>
                  <a:gd name="T29" fmla="*/ 0 h 244"/>
                  <a:gd name="T30" fmla="*/ 0 w 245"/>
                  <a:gd name="T31" fmla="*/ 0 h 244"/>
                  <a:gd name="T32" fmla="*/ 0 w 245"/>
                  <a:gd name="T33" fmla="*/ 0 h 244"/>
                  <a:gd name="T34" fmla="*/ 0 w 245"/>
                  <a:gd name="T35" fmla="*/ 0 h 244"/>
                  <a:gd name="T36" fmla="*/ 0 w 245"/>
                  <a:gd name="T37" fmla="*/ 0 h 244"/>
                  <a:gd name="T38" fmla="*/ 0 w 245"/>
                  <a:gd name="T39" fmla="*/ 0 h 244"/>
                  <a:gd name="T40" fmla="*/ 0 w 245"/>
                  <a:gd name="T41" fmla="*/ 0 h 244"/>
                  <a:gd name="T42" fmla="*/ 0 w 245"/>
                  <a:gd name="T43" fmla="*/ 0 h 244"/>
                  <a:gd name="T44" fmla="*/ 0 w 245"/>
                  <a:gd name="T45" fmla="*/ 0 h 244"/>
                  <a:gd name="T46" fmla="*/ 0 w 245"/>
                  <a:gd name="T47" fmla="*/ 0 h 244"/>
                  <a:gd name="T48" fmla="*/ 0 w 245"/>
                  <a:gd name="T49" fmla="*/ 0 h 244"/>
                  <a:gd name="T50" fmla="*/ 0 w 245"/>
                  <a:gd name="T51" fmla="*/ 0 h 244"/>
                  <a:gd name="T52" fmla="*/ 0 w 245"/>
                  <a:gd name="T53" fmla="*/ 0 h 244"/>
                  <a:gd name="T54" fmla="*/ 0 w 245"/>
                  <a:gd name="T55" fmla="*/ 0 h 244"/>
                  <a:gd name="T56" fmla="*/ 0 w 245"/>
                  <a:gd name="T57" fmla="*/ 0 h 244"/>
                  <a:gd name="T58" fmla="*/ 0 w 245"/>
                  <a:gd name="T59" fmla="*/ 0 h 244"/>
                  <a:gd name="T60" fmla="*/ 0 w 245"/>
                  <a:gd name="T61" fmla="*/ 0 h 244"/>
                  <a:gd name="T62" fmla="*/ 0 w 245"/>
                  <a:gd name="T63" fmla="*/ 0 h 244"/>
                  <a:gd name="T64" fmla="*/ 0 w 245"/>
                  <a:gd name="T65" fmla="*/ 0 h 244"/>
                  <a:gd name="T66" fmla="*/ 0 w 245"/>
                  <a:gd name="T67" fmla="*/ 0 h 244"/>
                  <a:gd name="T68" fmla="*/ 0 w 245"/>
                  <a:gd name="T69" fmla="*/ 0 h 244"/>
                  <a:gd name="T70" fmla="*/ 0 w 245"/>
                  <a:gd name="T71" fmla="*/ 0 h 244"/>
                  <a:gd name="T72" fmla="*/ 0 w 245"/>
                  <a:gd name="T73" fmla="*/ 0 h 244"/>
                  <a:gd name="T74" fmla="*/ 0 w 245"/>
                  <a:gd name="T75" fmla="*/ 0 h 244"/>
                  <a:gd name="T76" fmla="*/ 0 w 245"/>
                  <a:gd name="T77" fmla="*/ 0 h 244"/>
                  <a:gd name="T78" fmla="*/ 0 w 245"/>
                  <a:gd name="T79" fmla="*/ 0 h 244"/>
                  <a:gd name="T80" fmla="*/ 0 w 245"/>
                  <a:gd name="T81" fmla="*/ 0 h 244"/>
                  <a:gd name="T82" fmla="*/ 0 w 245"/>
                  <a:gd name="T83" fmla="*/ 0 h 244"/>
                  <a:gd name="T84" fmla="*/ 0 w 245"/>
                  <a:gd name="T85" fmla="*/ 0 h 244"/>
                  <a:gd name="T86" fmla="*/ 0 w 245"/>
                  <a:gd name="T87" fmla="*/ 0 h 244"/>
                  <a:gd name="T88" fmla="*/ 0 w 245"/>
                  <a:gd name="T89" fmla="*/ 0 h 244"/>
                  <a:gd name="T90" fmla="*/ 0 w 245"/>
                  <a:gd name="T91" fmla="*/ 0 h 244"/>
                  <a:gd name="T92" fmla="*/ 0 w 245"/>
                  <a:gd name="T93" fmla="*/ 0 h 244"/>
                  <a:gd name="T94" fmla="*/ 0 w 245"/>
                  <a:gd name="T95" fmla="*/ 0 h 2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
                  <a:gd name="T145" fmla="*/ 0 h 244"/>
                  <a:gd name="T146" fmla="*/ 245 w 245"/>
                  <a:gd name="T147" fmla="*/ 244 h 2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 h="244">
                    <a:moveTo>
                      <a:pt x="0" y="122"/>
                    </a:moveTo>
                    <a:lnTo>
                      <a:pt x="0" y="133"/>
                    </a:lnTo>
                    <a:lnTo>
                      <a:pt x="2" y="146"/>
                    </a:lnTo>
                    <a:lnTo>
                      <a:pt x="9" y="169"/>
                    </a:lnTo>
                    <a:lnTo>
                      <a:pt x="20" y="189"/>
                    </a:lnTo>
                    <a:lnTo>
                      <a:pt x="27" y="198"/>
                    </a:lnTo>
                    <a:lnTo>
                      <a:pt x="36" y="208"/>
                    </a:lnTo>
                    <a:lnTo>
                      <a:pt x="54" y="224"/>
                    </a:lnTo>
                    <a:lnTo>
                      <a:pt x="76" y="235"/>
                    </a:lnTo>
                    <a:lnTo>
                      <a:pt x="98" y="242"/>
                    </a:lnTo>
                    <a:lnTo>
                      <a:pt x="123" y="244"/>
                    </a:lnTo>
                    <a:lnTo>
                      <a:pt x="134" y="243"/>
                    </a:lnTo>
                    <a:lnTo>
                      <a:pt x="136" y="242"/>
                    </a:lnTo>
                    <a:lnTo>
                      <a:pt x="140" y="242"/>
                    </a:lnTo>
                    <a:lnTo>
                      <a:pt x="146" y="242"/>
                    </a:lnTo>
                    <a:lnTo>
                      <a:pt x="169" y="235"/>
                    </a:lnTo>
                    <a:lnTo>
                      <a:pt x="190" y="224"/>
                    </a:lnTo>
                    <a:lnTo>
                      <a:pt x="199" y="216"/>
                    </a:lnTo>
                    <a:lnTo>
                      <a:pt x="203" y="212"/>
                    </a:lnTo>
                    <a:lnTo>
                      <a:pt x="205" y="209"/>
                    </a:lnTo>
                    <a:lnTo>
                      <a:pt x="205" y="208"/>
                    </a:lnTo>
                    <a:lnTo>
                      <a:pt x="207" y="208"/>
                    </a:lnTo>
                    <a:lnTo>
                      <a:pt x="209" y="208"/>
                    </a:lnTo>
                    <a:lnTo>
                      <a:pt x="209" y="206"/>
                    </a:lnTo>
                    <a:lnTo>
                      <a:pt x="209" y="205"/>
                    </a:lnTo>
                    <a:lnTo>
                      <a:pt x="210" y="205"/>
                    </a:lnTo>
                    <a:lnTo>
                      <a:pt x="212" y="203"/>
                    </a:lnTo>
                    <a:lnTo>
                      <a:pt x="217" y="198"/>
                    </a:lnTo>
                    <a:lnTo>
                      <a:pt x="225" y="189"/>
                    </a:lnTo>
                    <a:lnTo>
                      <a:pt x="236" y="169"/>
                    </a:lnTo>
                    <a:lnTo>
                      <a:pt x="243" y="146"/>
                    </a:lnTo>
                    <a:lnTo>
                      <a:pt x="243" y="139"/>
                    </a:lnTo>
                    <a:lnTo>
                      <a:pt x="243" y="136"/>
                    </a:lnTo>
                    <a:lnTo>
                      <a:pt x="244" y="133"/>
                    </a:lnTo>
                    <a:lnTo>
                      <a:pt x="245" y="122"/>
                    </a:lnTo>
                    <a:lnTo>
                      <a:pt x="243" y="96"/>
                    </a:lnTo>
                    <a:lnTo>
                      <a:pt x="236" y="74"/>
                    </a:lnTo>
                    <a:lnTo>
                      <a:pt x="225" y="53"/>
                    </a:lnTo>
                    <a:lnTo>
                      <a:pt x="209" y="35"/>
                    </a:lnTo>
                    <a:lnTo>
                      <a:pt x="199" y="26"/>
                    </a:lnTo>
                    <a:lnTo>
                      <a:pt x="190" y="19"/>
                    </a:lnTo>
                    <a:lnTo>
                      <a:pt x="169" y="8"/>
                    </a:lnTo>
                    <a:lnTo>
                      <a:pt x="146" y="1"/>
                    </a:lnTo>
                    <a:lnTo>
                      <a:pt x="123" y="0"/>
                    </a:lnTo>
                    <a:lnTo>
                      <a:pt x="98" y="1"/>
                    </a:lnTo>
                    <a:lnTo>
                      <a:pt x="76" y="8"/>
                    </a:lnTo>
                    <a:lnTo>
                      <a:pt x="54" y="19"/>
                    </a:lnTo>
                    <a:lnTo>
                      <a:pt x="36" y="35"/>
                    </a:lnTo>
                    <a:lnTo>
                      <a:pt x="20" y="53"/>
                    </a:lnTo>
                    <a:lnTo>
                      <a:pt x="9" y="74"/>
                    </a:lnTo>
                    <a:lnTo>
                      <a:pt x="2" y="96"/>
                    </a:lnTo>
                    <a:lnTo>
                      <a:pt x="0" y="122"/>
                    </a:lnTo>
                    <a:close/>
                    <a:moveTo>
                      <a:pt x="51" y="193"/>
                    </a:moveTo>
                    <a:lnTo>
                      <a:pt x="37" y="178"/>
                    </a:lnTo>
                    <a:lnTo>
                      <a:pt x="32" y="169"/>
                    </a:lnTo>
                    <a:lnTo>
                      <a:pt x="28" y="161"/>
                    </a:lnTo>
                    <a:lnTo>
                      <a:pt x="23" y="141"/>
                    </a:lnTo>
                    <a:lnTo>
                      <a:pt x="22" y="122"/>
                    </a:lnTo>
                    <a:lnTo>
                      <a:pt x="23" y="101"/>
                    </a:lnTo>
                    <a:lnTo>
                      <a:pt x="28" y="82"/>
                    </a:lnTo>
                    <a:lnTo>
                      <a:pt x="37" y="64"/>
                    </a:lnTo>
                    <a:lnTo>
                      <a:pt x="51" y="49"/>
                    </a:lnTo>
                    <a:lnTo>
                      <a:pt x="66" y="36"/>
                    </a:lnTo>
                    <a:lnTo>
                      <a:pt x="83" y="28"/>
                    </a:lnTo>
                    <a:lnTo>
                      <a:pt x="101" y="22"/>
                    </a:lnTo>
                    <a:lnTo>
                      <a:pt x="123" y="21"/>
                    </a:lnTo>
                    <a:lnTo>
                      <a:pt x="143" y="22"/>
                    </a:lnTo>
                    <a:lnTo>
                      <a:pt x="162" y="28"/>
                    </a:lnTo>
                    <a:lnTo>
                      <a:pt x="179" y="36"/>
                    </a:lnTo>
                    <a:lnTo>
                      <a:pt x="195" y="49"/>
                    </a:lnTo>
                    <a:lnTo>
                      <a:pt x="208" y="64"/>
                    </a:lnTo>
                    <a:lnTo>
                      <a:pt x="218" y="82"/>
                    </a:lnTo>
                    <a:lnTo>
                      <a:pt x="224" y="101"/>
                    </a:lnTo>
                    <a:lnTo>
                      <a:pt x="226" y="122"/>
                    </a:lnTo>
                    <a:lnTo>
                      <a:pt x="225" y="131"/>
                    </a:lnTo>
                    <a:lnTo>
                      <a:pt x="224" y="136"/>
                    </a:lnTo>
                    <a:lnTo>
                      <a:pt x="224" y="141"/>
                    </a:lnTo>
                    <a:lnTo>
                      <a:pt x="220" y="150"/>
                    </a:lnTo>
                    <a:lnTo>
                      <a:pt x="218" y="161"/>
                    </a:lnTo>
                    <a:lnTo>
                      <a:pt x="216" y="162"/>
                    </a:lnTo>
                    <a:lnTo>
                      <a:pt x="214" y="164"/>
                    </a:lnTo>
                    <a:lnTo>
                      <a:pt x="212" y="169"/>
                    </a:lnTo>
                    <a:lnTo>
                      <a:pt x="208" y="178"/>
                    </a:lnTo>
                    <a:lnTo>
                      <a:pt x="195" y="193"/>
                    </a:lnTo>
                    <a:lnTo>
                      <a:pt x="179" y="207"/>
                    </a:lnTo>
                    <a:lnTo>
                      <a:pt x="170" y="212"/>
                    </a:lnTo>
                    <a:lnTo>
                      <a:pt x="166" y="214"/>
                    </a:lnTo>
                    <a:lnTo>
                      <a:pt x="163" y="215"/>
                    </a:lnTo>
                    <a:lnTo>
                      <a:pt x="162" y="217"/>
                    </a:lnTo>
                    <a:lnTo>
                      <a:pt x="152" y="220"/>
                    </a:lnTo>
                    <a:lnTo>
                      <a:pt x="143" y="223"/>
                    </a:lnTo>
                    <a:lnTo>
                      <a:pt x="123" y="225"/>
                    </a:lnTo>
                    <a:lnTo>
                      <a:pt x="101" y="223"/>
                    </a:lnTo>
                    <a:lnTo>
                      <a:pt x="83" y="217"/>
                    </a:lnTo>
                    <a:lnTo>
                      <a:pt x="66" y="207"/>
                    </a:lnTo>
                    <a:lnTo>
                      <a:pt x="51" y="193"/>
                    </a:lnTo>
                    <a:close/>
                  </a:path>
                </a:pathLst>
              </a:custGeom>
              <a:solidFill>
                <a:srgbClr val="D7F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5" name="Freeform 46"/>
              <p:cNvSpPr>
                <a:spLocks noEditPoints="1"/>
              </p:cNvSpPr>
              <p:nvPr/>
            </p:nvSpPr>
            <p:spPr bwMode="auto">
              <a:xfrm>
                <a:off x="3962" y="1190"/>
                <a:ext cx="41" cy="41"/>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w 204"/>
                  <a:gd name="T15" fmla="*/ 0 h 204"/>
                  <a:gd name="T16" fmla="*/ 0 w 204"/>
                  <a:gd name="T17" fmla="*/ 0 h 204"/>
                  <a:gd name="T18" fmla="*/ 0 w 204"/>
                  <a:gd name="T19" fmla="*/ 0 h 204"/>
                  <a:gd name="T20" fmla="*/ 0 w 204"/>
                  <a:gd name="T21" fmla="*/ 0 h 204"/>
                  <a:gd name="T22" fmla="*/ 0 w 204"/>
                  <a:gd name="T23" fmla="*/ 0 h 204"/>
                  <a:gd name="T24" fmla="*/ 0 w 204"/>
                  <a:gd name="T25" fmla="*/ 0 h 204"/>
                  <a:gd name="T26" fmla="*/ 0 w 204"/>
                  <a:gd name="T27" fmla="*/ 0 h 204"/>
                  <a:gd name="T28" fmla="*/ 0 w 204"/>
                  <a:gd name="T29" fmla="*/ 0 h 204"/>
                  <a:gd name="T30" fmla="*/ 0 w 204"/>
                  <a:gd name="T31" fmla="*/ 0 h 204"/>
                  <a:gd name="T32" fmla="*/ 0 w 204"/>
                  <a:gd name="T33" fmla="*/ 0 h 204"/>
                  <a:gd name="T34" fmla="*/ 0 w 204"/>
                  <a:gd name="T35" fmla="*/ 0 h 204"/>
                  <a:gd name="T36" fmla="*/ 0 w 204"/>
                  <a:gd name="T37" fmla="*/ 0 h 204"/>
                  <a:gd name="T38" fmla="*/ 0 w 204"/>
                  <a:gd name="T39" fmla="*/ 0 h 204"/>
                  <a:gd name="T40" fmla="*/ 0 w 204"/>
                  <a:gd name="T41" fmla="*/ 0 h 204"/>
                  <a:gd name="T42" fmla="*/ 0 w 204"/>
                  <a:gd name="T43" fmla="*/ 0 h 204"/>
                  <a:gd name="T44" fmla="*/ 0 w 204"/>
                  <a:gd name="T45" fmla="*/ 0 h 204"/>
                  <a:gd name="T46" fmla="*/ 0 w 204"/>
                  <a:gd name="T47" fmla="*/ 0 h 204"/>
                  <a:gd name="T48" fmla="*/ 0 w 204"/>
                  <a:gd name="T49" fmla="*/ 0 h 204"/>
                  <a:gd name="T50" fmla="*/ 0 w 204"/>
                  <a:gd name="T51" fmla="*/ 0 h 204"/>
                  <a:gd name="T52" fmla="*/ 0 w 204"/>
                  <a:gd name="T53" fmla="*/ 0 h 204"/>
                  <a:gd name="T54" fmla="*/ 0 w 204"/>
                  <a:gd name="T55" fmla="*/ 0 h 204"/>
                  <a:gd name="T56" fmla="*/ 0 w 204"/>
                  <a:gd name="T57" fmla="*/ 0 h 204"/>
                  <a:gd name="T58" fmla="*/ 0 w 204"/>
                  <a:gd name="T59" fmla="*/ 0 h 204"/>
                  <a:gd name="T60" fmla="*/ 0 w 204"/>
                  <a:gd name="T61" fmla="*/ 0 h 204"/>
                  <a:gd name="T62" fmla="*/ 0 w 204"/>
                  <a:gd name="T63" fmla="*/ 0 h 204"/>
                  <a:gd name="T64" fmla="*/ 0 w 204"/>
                  <a:gd name="T65" fmla="*/ 0 h 204"/>
                  <a:gd name="T66" fmla="*/ 0 w 204"/>
                  <a:gd name="T67" fmla="*/ 0 h 204"/>
                  <a:gd name="T68" fmla="*/ 0 w 204"/>
                  <a:gd name="T69" fmla="*/ 0 h 204"/>
                  <a:gd name="T70" fmla="*/ 0 w 204"/>
                  <a:gd name="T71" fmla="*/ 0 h 204"/>
                  <a:gd name="T72" fmla="*/ 0 w 204"/>
                  <a:gd name="T73" fmla="*/ 0 h 204"/>
                  <a:gd name="T74" fmla="*/ 0 w 204"/>
                  <a:gd name="T75" fmla="*/ 0 h 204"/>
                  <a:gd name="T76" fmla="*/ 0 w 204"/>
                  <a:gd name="T77" fmla="*/ 0 h 204"/>
                  <a:gd name="T78" fmla="*/ 0 w 204"/>
                  <a:gd name="T79" fmla="*/ 0 h 204"/>
                  <a:gd name="T80" fmla="*/ 0 w 204"/>
                  <a:gd name="T81" fmla="*/ 0 h 204"/>
                  <a:gd name="T82" fmla="*/ 0 w 204"/>
                  <a:gd name="T83" fmla="*/ 0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0" y="101"/>
                    </a:moveTo>
                    <a:lnTo>
                      <a:pt x="1" y="120"/>
                    </a:lnTo>
                    <a:lnTo>
                      <a:pt x="6" y="140"/>
                    </a:lnTo>
                    <a:lnTo>
                      <a:pt x="10" y="148"/>
                    </a:lnTo>
                    <a:lnTo>
                      <a:pt x="15" y="157"/>
                    </a:lnTo>
                    <a:lnTo>
                      <a:pt x="29" y="172"/>
                    </a:lnTo>
                    <a:lnTo>
                      <a:pt x="44" y="186"/>
                    </a:lnTo>
                    <a:lnTo>
                      <a:pt x="61" y="196"/>
                    </a:lnTo>
                    <a:lnTo>
                      <a:pt x="79" y="202"/>
                    </a:lnTo>
                    <a:lnTo>
                      <a:pt x="101" y="204"/>
                    </a:lnTo>
                    <a:lnTo>
                      <a:pt x="121" y="202"/>
                    </a:lnTo>
                    <a:lnTo>
                      <a:pt x="130" y="199"/>
                    </a:lnTo>
                    <a:lnTo>
                      <a:pt x="140" y="196"/>
                    </a:lnTo>
                    <a:lnTo>
                      <a:pt x="141" y="194"/>
                    </a:lnTo>
                    <a:lnTo>
                      <a:pt x="144" y="193"/>
                    </a:lnTo>
                    <a:lnTo>
                      <a:pt x="148" y="191"/>
                    </a:lnTo>
                    <a:lnTo>
                      <a:pt x="157" y="186"/>
                    </a:lnTo>
                    <a:lnTo>
                      <a:pt x="173" y="172"/>
                    </a:lnTo>
                    <a:lnTo>
                      <a:pt x="186" y="157"/>
                    </a:lnTo>
                    <a:lnTo>
                      <a:pt x="190" y="148"/>
                    </a:lnTo>
                    <a:lnTo>
                      <a:pt x="192" y="143"/>
                    </a:lnTo>
                    <a:lnTo>
                      <a:pt x="194" y="141"/>
                    </a:lnTo>
                    <a:lnTo>
                      <a:pt x="196" y="140"/>
                    </a:lnTo>
                    <a:lnTo>
                      <a:pt x="198" y="129"/>
                    </a:lnTo>
                    <a:lnTo>
                      <a:pt x="202" y="120"/>
                    </a:lnTo>
                    <a:lnTo>
                      <a:pt x="202" y="115"/>
                    </a:lnTo>
                    <a:lnTo>
                      <a:pt x="203" y="110"/>
                    </a:lnTo>
                    <a:lnTo>
                      <a:pt x="204" y="101"/>
                    </a:lnTo>
                    <a:lnTo>
                      <a:pt x="202" y="80"/>
                    </a:lnTo>
                    <a:lnTo>
                      <a:pt x="196" y="61"/>
                    </a:lnTo>
                    <a:lnTo>
                      <a:pt x="186" y="43"/>
                    </a:lnTo>
                    <a:lnTo>
                      <a:pt x="173" y="28"/>
                    </a:lnTo>
                    <a:lnTo>
                      <a:pt x="157" y="15"/>
                    </a:lnTo>
                    <a:lnTo>
                      <a:pt x="140" y="7"/>
                    </a:lnTo>
                    <a:lnTo>
                      <a:pt x="121" y="1"/>
                    </a:lnTo>
                    <a:lnTo>
                      <a:pt x="101" y="0"/>
                    </a:lnTo>
                    <a:lnTo>
                      <a:pt x="79" y="1"/>
                    </a:lnTo>
                    <a:lnTo>
                      <a:pt x="61" y="7"/>
                    </a:lnTo>
                    <a:lnTo>
                      <a:pt x="44" y="15"/>
                    </a:lnTo>
                    <a:lnTo>
                      <a:pt x="29" y="28"/>
                    </a:lnTo>
                    <a:lnTo>
                      <a:pt x="15" y="43"/>
                    </a:lnTo>
                    <a:lnTo>
                      <a:pt x="6" y="61"/>
                    </a:lnTo>
                    <a:lnTo>
                      <a:pt x="1" y="80"/>
                    </a:lnTo>
                    <a:lnTo>
                      <a:pt x="0" y="101"/>
                    </a:lnTo>
                    <a:close/>
                    <a:moveTo>
                      <a:pt x="101" y="19"/>
                    </a:moveTo>
                    <a:lnTo>
                      <a:pt x="116" y="21"/>
                    </a:lnTo>
                    <a:lnTo>
                      <a:pt x="123" y="22"/>
                    </a:lnTo>
                    <a:lnTo>
                      <a:pt x="131" y="25"/>
                    </a:lnTo>
                    <a:lnTo>
                      <a:pt x="145" y="32"/>
                    </a:lnTo>
                    <a:lnTo>
                      <a:pt x="158" y="43"/>
                    </a:lnTo>
                    <a:lnTo>
                      <a:pt x="168" y="55"/>
                    </a:lnTo>
                    <a:lnTo>
                      <a:pt x="175" y="69"/>
                    </a:lnTo>
                    <a:lnTo>
                      <a:pt x="180" y="84"/>
                    </a:lnTo>
                    <a:lnTo>
                      <a:pt x="182" y="101"/>
                    </a:lnTo>
                    <a:lnTo>
                      <a:pt x="181" y="108"/>
                    </a:lnTo>
                    <a:lnTo>
                      <a:pt x="180" y="108"/>
                    </a:lnTo>
                    <a:lnTo>
                      <a:pt x="180" y="109"/>
                    </a:lnTo>
                    <a:lnTo>
                      <a:pt x="180" y="111"/>
                    </a:lnTo>
                    <a:lnTo>
                      <a:pt x="180" y="116"/>
                    </a:lnTo>
                    <a:lnTo>
                      <a:pt x="178" y="123"/>
                    </a:lnTo>
                    <a:lnTo>
                      <a:pt x="175" y="131"/>
                    </a:lnTo>
                    <a:lnTo>
                      <a:pt x="168" y="144"/>
                    </a:lnTo>
                    <a:lnTo>
                      <a:pt x="158" y="158"/>
                    </a:lnTo>
                    <a:lnTo>
                      <a:pt x="145" y="168"/>
                    </a:lnTo>
                    <a:lnTo>
                      <a:pt x="131" y="176"/>
                    </a:lnTo>
                    <a:lnTo>
                      <a:pt x="123" y="178"/>
                    </a:lnTo>
                    <a:lnTo>
                      <a:pt x="116" y="180"/>
                    </a:lnTo>
                    <a:lnTo>
                      <a:pt x="101" y="183"/>
                    </a:lnTo>
                    <a:lnTo>
                      <a:pt x="84" y="180"/>
                    </a:lnTo>
                    <a:lnTo>
                      <a:pt x="69" y="176"/>
                    </a:lnTo>
                    <a:lnTo>
                      <a:pt x="55" y="168"/>
                    </a:lnTo>
                    <a:lnTo>
                      <a:pt x="43" y="158"/>
                    </a:lnTo>
                    <a:lnTo>
                      <a:pt x="31" y="144"/>
                    </a:lnTo>
                    <a:lnTo>
                      <a:pt x="25" y="131"/>
                    </a:lnTo>
                    <a:lnTo>
                      <a:pt x="21" y="123"/>
                    </a:lnTo>
                    <a:lnTo>
                      <a:pt x="20" y="116"/>
                    </a:lnTo>
                    <a:lnTo>
                      <a:pt x="19" y="101"/>
                    </a:lnTo>
                    <a:lnTo>
                      <a:pt x="20" y="84"/>
                    </a:lnTo>
                    <a:lnTo>
                      <a:pt x="25" y="69"/>
                    </a:lnTo>
                    <a:lnTo>
                      <a:pt x="31" y="55"/>
                    </a:lnTo>
                    <a:lnTo>
                      <a:pt x="43" y="43"/>
                    </a:lnTo>
                    <a:lnTo>
                      <a:pt x="55" y="32"/>
                    </a:lnTo>
                    <a:lnTo>
                      <a:pt x="69" y="25"/>
                    </a:lnTo>
                    <a:lnTo>
                      <a:pt x="84" y="21"/>
                    </a:lnTo>
                    <a:lnTo>
                      <a:pt x="101" y="19"/>
                    </a:lnTo>
                    <a:close/>
                  </a:path>
                </a:pathLst>
              </a:custGeom>
              <a:solidFill>
                <a:srgbClr val="DFF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6" name="Freeform 47"/>
              <p:cNvSpPr>
                <a:spLocks noEditPoints="1"/>
              </p:cNvSpPr>
              <p:nvPr/>
            </p:nvSpPr>
            <p:spPr bwMode="auto">
              <a:xfrm>
                <a:off x="3966" y="1194"/>
                <a:ext cx="32" cy="32"/>
              </a:xfrm>
              <a:custGeom>
                <a:avLst/>
                <a:gdLst>
                  <a:gd name="T0" fmla="*/ 0 w 163"/>
                  <a:gd name="T1" fmla="*/ 0 h 164"/>
                  <a:gd name="T2" fmla="*/ 0 w 163"/>
                  <a:gd name="T3" fmla="*/ 0 h 164"/>
                  <a:gd name="T4" fmla="*/ 0 w 163"/>
                  <a:gd name="T5" fmla="*/ 0 h 164"/>
                  <a:gd name="T6" fmla="*/ 0 w 163"/>
                  <a:gd name="T7" fmla="*/ 0 h 164"/>
                  <a:gd name="T8" fmla="*/ 0 w 163"/>
                  <a:gd name="T9" fmla="*/ 0 h 164"/>
                  <a:gd name="T10" fmla="*/ 0 w 163"/>
                  <a:gd name="T11" fmla="*/ 0 h 164"/>
                  <a:gd name="T12" fmla="*/ 0 w 163"/>
                  <a:gd name="T13" fmla="*/ 0 h 164"/>
                  <a:gd name="T14" fmla="*/ 0 w 163"/>
                  <a:gd name="T15" fmla="*/ 0 h 164"/>
                  <a:gd name="T16" fmla="*/ 0 w 163"/>
                  <a:gd name="T17" fmla="*/ 0 h 164"/>
                  <a:gd name="T18" fmla="*/ 0 w 163"/>
                  <a:gd name="T19" fmla="*/ 0 h 164"/>
                  <a:gd name="T20" fmla="*/ 0 w 163"/>
                  <a:gd name="T21" fmla="*/ 0 h 164"/>
                  <a:gd name="T22" fmla="*/ 0 w 163"/>
                  <a:gd name="T23" fmla="*/ 0 h 164"/>
                  <a:gd name="T24" fmla="*/ 0 w 163"/>
                  <a:gd name="T25" fmla="*/ 0 h 164"/>
                  <a:gd name="T26" fmla="*/ 0 w 163"/>
                  <a:gd name="T27" fmla="*/ 0 h 164"/>
                  <a:gd name="T28" fmla="*/ 0 w 163"/>
                  <a:gd name="T29" fmla="*/ 0 h 164"/>
                  <a:gd name="T30" fmla="*/ 0 w 163"/>
                  <a:gd name="T31" fmla="*/ 0 h 164"/>
                  <a:gd name="T32" fmla="*/ 0 w 163"/>
                  <a:gd name="T33" fmla="*/ 0 h 164"/>
                  <a:gd name="T34" fmla="*/ 0 w 163"/>
                  <a:gd name="T35" fmla="*/ 0 h 164"/>
                  <a:gd name="T36" fmla="*/ 0 w 163"/>
                  <a:gd name="T37" fmla="*/ 0 h 164"/>
                  <a:gd name="T38" fmla="*/ 0 w 163"/>
                  <a:gd name="T39" fmla="*/ 0 h 164"/>
                  <a:gd name="T40" fmla="*/ 0 w 163"/>
                  <a:gd name="T41" fmla="*/ 0 h 164"/>
                  <a:gd name="T42" fmla="*/ 0 w 163"/>
                  <a:gd name="T43" fmla="*/ 0 h 164"/>
                  <a:gd name="T44" fmla="*/ 0 w 163"/>
                  <a:gd name="T45" fmla="*/ 0 h 164"/>
                  <a:gd name="T46" fmla="*/ 0 w 163"/>
                  <a:gd name="T47" fmla="*/ 0 h 164"/>
                  <a:gd name="T48" fmla="*/ 0 w 163"/>
                  <a:gd name="T49" fmla="*/ 0 h 164"/>
                  <a:gd name="T50" fmla="*/ 0 w 163"/>
                  <a:gd name="T51" fmla="*/ 0 h 164"/>
                  <a:gd name="T52" fmla="*/ 0 w 163"/>
                  <a:gd name="T53" fmla="*/ 0 h 164"/>
                  <a:gd name="T54" fmla="*/ 0 w 163"/>
                  <a:gd name="T55" fmla="*/ 0 h 164"/>
                  <a:gd name="T56" fmla="*/ 0 w 163"/>
                  <a:gd name="T57" fmla="*/ 0 h 164"/>
                  <a:gd name="T58" fmla="*/ 0 w 163"/>
                  <a:gd name="T59" fmla="*/ 0 h 164"/>
                  <a:gd name="T60" fmla="*/ 0 w 163"/>
                  <a:gd name="T61" fmla="*/ 0 h 164"/>
                  <a:gd name="T62" fmla="*/ 0 w 163"/>
                  <a:gd name="T63" fmla="*/ 0 h 164"/>
                  <a:gd name="T64" fmla="*/ 0 w 163"/>
                  <a:gd name="T65" fmla="*/ 0 h 164"/>
                  <a:gd name="T66" fmla="*/ 0 w 163"/>
                  <a:gd name="T67" fmla="*/ 0 h 164"/>
                  <a:gd name="T68" fmla="*/ 0 w 163"/>
                  <a:gd name="T69" fmla="*/ 0 h 164"/>
                  <a:gd name="T70" fmla="*/ 0 w 163"/>
                  <a:gd name="T71" fmla="*/ 0 h 164"/>
                  <a:gd name="T72" fmla="*/ 0 w 163"/>
                  <a:gd name="T73" fmla="*/ 0 h 164"/>
                  <a:gd name="T74" fmla="*/ 0 w 163"/>
                  <a:gd name="T75" fmla="*/ 0 h 164"/>
                  <a:gd name="T76" fmla="*/ 0 w 163"/>
                  <a:gd name="T77" fmla="*/ 0 h 164"/>
                  <a:gd name="T78" fmla="*/ 0 w 163"/>
                  <a:gd name="T79" fmla="*/ 0 h 164"/>
                  <a:gd name="T80" fmla="*/ 0 w 163"/>
                  <a:gd name="T81" fmla="*/ 0 h 164"/>
                  <a:gd name="T82" fmla="*/ 0 w 163"/>
                  <a:gd name="T83" fmla="*/ 0 h 1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164"/>
                  <a:gd name="T128" fmla="*/ 163 w 163"/>
                  <a:gd name="T129" fmla="*/ 164 h 1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164">
                    <a:moveTo>
                      <a:pt x="139" y="24"/>
                    </a:moveTo>
                    <a:lnTo>
                      <a:pt x="126" y="13"/>
                    </a:lnTo>
                    <a:lnTo>
                      <a:pt x="112" y="6"/>
                    </a:lnTo>
                    <a:lnTo>
                      <a:pt x="104" y="3"/>
                    </a:lnTo>
                    <a:lnTo>
                      <a:pt x="97" y="2"/>
                    </a:lnTo>
                    <a:lnTo>
                      <a:pt x="82" y="0"/>
                    </a:lnTo>
                    <a:lnTo>
                      <a:pt x="65" y="2"/>
                    </a:lnTo>
                    <a:lnTo>
                      <a:pt x="50" y="6"/>
                    </a:lnTo>
                    <a:lnTo>
                      <a:pt x="36" y="13"/>
                    </a:lnTo>
                    <a:lnTo>
                      <a:pt x="24" y="24"/>
                    </a:lnTo>
                    <a:lnTo>
                      <a:pt x="12" y="36"/>
                    </a:lnTo>
                    <a:lnTo>
                      <a:pt x="6" y="50"/>
                    </a:lnTo>
                    <a:lnTo>
                      <a:pt x="1" y="65"/>
                    </a:lnTo>
                    <a:lnTo>
                      <a:pt x="0" y="82"/>
                    </a:lnTo>
                    <a:lnTo>
                      <a:pt x="1" y="97"/>
                    </a:lnTo>
                    <a:lnTo>
                      <a:pt x="2" y="104"/>
                    </a:lnTo>
                    <a:lnTo>
                      <a:pt x="6" y="112"/>
                    </a:lnTo>
                    <a:lnTo>
                      <a:pt x="12" y="125"/>
                    </a:lnTo>
                    <a:lnTo>
                      <a:pt x="24" y="139"/>
                    </a:lnTo>
                    <a:lnTo>
                      <a:pt x="36" y="149"/>
                    </a:lnTo>
                    <a:lnTo>
                      <a:pt x="50" y="157"/>
                    </a:lnTo>
                    <a:lnTo>
                      <a:pt x="65" y="161"/>
                    </a:lnTo>
                    <a:lnTo>
                      <a:pt x="82" y="164"/>
                    </a:lnTo>
                    <a:lnTo>
                      <a:pt x="97" y="161"/>
                    </a:lnTo>
                    <a:lnTo>
                      <a:pt x="104" y="159"/>
                    </a:lnTo>
                    <a:lnTo>
                      <a:pt x="112" y="157"/>
                    </a:lnTo>
                    <a:lnTo>
                      <a:pt x="126" y="149"/>
                    </a:lnTo>
                    <a:lnTo>
                      <a:pt x="139" y="139"/>
                    </a:lnTo>
                    <a:lnTo>
                      <a:pt x="149" y="125"/>
                    </a:lnTo>
                    <a:lnTo>
                      <a:pt x="156" y="112"/>
                    </a:lnTo>
                    <a:lnTo>
                      <a:pt x="159" y="104"/>
                    </a:lnTo>
                    <a:lnTo>
                      <a:pt x="161" y="97"/>
                    </a:lnTo>
                    <a:lnTo>
                      <a:pt x="161" y="92"/>
                    </a:lnTo>
                    <a:lnTo>
                      <a:pt x="161" y="90"/>
                    </a:lnTo>
                    <a:lnTo>
                      <a:pt x="161" y="89"/>
                    </a:lnTo>
                    <a:lnTo>
                      <a:pt x="162" y="89"/>
                    </a:lnTo>
                    <a:lnTo>
                      <a:pt x="163" y="82"/>
                    </a:lnTo>
                    <a:lnTo>
                      <a:pt x="161" y="65"/>
                    </a:lnTo>
                    <a:lnTo>
                      <a:pt x="156" y="50"/>
                    </a:lnTo>
                    <a:lnTo>
                      <a:pt x="149" y="36"/>
                    </a:lnTo>
                    <a:lnTo>
                      <a:pt x="139" y="24"/>
                    </a:lnTo>
                    <a:close/>
                    <a:moveTo>
                      <a:pt x="82" y="22"/>
                    </a:moveTo>
                    <a:lnTo>
                      <a:pt x="93" y="22"/>
                    </a:lnTo>
                    <a:lnTo>
                      <a:pt x="104" y="25"/>
                    </a:lnTo>
                    <a:lnTo>
                      <a:pt x="114" y="31"/>
                    </a:lnTo>
                    <a:lnTo>
                      <a:pt x="125" y="39"/>
                    </a:lnTo>
                    <a:lnTo>
                      <a:pt x="133" y="47"/>
                    </a:lnTo>
                    <a:lnTo>
                      <a:pt x="138" y="57"/>
                    </a:lnTo>
                    <a:lnTo>
                      <a:pt x="142" y="68"/>
                    </a:lnTo>
                    <a:lnTo>
                      <a:pt x="144" y="82"/>
                    </a:lnTo>
                    <a:lnTo>
                      <a:pt x="142" y="93"/>
                    </a:lnTo>
                    <a:lnTo>
                      <a:pt x="138" y="105"/>
                    </a:lnTo>
                    <a:lnTo>
                      <a:pt x="135" y="109"/>
                    </a:lnTo>
                    <a:lnTo>
                      <a:pt x="133" y="115"/>
                    </a:lnTo>
                    <a:lnTo>
                      <a:pt x="128" y="119"/>
                    </a:lnTo>
                    <a:lnTo>
                      <a:pt x="126" y="122"/>
                    </a:lnTo>
                    <a:lnTo>
                      <a:pt x="125" y="122"/>
                    </a:lnTo>
                    <a:lnTo>
                      <a:pt x="125" y="123"/>
                    </a:lnTo>
                    <a:lnTo>
                      <a:pt x="125" y="125"/>
                    </a:lnTo>
                    <a:lnTo>
                      <a:pt x="122" y="125"/>
                    </a:lnTo>
                    <a:lnTo>
                      <a:pt x="121" y="125"/>
                    </a:lnTo>
                    <a:lnTo>
                      <a:pt x="121" y="126"/>
                    </a:lnTo>
                    <a:lnTo>
                      <a:pt x="119" y="129"/>
                    </a:lnTo>
                    <a:lnTo>
                      <a:pt x="114" y="133"/>
                    </a:lnTo>
                    <a:lnTo>
                      <a:pt x="109" y="135"/>
                    </a:lnTo>
                    <a:lnTo>
                      <a:pt x="104" y="139"/>
                    </a:lnTo>
                    <a:lnTo>
                      <a:pt x="93" y="142"/>
                    </a:lnTo>
                    <a:lnTo>
                      <a:pt x="82" y="144"/>
                    </a:lnTo>
                    <a:lnTo>
                      <a:pt x="68" y="142"/>
                    </a:lnTo>
                    <a:lnTo>
                      <a:pt x="57" y="139"/>
                    </a:lnTo>
                    <a:lnTo>
                      <a:pt x="46" y="133"/>
                    </a:lnTo>
                    <a:lnTo>
                      <a:pt x="38" y="125"/>
                    </a:lnTo>
                    <a:lnTo>
                      <a:pt x="30" y="115"/>
                    </a:lnTo>
                    <a:lnTo>
                      <a:pt x="25" y="105"/>
                    </a:lnTo>
                    <a:lnTo>
                      <a:pt x="21" y="93"/>
                    </a:lnTo>
                    <a:lnTo>
                      <a:pt x="21" y="82"/>
                    </a:lnTo>
                    <a:lnTo>
                      <a:pt x="21" y="68"/>
                    </a:lnTo>
                    <a:lnTo>
                      <a:pt x="25" y="57"/>
                    </a:lnTo>
                    <a:lnTo>
                      <a:pt x="30" y="47"/>
                    </a:lnTo>
                    <a:lnTo>
                      <a:pt x="38" y="39"/>
                    </a:lnTo>
                    <a:lnTo>
                      <a:pt x="46" y="31"/>
                    </a:lnTo>
                    <a:lnTo>
                      <a:pt x="57" y="25"/>
                    </a:lnTo>
                    <a:lnTo>
                      <a:pt x="68" y="22"/>
                    </a:lnTo>
                    <a:lnTo>
                      <a:pt x="82" y="22"/>
                    </a:lnTo>
                    <a:close/>
                  </a:path>
                </a:pathLst>
              </a:custGeom>
              <a:solidFill>
                <a:srgbClr val="E7FF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7" name="Freeform 48"/>
              <p:cNvSpPr>
                <a:spLocks noEditPoints="1"/>
              </p:cNvSpPr>
              <p:nvPr/>
            </p:nvSpPr>
            <p:spPr bwMode="auto">
              <a:xfrm>
                <a:off x="3970" y="1198"/>
                <a:ext cx="24" cy="24"/>
              </a:xfrm>
              <a:custGeom>
                <a:avLst/>
                <a:gdLst>
                  <a:gd name="T0" fmla="*/ 0 w 123"/>
                  <a:gd name="T1" fmla="*/ 0 h 122"/>
                  <a:gd name="T2" fmla="*/ 0 w 123"/>
                  <a:gd name="T3" fmla="*/ 0 h 122"/>
                  <a:gd name="T4" fmla="*/ 0 w 123"/>
                  <a:gd name="T5" fmla="*/ 0 h 122"/>
                  <a:gd name="T6" fmla="*/ 0 w 123"/>
                  <a:gd name="T7" fmla="*/ 0 h 122"/>
                  <a:gd name="T8" fmla="*/ 0 w 123"/>
                  <a:gd name="T9" fmla="*/ 0 h 122"/>
                  <a:gd name="T10" fmla="*/ 0 w 123"/>
                  <a:gd name="T11" fmla="*/ 0 h 122"/>
                  <a:gd name="T12" fmla="*/ 0 w 123"/>
                  <a:gd name="T13" fmla="*/ 0 h 122"/>
                  <a:gd name="T14" fmla="*/ 0 w 123"/>
                  <a:gd name="T15" fmla="*/ 0 h 122"/>
                  <a:gd name="T16" fmla="*/ 0 w 123"/>
                  <a:gd name="T17" fmla="*/ 0 h 122"/>
                  <a:gd name="T18" fmla="*/ 0 w 123"/>
                  <a:gd name="T19" fmla="*/ 0 h 122"/>
                  <a:gd name="T20" fmla="*/ 0 w 123"/>
                  <a:gd name="T21" fmla="*/ 0 h 122"/>
                  <a:gd name="T22" fmla="*/ 0 w 123"/>
                  <a:gd name="T23" fmla="*/ 0 h 122"/>
                  <a:gd name="T24" fmla="*/ 0 w 123"/>
                  <a:gd name="T25" fmla="*/ 0 h 122"/>
                  <a:gd name="T26" fmla="*/ 0 w 123"/>
                  <a:gd name="T27" fmla="*/ 0 h 122"/>
                  <a:gd name="T28" fmla="*/ 0 w 123"/>
                  <a:gd name="T29" fmla="*/ 0 h 122"/>
                  <a:gd name="T30" fmla="*/ 0 w 123"/>
                  <a:gd name="T31" fmla="*/ 0 h 122"/>
                  <a:gd name="T32" fmla="*/ 0 w 123"/>
                  <a:gd name="T33" fmla="*/ 0 h 122"/>
                  <a:gd name="T34" fmla="*/ 0 w 123"/>
                  <a:gd name="T35" fmla="*/ 0 h 122"/>
                  <a:gd name="T36" fmla="*/ 0 w 123"/>
                  <a:gd name="T37" fmla="*/ 0 h 122"/>
                  <a:gd name="T38" fmla="*/ 0 w 123"/>
                  <a:gd name="T39" fmla="*/ 0 h 122"/>
                  <a:gd name="T40" fmla="*/ 0 w 123"/>
                  <a:gd name="T41" fmla="*/ 0 h 122"/>
                  <a:gd name="T42" fmla="*/ 0 w 123"/>
                  <a:gd name="T43" fmla="*/ 0 h 122"/>
                  <a:gd name="T44" fmla="*/ 0 w 123"/>
                  <a:gd name="T45" fmla="*/ 0 h 122"/>
                  <a:gd name="T46" fmla="*/ 0 w 123"/>
                  <a:gd name="T47" fmla="*/ 0 h 122"/>
                  <a:gd name="T48" fmla="*/ 0 w 123"/>
                  <a:gd name="T49" fmla="*/ 0 h 122"/>
                  <a:gd name="T50" fmla="*/ 0 w 123"/>
                  <a:gd name="T51" fmla="*/ 0 h 122"/>
                  <a:gd name="T52" fmla="*/ 0 w 123"/>
                  <a:gd name="T53" fmla="*/ 0 h 122"/>
                  <a:gd name="T54" fmla="*/ 0 w 123"/>
                  <a:gd name="T55" fmla="*/ 0 h 122"/>
                  <a:gd name="T56" fmla="*/ 0 w 123"/>
                  <a:gd name="T57" fmla="*/ 0 h 122"/>
                  <a:gd name="T58" fmla="*/ 0 w 123"/>
                  <a:gd name="T59" fmla="*/ 0 h 122"/>
                  <a:gd name="T60" fmla="*/ 0 w 123"/>
                  <a:gd name="T61" fmla="*/ 0 h 122"/>
                  <a:gd name="T62" fmla="*/ 0 w 123"/>
                  <a:gd name="T63" fmla="*/ 0 h 122"/>
                  <a:gd name="T64" fmla="*/ 0 w 123"/>
                  <a:gd name="T65" fmla="*/ 0 h 122"/>
                  <a:gd name="T66" fmla="*/ 0 w 123"/>
                  <a:gd name="T67" fmla="*/ 0 h 122"/>
                  <a:gd name="T68" fmla="*/ 0 w 123"/>
                  <a:gd name="T69" fmla="*/ 0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3"/>
                  <a:gd name="T106" fmla="*/ 0 h 122"/>
                  <a:gd name="T107" fmla="*/ 123 w 123"/>
                  <a:gd name="T108" fmla="*/ 122 h 1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3" h="122">
                    <a:moveTo>
                      <a:pt x="104" y="17"/>
                    </a:moveTo>
                    <a:lnTo>
                      <a:pt x="93" y="9"/>
                    </a:lnTo>
                    <a:lnTo>
                      <a:pt x="83" y="3"/>
                    </a:lnTo>
                    <a:lnTo>
                      <a:pt x="72" y="0"/>
                    </a:lnTo>
                    <a:lnTo>
                      <a:pt x="61" y="0"/>
                    </a:lnTo>
                    <a:lnTo>
                      <a:pt x="47" y="0"/>
                    </a:lnTo>
                    <a:lnTo>
                      <a:pt x="36" y="3"/>
                    </a:lnTo>
                    <a:lnTo>
                      <a:pt x="25" y="9"/>
                    </a:lnTo>
                    <a:lnTo>
                      <a:pt x="17" y="17"/>
                    </a:lnTo>
                    <a:lnTo>
                      <a:pt x="9" y="25"/>
                    </a:lnTo>
                    <a:lnTo>
                      <a:pt x="4" y="35"/>
                    </a:lnTo>
                    <a:lnTo>
                      <a:pt x="0" y="46"/>
                    </a:lnTo>
                    <a:lnTo>
                      <a:pt x="0" y="60"/>
                    </a:lnTo>
                    <a:lnTo>
                      <a:pt x="0" y="71"/>
                    </a:lnTo>
                    <a:lnTo>
                      <a:pt x="4" y="83"/>
                    </a:lnTo>
                    <a:lnTo>
                      <a:pt x="9" y="93"/>
                    </a:lnTo>
                    <a:lnTo>
                      <a:pt x="17" y="103"/>
                    </a:lnTo>
                    <a:lnTo>
                      <a:pt x="25" y="111"/>
                    </a:lnTo>
                    <a:lnTo>
                      <a:pt x="36" y="117"/>
                    </a:lnTo>
                    <a:lnTo>
                      <a:pt x="47" y="120"/>
                    </a:lnTo>
                    <a:lnTo>
                      <a:pt x="61" y="122"/>
                    </a:lnTo>
                    <a:lnTo>
                      <a:pt x="72" y="120"/>
                    </a:lnTo>
                    <a:lnTo>
                      <a:pt x="83" y="117"/>
                    </a:lnTo>
                    <a:lnTo>
                      <a:pt x="88" y="113"/>
                    </a:lnTo>
                    <a:lnTo>
                      <a:pt x="93" y="111"/>
                    </a:lnTo>
                    <a:lnTo>
                      <a:pt x="98" y="107"/>
                    </a:lnTo>
                    <a:lnTo>
                      <a:pt x="100" y="104"/>
                    </a:lnTo>
                    <a:lnTo>
                      <a:pt x="100" y="103"/>
                    </a:lnTo>
                    <a:lnTo>
                      <a:pt x="101" y="103"/>
                    </a:lnTo>
                    <a:lnTo>
                      <a:pt x="104" y="103"/>
                    </a:lnTo>
                    <a:lnTo>
                      <a:pt x="104" y="101"/>
                    </a:lnTo>
                    <a:lnTo>
                      <a:pt x="104" y="100"/>
                    </a:lnTo>
                    <a:lnTo>
                      <a:pt x="105" y="100"/>
                    </a:lnTo>
                    <a:lnTo>
                      <a:pt x="107" y="97"/>
                    </a:lnTo>
                    <a:lnTo>
                      <a:pt x="112" y="93"/>
                    </a:lnTo>
                    <a:lnTo>
                      <a:pt x="114" y="87"/>
                    </a:lnTo>
                    <a:lnTo>
                      <a:pt x="117" y="83"/>
                    </a:lnTo>
                    <a:lnTo>
                      <a:pt x="121" y="71"/>
                    </a:lnTo>
                    <a:lnTo>
                      <a:pt x="123" y="60"/>
                    </a:lnTo>
                    <a:lnTo>
                      <a:pt x="121" y="46"/>
                    </a:lnTo>
                    <a:lnTo>
                      <a:pt x="117" y="35"/>
                    </a:lnTo>
                    <a:lnTo>
                      <a:pt x="112" y="25"/>
                    </a:lnTo>
                    <a:lnTo>
                      <a:pt x="104" y="17"/>
                    </a:lnTo>
                    <a:close/>
                    <a:moveTo>
                      <a:pt x="90" y="31"/>
                    </a:moveTo>
                    <a:lnTo>
                      <a:pt x="95" y="36"/>
                    </a:lnTo>
                    <a:lnTo>
                      <a:pt x="98" y="43"/>
                    </a:lnTo>
                    <a:lnTo>
                      <a:pt x="100" y="51"/>
                    </a:lnTo>
                    <a:lnTo>
                      <a:pt x="101" y="60"/>
                    </a:lnTo>
                    <a:lnTo>
                      <a:pt x="100" y="67"/>
                    </a:lnTo>
                    <a:lnTo>
                      <a:pt x="98" y="75"/>
                    </a:lnTo>
                    <a:lnTo>
                      <a:pt x="95" y="82"/>
                    </a:lnTo>
                    <a:lnTo>
                      <a:pt x="90" y="88"/>
                    </a:lnTo>
                    <a:lnTo>
                      <a:pt x="82" y="93"/>
                    </a:lnTo>
                    <a:lnTo>
                      <a:pt x="75" y="97"/>
                    </a:lnTo>
                    <a:lnTo>
                      <a:pt x="67" y="100"/>
                    </a:lnTo>
                    <a:lnTo>
                      <a:pt x="61" y="101"/>
                    </a:lnTo>
                    <a:lnTo>
                      <a:pt x="51" y="100"/>
                    </a:lnTo>
                    <a:lnTo>
                      <a:pt x="45" y="97"/>
                    </a:lnTo>
                    <a:lnTo>
                      <a:pt x="32" y="88"/>
                    </a:lnTo>
                    <a:lnTo>
                      <a:pt x="22" y="75"/>
                    </a:lnTo>
                    <a:lnTo>
                      <a:pt x="20" y="67"/>
                    </a:lnTo>
                    <a:lnTo>
                      <a:pt x="20" y="60"/>
                    </a:lnTo>
                    <a:lnTo>
                      <a:pt x="22" y="43"/>
                    </a:lnTo>
                    <a:lnTo>
                      <a:pt x="32" y="31"/>
                    </a:lnTo>
                    <a:lnTo>
                      <a:pt x="45" y="22"/>
                    </a:lnTo>
                    <a:lnTo>
                      <a:pt x="51" y="19"/>
                    </a:lnTo>
                    <a:lnTo>
                      <a:pt x="61" y="19"/>
                    </a:lnTo>
                    <a:lnTo>
                      <a:pt x="67" y="19"/>
                    </a:lnTo>
                    <a:lnTo>
                      <a:pt x="75" y="22"/>
                    </a:lnTo>
                    <a:lnTo>
                      <a:pt x="82" y="25"/>
                    </a:lnTo>
                    <a:lnTo>
                      <a:pt x="90" y="31"/>
                    </a:lnTo>
                    <a:close/>
                  </a:path>
                </a:pathLst>
              </a:custGeom>
              <a:solidFill>
                <a:srgbClr val="EFF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8" name="Freeform 49"/>
              <p:cNvSpPr>
                <a:spLocks noEditPoints="1"/>
              </p:cNvSpPr>
              <p:nvPr/>
            </p:nvSpPr>
            <p:spPr bwMode="auto">
              <a:xfrm>
                <a:off x="3974" y="1202"/>
                <a:ext cx="16" cy="16"/>
              </a:xfrm>
              <a:custGeom>
                <a:avLst/>
                <a:gdLst>
                  <a:gd name="T0" fmla="*/ 0 w 81"/>
                  <a:gd name="T1" fmla="*/ 0 h 82"/>
                  <a:gd name="T2" fmla="*/ 0 w 81"/>
                  <a:gd name="T3" fmla="*/ 0 h 82"/>
                  <a:gd name="T4" fmla="*/ 0 w 81"/>
                  <a:gd name="T5" fmla="*/ 0 h 82"/>
                  <a:gd name="T6" fmla="*/ 0 w 81"/>
                  <a:gd name="T7" fmla="*/ 0 h 82"/>
                  <a:gd name="T8" fmla="*/ 0 w 81"/>
                  <a:gd name="T9" fmla="*/ 0 h 82"/>
                  <a:gd name="T10" fmla="*/ 0 w 81"/>
                  <a:gd name="T11" fmla="*/ 0 h 82"/>
                  <a:gd name="T12" fmla="*/ 0 w 81"/>
                  <a:gd name="T13" fmla="*/ 0 h 82"/>
                  <a:gd name="T14" fmla="*/ 0 w 81"/>
                  <a:gd name="T15" fmla="*/ 0 h 82"/>
                  <a:gd name="T16" fmla="*/ 0 w 81"/>
                  <a:gd name="T17" fmla="*/ 0 h 82"/>
                  <a:gd name="T18" fmla="*/ 0 w 81"/>
                  <a:gd name="T19" fmla="*/ 0 h 82"/>
                  <a:gd name="T20" fmla="*/ 0 w 81"/>
                  <a:gd name="T21" fmla="*/ 0 h 82"/>
                  <a:gd name="T22" fmla="*/ 0 w 81"/>
                  <a:gd name="T23" fmla="*/ 0 h 82"/>
                  <a:gd name="T24" fmla="*/ 0 w 81"/>
                  <a:gd name="T25" fmla="*/ 0 h 82"/>
                  <a:gd name="T26" fmla="*/ 0 w 81"/>
                  <a:gd name="T27" fmla="*/ 0 h 82"/>
                  <a:gd name="T28" fmla="*/ 0 w 81"/>
                  <a:gd name="T29" fmla="*/ 0 h 82"/>
                  <a:gd name="T30" fmla="*/ 0 w 81"/>
                  <a:gd name="T31" fmla="*/ 0 h 82"/>
                  <a:gd name="T32" fmla="*/ 0 w 81"/>
                  <a:gd name="T33" fmla="*/ 0 h 82"/>
                  <a:gd name="T34" fmla="*/ 0 w 81"/>
                  <a:gd name="T35" fmla="*/ 0 h 82"/>
                  <a:gd name="T36" fmla="*/ 0 w 81"/>
                  <a:gd name="T37" fmla="*/ 0 h 82"/>
                  <a:gd name="T38" fmla="*/ 0 w 81"/>
                  <a:gd name="T39" fmla="*/ 0 h 82"/>
                  <a:gd name="T40" fmla="*/ 0 w 81"/>
                  <a:gd name="T41" fmla="*/ 0 h 82"/>
                  <a:gd name="T42" fmla="*/ 0 w 81"/>
                  <a:gd name="T43" fmla="*/ 0 h 82"/>
                  <a:gd name="T44" fmla="*/ 0 w 81"/>
                  <a:gd name="T45" fmla="*/ 0 h 82"/>
                  <a:gd name="T46" fmla="*/ 0 w 81"/>
                  <a:gd name="T47" fmla="*/ 0 h 82"/>
                  <a:gd name="T48" fmla="*/ 0 w 81"/>
                  <a:gd name="T49" fmla="*/ 0 h 82"/>
                  <a:gd name="T50" fmla="*/ 0 w 81"/>
                  <a:gd name="T51" fmla="*/ 0 h 82"/>
                  <a:gd name="T52" fmla="*/ 0 w 81"/>
                  <a:gd name="T53" fmla="*/ 0 h 82"/>
                  <a:gd name="T54" fmla="*/ 0 w 81"/>
                  <a:gd name="T55" fmla="*/ 0 h 82"/>
                  <a:gd name="T56" fmla="*/ 0 w 81"/>
                  <a:gd name="T57" fmla="*/ 0 h 82"/>
                  <a:gd name="T58" fmla="*/ 0 w 81"/>
                  <a:gd name="T59" fmla="*/ 0 h 82"/>
                  <a:gd name="T60" fmla="*/ 0 w 81"/>
                  <a:gd name="T61" fmla="*/ 0 h 82"/>
                  <a:gd name="T62" fmla="*/ 0 w 81"/>
                  <a:gd name="T63" fmla="*/ 0 h 82"/>
                  <a:gd name="T64" fmla="*/ 0 w 81"/>
                  <a:gd name="T65" fmla="*/ 0 h 82"/>
                  <a:gd name="T66" fmla="*/ 0 w 81"/>
                  <a:gd name="T67" fmla="*/ 0 h 82"/>
                  <a:gd name="T68" fmla="*/ 0 w 81"/>
                  <a:gd name="T69" fmla="*/ 0 h 82"/>
                  <a:gd name="T70" fmla="*/ 0 w 81"/>
                  <a:gd name="T71" fmla="*/ 0 h 82"/>
                  <a:gd name="T72" fmla="*/ 0 w 81"/>
                  <a:gd name="T73" fmla="*/ 0 h 82"/>
                  <a:gd name="T74" fmla="*/ 0 w 81"/>
                  <a:gd name="T75" fmla="*/ 0 h 82"/>
                  <a:gd name="T76" fmla="*/ 0 w 81"/>
                  <a:gd name="T77" fmla="*/ 0 h 82"/>
                  <a:gd name="T78" fmla="*/ 0 w 81"/>
                  <a:gd name="T79" fmla="*/ 0 h 82"/>
                  <a:gd name="T80" fmla="*/ 0 w 81"/>
                  <a:gd name="T81" fmla="*/ 0 h 82"/>
                  <a:gd name="T82" fmla="*/ 0 w 81"/>
                  <a:gd name="T83" fmla="*/ 0 h 82"/>
                  <a:gd name="T84" fmla="*/ 0 w 81"/>
                  <a:gd name="T85" fmla="*/ 0 h 82"/>
                  <a:gd name="T86" fmla="*/ 0 w 81"/>
                  <a:gd name="T87" fmla="*/ 0 h 82"/>
                  <a:gd name="T88" fmla="*/ 0 w 81"/>
                  <a:gd name="T89" fmla="*/ 0 h 82"/>
                  <a:gd name="T90" fmla="*/ 0 w 81"/>
                  <a:gd name="T91" fmla="*/ 0 h 82"/>
                  <a:gd name="T92" fmla="*/ 0 w 81"/>
                  <a:gd name="T93" fmla="*/ 0 h 82"/>
                  <a:gd name="T94" fmla="*/ 0 w 81"/>
                  <a:gd name="T95" fmla="*/ 0 h 82"/>
                  <a:gd name="T96" fmla="*/ 0 w 81"/>
                  <a:gd name="T97" fmla="*/ 0 h 82"/>
                  <a:gd name="T98" fmla="*/ 0 w 81"/>
                  <a:gd name="T99" fmla="*/ 0 h 82"/>
                  <a:gd name="T100" fmla="*/ 0 w 81"/>
                  <a:gd name="T101" fmla="*/ 0 h 82"/>
                  <a:gd name="T102" fmla="*/ 0 w 81"/>
                  <a:gd name="T103" fmla="*/ 0 h 82"/>
                  <a:gd name="T104" fmla="*/ 0 w 81"/>
                  <a:gd name="T105" fmla="*/ 0 h 82"/>
                  <a:gd name="T106" fmla="*/ 0 w 81"/>
                  <a:gd name="T107" fmla="*/ 0 h 82"/>
                  <a:gd name="T108" fmla="*/ 0 w 81"/>
                  <a:gd name="T109" fmla="*/ 0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82"/>
                  <a:gd name="T167" fmla="*/ 81 w 81"/>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82">
                    <a:moveTo>
                      <a:pt x="81" y="41"/>
                    </a:moveTo>
                    <a:lnTo>
                      <a:pt x="80" y="32"/>
                    </a:lnTo>
                    <a:lnTo>
                      <a:pt x="78" y="24"/>
                    </a:lnTo>
                    <a:lnTo>
                      <a:pt x="75" y="17"/>
                    </a:lnTo>
                    <a:lnTo>
                      <a:pt x="70" y="12"/>
                    </a:lnTo>
                    <a:lnTo>
                      <a:pt x="62" y="6"/>
                    </a:lnTo>
                    <a:lnTo>
                      <a:pt x="55" y="3"/>
                    </a:lnTo>
                    <a:lnTo>
                      <a:pt x="47" y="0"/>
                    </a:lnTo>
                    <a:lnTo>
                      <a:pt x="41" y="0"/>
                    </a:lnTo>
                    <a:lnTo>
                      <a:pt x="31" y="0"/>
                    </a:lnTo>
                    <a:lnTo>
                      <a:pt x="25" y="3"/>
                    </a:lnTo>
                    <a:lnTo>
                      <a:pt x="12" y="12"/>
                    </a:lnTo>
                    <a:lnTo>
                      <a:pt x="2" y="24"/>
                    </a:lnTo>
                    <a:lnTo>
                      <a:pt x="0" y="41"/>
                    </a:lnTo>
                    <a:lnTo>
                      <a:pt x="0" y="48"/>
                    </a:lnTo>
                    <a:lnTo>
                      <a:pt x="2" y="56"/>
                    </a:lnTo>
                    <a:lnTo>
                      <a:pt x="12" y="69"/>
                    </a:lnTo>
                    <a:lnTo>
                      <a:pt x="25" y="78"/>
                    </a:lnTo>
                    <a:lnTo>
                      <a:pt x="31" y="81"/>
                    </a:lnTo>
                    <a:lnTo>
                      <a:pt x="41" y="82"/>
                    </a:lnTo>
                    <a:lnTo>
                      <a:pt x="47" y="81"/>
                    </a:lnTo>
                    <a:lnTo>
                      <a:pt x="55" y="78"/>
                    </a:lnTo>
                    <a:lnTo>
                      <a:pt x="62" y="74"/>
                    </a:lnTo>
                    <a:lnTo>
                      <a:pt x="70" y="69"/>
                    </a:lnTo>
                    <a:lnTo>
                      <a:pt x="75" y="63"/>
                    </a:lnTo>
                    <a:lnTo>
                      <a:pt x="78" y="56"/>
                    </a:lnTo>
                    <a:lnTo>
                      <a:pt x="80" y="48"/>
                    </a:lnTo>
                    <a:lnTo>
                      <a:pt x="81" y="41"/>
                    </a:lnTo>
                    <a:close/>
                    <a:moveTo>
                      <a:pt x="62" y="41"/>
                    </a:moveTo>
                    <a:lnTo>
                      <a:pt x="61" y="41"/>
                    </a:lnTo>
                    <a:lnTo>
                      <a:pt x="61" y="42"/>
                    </a:lnTo>
                    <a:lnTo>
                      <a:pt x="61" y="44"/>
                    </a:lnTo>
                    <a:lnTo>
                      <a:pt x="60" y="49"/>
                    </a:lnTo>
                    <a:lnTo>
                      <a:pt x="58" y="51"/>
                    </a:lnTo>
                    <a:lnTo>
                      <a:pt x="55" y="55"/>
                    </a:lnTo>
                    <a:lnTo>
                      <a:pt x="52" y="57"/>
                    </a:lnTo>
                    <a:lnTo>
                      <a:pt x="50" y="58"/>
                    </a:lnTo>
                    <a:lnTo>
                      <a:pt x="49" y="60"/>
                    </a:lnTo>
                    <a:lnTo>
                      <a:pt x="44" y="61"/>
                    </a:lnTo>
                    <a:lnTo>
                      <a:pt x="42" y="61"/>
                    </a:lnTo>
                    <a:lnTo>
                      <a:pt x="41" y="61"/>
                    </a:lnTo>
                    <a:lnTo>
                      <a:pt x="41" y="63"/>
                    </a:lnTo>
                    <a:lnTo>
                      <a:pt x="31" y="60"/>
                    </a:lnTo>
                    <a:lnTo>
                      <a:pt x="26" y="55"/>
                    </a:lnTo>
                    <a:lnTo>
                      <a:pt x="22" y="49"/>
                    </a:lnTo>
                    <a:lnTo>
                      <a:pt x="21" y="41"/>
                    </a:lnTo>
                    <a:lnTo>
                      <a:pt x="22" y="32"/>
                    </a:lnTo>
                    <a:lnTo>
                      <a:pt x="26" y="26"/>
                    </a:lnTo>
                    <a:lnTo>
                      <a:pt x="31" y="23"/>
                    </a:lnTo>
                    <a:lnTo>
                      <a:pt x="41" y="22"/>
                    </a:lnTo>
                    <a:lnTo>
                      <a:pt x="49" y="23"/>
                    </a:lnTo>
                    <a:lnTo>
                      <a:pt x="55" y="26"/>
                    </a:lnTo>
                    <a:lnTo>
                      <a:pt x="60" y="32"/>
                    </a:lnTo>
                    <a:lnTo>
                      <a:pt x="61" y="35"/>
                    </a:lnTo>
                    <a:lnTo>
                      <a:pt x="62" y="41"/>
                    </a:lnTo>
                    <a:close/>
                  </a:path>
                </a:pathLst>
              </a:custGeom>
              <a:solidFill>
                <a:srgbClr val="F7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9" name="Freeform 50"/>
              <p:cNvSpPr>
                <a:spLocks/>
              </p:cNvSpPr>
              <p:nvPr/>
            </p:nvSpPr>
            <p:spPr bwMode="auto">
              <a:xfrm>
                <a:off x="3978" y="1206"/>
                <a:ext cx="8" cy="8"/>
              </a:xfrm>
              <a:custGeom>
                <a:avLst/>
                <a:gdLst>
                  <a:gd name="T0" fmla="*/ 0 w 41"/>
                  <a:gd name="T1" fmla="*/ 0 h 41"/>
                  <a:gd name="T2" fmla="*/ 0 w 41"/>
                  <a:gd name="T3" fmla="*/ 0 h 41"/>
                  <a:gd name="T4" fmla="*/ 0 w 41"/>
                  <a:gd name="T5" fmla="*/ 0 h 41"/>
                  <a:gd name="T6" fmla="*/ 0 w 41"/>
                  <a:gd name="T7" fmla="*/ 0 h 41"/>
                  <a:gd name="T8" fmla="*/ 0 w 41"/>
                  <a:gd name="T9" fmla="*/ 0 h 41"/>
                  <a:gd name="T10" fmla="*/ 0 w 41"/>
                  <a:gd name="T11" fmla="*/ 0 h 41"/>
                  <a:gd name="T12" fmla="*/ 0 w 41"/>
                  <a:gd name="T13" fmla="*/ 0 h 41"/>
                  <a:gd name="T14" fmla="*/ 0 w 41"/>
                  <a:gd name="T15" fmla="*/ 0 h 41"/>
                  <a:gd name="T16" fmla="*/ 0 w 41"/>
                  <a:gd name="T17" fmla="*/ 0 h 41"/>
                  <a:gd name="T18" fmla="*/ 0 w 41"/>
                  <a:gd name="T19" fmla="*/ 0 h 41"/>
                  <a:gd name="T20" fmla="*/ 0 w 41"/>
                  <a:gd name="T21" fmla="*/ 0 h 41"/>
                  <a:gd name="T22" fmla="*/ 0 w 41"/>
                  <a:gd name="T23" fmla="*/ 0 h 41"/>
                  <a:gd name="T24" fmla="*/ 0 w 41"/>
                  <a:gd name="T25" fmla="*/ 0 h 41"/>
                  <a:gd name="T26" fmla="*/ 0 w 41"/>
                  <a:gd name="T27" fmla="*/ 0 h 41"/>
                  <a:gd name="T28" fmla="*/ 0 w 41"/>
                  <a:gd name="T29" fmla="*/ 0 h 41"/>
                  <a:gd name="T30" fmla="*/ 0 w 41"/>
                  <a:gd name="T31" fmla="*/ 0 h 41"/>
                  <a:gd name="T32" fmla="*/ 0 w 41"/>
                  <a:gd name="T33" fmla="*/ 0 h 41"/>
                  <a:gd name="T34" fmla="*/ 0 w 41"/>
                  <a:gd name="T35" fmla="*/ 0 h 41"/>
                  <a:gd name="T36" fmla="*/ 0 w 41"/>
                  <a:gd name="T37" fmla="*/ 0 h 41"/>
                  <a:gd name="T38" fmla="*/ 0 w 41"/>
                  <a:gd name="T39" fmla="*/ 0 h 41"/>
                  <a:gd name="T40" fmla="*/ 0 w 41"/>
                  <a:gd name="T41" fmla="*/ 0 h 41"/>
                  <a:gd name="T42" fmla="*/ 0 w 41"/>
                  <a:gd name="T43" fmla="*/ 0 h 41"/>
                  <a:gd name="T44" fmla="*/ 0 w 41"/>
                  <a:gd name="T45" fmla="*/ 0 h 41"/>
                  <a:gd name="T46" fmla="*/ 0 w 41"/>
                  <a:gd name="T47" fmla="*/ 0 h 41"/>
                  <a:gd name="T48" fmla="*/ 0 w 41"/>
                  <a:gd name="T49" fmla="*/ 0 h 41"/>
                  <a:gd name="T50" fmla="*/ 0 w 41"/>
                  <a:gd name="T51" fmla="*/ 0 h 41"/>
                  <a:gd name="T52" fmla="*/ 0 w 41"/>
                  <a:gd name="T53" fmla="*/ 0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
                  <a:gd name="T82" fmla="*/ 0 h 41"/>
                  <a:gd name="T83" fmla="*/ 41 w 41"/>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 h="41">
                    <a:moveTo>
                      <a:pt x="34" y="33"/>
                    </a:moveTo>
                    <a:lnTo>
                      <a:pt x="37" y="29"/>
                    </a:lnTo>
                    <a:lnTo>
                      <a:pt x="39" y="27"/>
                    </a:lnTo>
                    <a:lnTo>
                      <a:pt x="40" y="22"/>
                    </a:lnTo>
                    <a:lnTo>
                      <a:pt x="40" y="20"/>
                    </a:lnTo>
                    <a:lnTo>
                      <a:pt x="40" y="19"/>
                    </a:lnTo>
                    <a:lnTo>
                      <a:pt x="41" y="19"/>
                    </a:lnTo>
                    <a:lnTo>
                      <a:pt x="40" y="13"/>
                    </a:lnTo>
                    <a:lnTo>
                      <a:pt x="39" y="10"/>
                    </a:lnTo>
                    <a:lnTo>
                      <a:pt x="34" y="4"/>
                    </a:lnTo>
                    <a:lnTo>
                      <a:pt x="28" y="1"/>
                    </a:lnTo>
                    <a:lnTo>
                      <a:pt x="20" y="0"/>
                    </a:lnTo>
                    <a:lnTo>
                      <a:pt x="10" y="1"/>
                    </a:lnTo>
                    <a:lnTo>
                      <a:pt x="5" y="4"/>
                    </a:lnTo>
                    <a:lnTo>
                      <a:pt x="1" y="10"/>
                    </a:lnTo>
                    <a:lnTo>
                      <a:pt x="0" y="19"/>
                    </a:lnTo>
                    <a:lnTo>
                      <a:pt x="1" y="27"/>
                    </a:lnTo>
                    <a:lnTo>
                      <a:pt x="5" y="33"/>
                    </a:lnTo>
                    <a:lnTo>
                      <a:pt x="10" y="38"/>
                    </a:lnTo>
                    <a:lnTo>
                      <a:pt x="20" y="41"/>
                    </a:lnTo>
                    <a:lnTo>
                      <a:pt x="20" y="39"/>
                    </a:lnTo>
                    <a:lnTo>
                      <a:pt x="21" y="39"/>
                    </a:lnTo>
                    <a:lnTo>
                      <a:pt x="23" y="39"/>
                    </a:lnTo>
                    <a:lnTo>
                      <a:pt x="28" y="38"/>
                    </a:lnTo>
                    <a:lnTo>
                      <a:pt x="29" y="36"/>
                    </a:lnTo>
                    <a:lnTo>
                      <a:pt x="31" y="35"/>
                    </a:lnTo>
                    <a:lnTo>
                      <a:pt x="34"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0" name="Freeform 51"/>
              <p:cNvSpPr>
                <a:spLocks/>
              </p:cNvSpPr>
              <p:nvPr/>
            </p:nvSpPr>
            <p:spPr bwMode="auto">
              <a:xfrm>
                <a:off x="4107" y="1242"/>
                <a:ext cx="107" cy="131"/>
              </a:xfrm>
              <a:custGeom>
                <a:avLst/>
                <a:gdLst>
                  <a:gd name="T0" fmla="*/ 1 w 531"/>
                  <a:gd name="T1" fmla="*/ 0 h 652"/>
                  <a:gd name="T2" fmla="*/ 1 w 531"/>
                  <a:gd name="T3" fmla="*/ 0 h 652"/>
                  <a:gd name="T4" fmla="*/ 1 w 531"/>
                  <a:gd name="T5" fmla="*/ 0 h 652"/>
                  <a:gd name="T6" fmla="*/ 1 w 531"/>
                  <a:gd name="T7" fmla="*/ 0 h 652"/>
                  <a:gd name="T8" fmla="*/ 1 w 531"/>
                  <a:gd name="T9" fmla="*/ 0 h 652"/>
                  <a:gd name="T10" fmla="*/ 1 w 531"/>
                  <a:gd name="T11" fmla="*/ 0 h 652"/>
                  <a:gd name="T12" fmla="*/ 1 w 531"/>
                  <a:gd name="T13" fmla="*/ 1 h 652"/>
                  <a:gd name="T14" fmla="*/ 1 w 531"/>
                  <a:gd name="T15" fmla="*/ 1 h 652"/>
                  <a:gd name="T16" fmla="*/ 1 w 531"/>
                  <a:gd name="T17" fmla="*/ 1 h 652"/>
                  <a:gd name="T18" fmla="*/ 1 w 531"/>
                  <a:gd name="T19" fmla="*/ 1 h 652"/>
                  <a:gd name="T20" fmla="*/ 1 w 531"/>
                  <a:gd name="T21" fmla="*/ 1 h 652"/>
                  <a:gd name="T22" fmla="*/ 1 w 531"/>
                  <a:gd name="T23" fmla="*/ 1 h 652"/>
                  <a:gd name="T24" fmla="*/ 1 w 531"/>
                  <a:gd name="T25" fmla="*/ 1 h 652"/>
                  <a:gd name="T26" fmla="*/ 1 w 531"/>
                  <a:gd name="T27" fmla="*/ 1 h 652"/>
                  <a:gd name="T28" fmla="*/ 1 w 531"/>
                  <a:gd name="T29" fmla="*/ 1 h 652"/>
                  <a:gd name="T30" fmla="*/ 0 w 531"/>
                  <a:gd name="T31" fmla="*/ 1 h 652"/>
                  <a:gd name="T32" fmla="*/ 0 w 531"/>
                  <a:gd name="T33" fmla="*/ 1 h 652"/>
                  <a:gd name="T34" fmla="*/ 0 w 531"/>
                  <a:gd name="T35" fmla="*/ 1 h 652"/>
                  <a:gd name="T36" fmla="*/ 0 w 531"/>
                  <a:gd name="T37" fmla="*/ 1 h 652"/>
                  <a:gd name="T38" fmla="*/ 0 w 531"/>
                  <a:gd name="T39" fmla="*/ 1 h 652"/>
                  <a:gd name="T40" fmla="*/ 0 w 531"/>
                  <a:gd name="T41" fmla="*/ 1 h 652"/>
                  <a:gd name="T42" fmla="*/ 0 w 531"/>
                  <a:gd name="T43" fmla="*/ 1 h 652"/>
                  <a:gd name="T44" fmla="*/ 0 w 531"/>
                  <a:gd name="T45" fmla="*/ 1 h 652"/>
                  <a:gd name="T46" fmla="*/ 0 w 531"/>
                  <a:gd name="T47" fmla="*/ 1 h 652"/>
                  <a:gd name="T48" fmla="*/ 0 w 531"/>
                  <a:gd name="T49" fmla="*/ 1 h 652"/>
                  <a:gd name="T50" fmla="*/ 0 w 531"/>
                  <a:gd name="T51" fmla="*/ 1 h 652"/>
                  <a:gd name="T52" fmla="*/ 1 w 531"/>
                  <a:gd name="T53" fmla="*/ 1 h 652"/>
                  <a:gd name="T54" fmla="*/ 1 w 531"/>
                  <a:gd name="T55" fmla="*/ 1 h 652"/>
                  <a:gd name="T56" fmla="*/ 1 w 531"/>
                  <a:gd name="T57" fmla="*/ 1 h 652"/>
                  <a:gd name="T58" fmla="*/ 1 w 531"/>
                  <a:gd name="T59" fmla="*/ 1 h 652"/>
                  <a:gd name="T60" fmla="*/ 1 w 531"/>
                  <a:gd name="T61" fmla="*/ 1 h 652"/>
                  <a:gd name="T62" fmla="*/ 1 w 531"/>
                  <a:gd name="T63" fmla="*/ 1 h 652"/>
                  <a:gd name="T64" fmla="*/ 1 w 531"/>
                  <a:gd name="T65" fmla="*/ 1 h 652"/>
                  <a:gd name="T66" fmla="*/ 1 w 531"/>
                  <a:gd name="T67" fmla="*/ 1 h 652"/>
                  <a:gd name="T68" fmla="*/ 1 w 531"/>
                  <a:gd name="T69" fmla="*/ 1 h 652"/>
                  <a:gd name="T70" fmla="*/ 1 w 531"/>
                  <a:gd name="T71" fmla="*/ 0 h 652"/>
                  <a:gd name="T72" fmla="*/ 1 w 531"/>
                  <a:gd name="T73" fmla="*/ 0 h 652"/>
                  <a:gd name="T74" fmla="*/ 1 w 531"/>
                  <a:gd name="T75" fmla="*/ 0 h 652"/>
                  <a:gd name="T76" fmla="*/ 1 w 531"/>
                  <a:gd name="T77" fmla="*/ 0 h 652"/>
                  <a:gd name="T78" fmla="*/ 1 w 531"/>
                  <a:gd name="T79" fmla="*/ 0 h 6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1"/>
                  <a:gd name="T121" fmla="*/ 0 h 652"/>
                  <a:gd name="T122" fmla="*/ 531 w 531"/>
                  <a:gd name="T123" fmla="*/ 652 h 6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1" h="652">
                    <a:moveTo>
                      <a:pt x="400" y="2"/>
                    </a:moveTo>
                    <a:lnTo>
                      <a:pt x="361" y="0"/>
                    </a:lnTo>
                    <a:lnTo>
                      <a:pt x="384" y="18"/>
                    </a:lnTo>
                    <a:lnTo>
                      <a:pt x="409" y="41"/>
                    </a:lnTo>
                    <a:lnTo>
                      <a:pt x="431" y="66"/>
                    </a:lnTo>
                    <a:lnTo>
                      <a:pt x="453" y="93"/>
                    </a:lnTo>
                    <a:lnTo>
                      <a:pt x="470" y="121"/>
                    </a:lnTo>
                    <a:lnTo>
                      <a:pt x="486" y="152"/>
                    </a:lnTo>
                    <a:lnTo>
                      <a:pt x="496" y="183"/>
                    </a:lnTo>
                    <a:lnTo>
                      <a:pt x="505" y="216"/>
                    </a:lnTo>
                    <a:lnTo>
                      <a:pt x="510" y="250"/>
                    </a:lnTo>
                    <a:lnTo>
                      <a:pt x="512" y="286"/>
                    </a:lnTo>
                    <a:lnTo>
                      <a:pt x="510" y="320"/>
                    </a:lnTo>
                    <a:lnTo>
                      <a:pt x="505" y="354"/>
                    </a:lnTo>
                    <a:lnTo>
                      <a:pt x="501" y="370"/>
                    </a:lnTo>
                    <a:lnTo>
                      <a:pt x="496" y="387"/>
                    </a:lnTo>
                    <a:lnTo>
                      <a:pt x="486" y="419"/>
                    </a:lnTo>
                    <a:lnTo>
                      <a:pt x="470" y="448"/>
                    </a:lnTo>
                    <a:lnTo>
                      <a:pt x="461" y="462"/>
                    </a:lnTo>
                    <a:lnTo>
                      <a:pt x="456" y="468"/>
                    </a:lnTo>
                    <a:lnTo>
                      <a:pt x="454" y="472"/>
                    </a:lnTo>
                    <a:lnTo>
                      <a:pt x="453" y="476"/>
                    </a:lnTo>
                    <a:lnTo>
                      <a:pt x="431" y="504"/>
                    </a:lnTo>
                    <a:lnTo>
                      <a:pt x="409" y="531"/>
                    </a:lnTo>
                    <a:lnTo>
                      <a:pt x="382" y="553"/>
                    </a:lnTo>
                    <a:lnTo>
                      <a:pt x="354" y="575"/>
                    </a:lnTo>
                    <a:lnTo>
                      <a:pt x="350" y="576"/>
                    </a:lnTo>
                    <a:lnTo>
                      <a:pt x="346" y="578"/>
                    </a:lnTo>
                    <a:lnTo>
                      <a:pt x="340" y="583"/>
                    </a:lnTo>
                    <a:lnTo>
                      <a:pt x="326" y="592"/>
                    </a:lnTo>
                    <a:lnTo>
                      <a:pt x="296" y="608"/>
                    </a:lnTo>
                    <a:lnTo>
                      <a:pt x="265" y="618"/>
                    </a:lnTo>
                    <a:lnTo>
                      <a:pt x="248" y="623"/>
                    </a:lnTo>
                    <a:lnTo>
                      <a:pt x="232" y="627"/>
                    </a:lnTo>
                    <a:lnTo>
                      <a:pt x="198" y="632"/>
                    </a:lnTo>
                    <a:lnTo>
                      <a:pt x="164" y="634"/>
                    </a:lnTo>
                    <a:lnTo>
                      <a:pt x="141" y="633"/>
                    </a:lnTo>
                    <a:lnTo>
                      <a:pt x="119" y="631"/>
                    </a:lnTo>
                    <a:lnTo>
                      <a:pt x="77" y="624"/>
                    </a:lnTo>
                    <a:lnTo>
                      <a:pt x="38" y="610"/>
                    </a:lnTo>
                    <a:lnTo>
                      <a:pt x="18" y="602"/>
                    </a:lnTo>
                    <a:lnTo>
                      <a:pt x="0" y="593"/>
                    </a:lnTo>
                    <a:lnTo>
                      <a:pt x="22" y="626"/>
                    </a:lnTo>
                    <a:lnTo>
                      <a:pt x="54" y="636"/>
                    </a:lnTo>
                    <a:lnTo>
                      <a:pt x="89" y="645"/>
                    </a:lnTo>
                    <a:lnTo>
                      <a:pt x="125" y="650"/>
                    </a:lnTo>
                    <a:lnTo>
                      <a:pt x="164" y="652"/>
                    </a:lnTo>
                    <a:lnTo>
                      <a:pt x="200" y="650"/>
                    </a:lnTo>
                    <a:lnTo>
                      <a:pt x="217" y="648"/>
                    </a:lnTo>
                    <a:lnTo>
                      <a:pt x="235" y="645"/>
                    </a:lnTo>
                    <a:lnTo>
                      <a:pt x="269" y="636"/>
                    </a:lnTo>
                    <a:lnTo>
                      <a:pt x="303" y="625"/>
                    </a:lnTo>
                    <a:lnTo>
                      <a:pt x="335" y="609"/>
                    </a:lnTo>
                    <a:lnTo>
                      <a:pt x="350" y="600"/>
                    </a:lnTo>
                    <a:lnTo>
                      <a:pt x="366" y="591"/>
                    </a:lnTo>
                    <a:lnTo>
                      <a:pt x="395" y="568"/>
                    </a:lnTo>
                    <a:lnTo>
                      <a:pt x="409" y="556"/>
                    </a:lnTo>
                    <a:lnTo>
                      <a:pt x="424" y="544"/>
                    </a:lnTo>
                    <a:lnTo>
                      <a:pt x="435" y="530"/>
                    </a:lnTo>
                    <a:lnTo>
                      <a:pt x="447" y="516"/>
                    </a:lnTo>
                    <a:lnTo>
                      <a:pt x="470" y="487"/>
                    </a:lnTo>
                    <a:lnTo>
                      <a:pt x="479" y="471"/>
                    </a:lnTo>
                    <a:lnTo>
                      <a:pt x="488" y="456"/>
                    </a:lnTo>
                    <a:lnTo>
                      <a:pt x="496" y="440"/>
                    </a:lnTo>
                    <a:lnTo>
                      <a:pt x="497" y="436"/>
                    </a:lnTo>
                    <a:lnTo>
                      <a:pt x="500" y="432"/>
                    </a:lnTo>
                    <a:lnTo>
                      <a:pt x="504" y="425"/>
                    </a:lnTo>
                    <a:lnTo>
                      <a:pt x="515" y="391"/>
                    </a:lnTo>
                    <a:lnTo>
                      <a:pt x="525" y="357"/>
                    </a:lnTo>
                    <a:lnTo>
                      <a:pt x="527" y="339"/>
                    </a:lnTo>
                    <a:lnTo>
                      <a:pt x="529" y="322"/>
                    </a:lnTo>
                    <a:lnTo>
                      <a:pt x="531" y="286"/>
                    </a:lnTo>
                    <a:lnTo>
                      <a:pt x="529" y="247"/>
                    </a:lnTo>
                    <a:lnTo>
                      <a:pt x="525" y="212"/>
                    </a:lnTo>
                    <a:lnTo>
                      <a:pt x="515" y="177"/>
                    </a:lnTo>
                    <a:lnTo>
                      <a:pt x="504" y="144"/>
                    </a:lnTo>
                    <a:lnTo>
                      <a:pt x="488" y="111"/>
                    </a:lnTo>
                    <a:lnTo>
                      <a:pt x="470" y="82"/>
                    </a:lnTo>
                    <a:lnTo>
                      <a:pt x="447" y="52"/>
                    </a:lnTo>
                    <a:lnTo>
                      <a:pt x="424" y="26"/>
                    </a:lnTo>
                    <a:lnTo>
                      <a:pt x="400" y="2"/>
                    </a:lnTo>
                    <a:close/>
                  </a:path>
                </a:pathLst>
              </a:custGeom>
              <a:solidFill>
                <a:srgbClr val="FF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1" name="Freeform 52"/>
              <p:cNvSpPr>
                <a:spLocks/>
              </p:cNvSpPr>
              <p:nvPr/>
            </p:nvSpPr>
            <p:spPr bwMode="auto">
              <a:xfrm>
                <a:off x="4104" y="1242"/>
                <a:ext cx="106" cy="127"/>
              </a:xfrm>
              <a:custGeom>
                <a:avLst/>
                <a:gdLst>
                  <a:gd name="T0" fmla="*/ 1 w 531"/>
                  <a:gd name="T1" fmla="*/ 0 h 634"/>
                  <a:gd name="T2" fmla="*/ 1 w 531"/>
                  <a:gd name="T3" fmla="*/ 0 h 634"/>
                  <a:gd name="T4" fmla="*/ 1 w 531"/>
                  <a:gd name="T5" fmla="*/ 0 h 634"/>
                  <a:gd name="T6" fmla="*/ 1 w 531"/>
                  <a:gd name="T7" fmla="*/ 0 h 634"/>
                  <a:gd name="T8" fmla="*/ 1 w 531"/>
                  <a:gd name="T9" fmla="*/ 0 h 634"/>
                  <a:gd name="T10" fmla="*/ 1 w 531"/>
                  <a:gd name="T11" fmla="*/ 0 h 634"/>
                  <a:gd name="T12" fmla="*/ 1 w 531"/>
                  <a:gd name="T13" fmla="*/ 0 h 634"/>
                  <a:gd name="T14" fmla="*/ 1 w 531"/>
                  <a:gd name="T15" fmla="*/ 0 h 634"/>
                  <a:gd name="T16" fmla="*/ 1 w 531"/>
                  <a:gd name="T17" fmla="*/ 1 h 634"/>
                  <a:gd name="T18" fmla="*/ 1 w 531"/>
                  <a:gd name="T19" fmla="*/ 1 h 634"/>
                  <a:gd name="T20" fmla="*/ 1 w 531"/>
                  <a:gd name="T21" fmla="*/ 1 h 634"/>
                  <a:gd name="T22" fmla="*/ 1 w 531"/>
                  <a:gd name="T23" fmla="*/ 1 h 634"/>
                  <a:gd name="T24" fmla="*/ 1 w 531"/>
                  <a:gd name="T25" fmla="*/ 1 h 634"/>
                  <a:gd name="T26" fmla="*/ 1 w 531"/>
                  <a:gd name="T27" fmla="*/ 1 h 634"/>
                  <a:gd name="T28" fmla="*/ 1 w 531"/>
                  <a:gd name="T29" fmla="*/ 1 h 634"/>
                  <a:gd name="T30" fmla="*/ 1 w 531"/>
                  <a:gd name="T31" fmla="*/ 1 h 634"/>
                  <a:gd name="T32" fmla="*/ 1 w 531"/>
                  <a:gd name="T33" fmla="*/ 1 h 634"/>
                  <a:gd name="T34" fmla="*/ 1 w 531"/>
                  <a:gd name="T35" fmla="*/ 1 h 634"/>
                  <a:gd name="T36" fmla="*/ 0 w 531"/>
                  <a:gd name="T37" fmla="*/ 1 h 634"/>
                  <a:gd name="T38" fmla="*/ 0 w 531"/>
                  <a:gd name="T39" fmla="*/ 1 h 634"/>
                  <a:gd name="T40" fmla="*/ 0 w 531"/>
                  <a:gd name="T41" fmla="*/ 1 h 634"/>
                  <a:gd name="T42" fmla="*/ 0 w 531"/>
                  <a:gd name="T43" fmla="*/ 1 h 634"/>
                  <a:gd name="T44" fmla="*/ 0 w 531"/>
                  <a:gd name="T45" fmla="*/ 1 h 634"/>
                  <a:gd name="T46" fmla="*/ 0 w 531"/>
                  <a:gd name="T47" fmla="*/ 1 h 634"/>
                  <a:gd name="T48" fmla="*/ 0 w 531"/>
                  <a:gd name="T49" fmla="*/ 1 h 634"/>
                  <a:gd name="T50" fmla="*/ 0 w 531"/>
                  <a:gd name="T51" fmla="*/ 1 h 634"/>
                  <a:gd name="T52" fmla="*/ 0 w 531"/>
                  <a:gd name="T53" fmla="*/ 1 h 634"/>
                  <a:gd name="T54" fmla="*/ 0 w 531"/>
                  <a:gd name="T55" fmla="*/ 1 h 634"/>
                  <a:gd name="T56" fmla="*/ 0 w 531"/>
                  <a:gd name="T57" fmla="*/ 1 h 634"/>
                  <a:gd name="T58" fmla="*/ 0 w 531"/>
                  <a:gd name="T59" fmla="*/ 1 h 634"/>
                  <a:gd name="T60" fmla="*/ 0 w 531"/>
                  <a:gd name="T61" fmla="*/ 1 h 634"/>
                  <a:gd name="T62" fmla="*/ 0 w 531"/>
                  <a:gd name="T63" fmla="*/ 1 h 634"/>
                  <a:gd name="T64" fmla="*/ 1 w 531"/>
                  <a:gd name="T65" fmla="*/ 1 h 634"/>
                  <a:gd name="T66" fmla="*/ 1 w 531"/>
                  <a:gd name="T67" fmla="*/ 1 h 634"/>
                  <a:gd name="T68" fmla="*/ 1 w 531"/>
                  <a:gd name="T69" fmla="*/ 1 h 634"/>
                  <a:gd name="T70" fmla="*/ 1 w 531"/>
                  <a:gd name="T71" fmla="*/ 1 h 634"/>
                  <a:gd name="T72" fmla="*/ 1 w 531"/>
                  <a:gd name="T73" fmla="*/ 1 h 634"/>
                  <a:gd name="T74" fmla="*/ 1 w 531"/>
                  <a:gd name="T75" fmla="*/ 1 h 634"/>
                  <a:gd name="T76" fmla="*/ 1 w 531"/>
                  <a:gd name="T77" fmla="*/ 1 h 634"/>
                  <a:gd name="T78" fmla="*/ 1 w 531"/>
                  <a:gd name="T79" fmla="*/ 1 h 634"/>
                  <a:gd name="T80" fmla="*/ 1 w 531"/>
                  <a:gd name="T81" fmla="*/ 1 h 634"/>
                  <a:gd name="T82" fmla="*/ 1 w 531"/>
                  <a:gd name="T83" fmla="*/ 0 h 634"/>
                  <a:gd name="T84" fmla="*/ 1 w 531"/>
                  <a:gd name="T85" fmla="*/ 0 h 634"/>
                  <a:gd name="T86" fmla="*/ 1 w 531"/>
                  <a:gd name="T87" fmla="*/ 0 h 634"/>
                  <a:gd name="T88" fmla="*/ 1 w 531"/>
                  <a:gd name="T89" fmla="*/ 0 h 634"/>
                  <a:gd name="T90" fmla="*/ 1 w 531"/>
                  <a:gd name="T91" fmla="*/ 0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1"/>
                  <a:gd name="T139" fmla="*/ 0 h 634"/>
                  <a:gd name="T140" fmla="*/ 531 w 531"/>
                  <a:gd name="T141" fmla="*/ 634 h 6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1" h="634">
                    <a:moveTo>
                      <a:pt x="428" y="41"/>
                    </a:moveTo>
                    <a:lnTo>
                      <a:pt x="403" y="18"/>
                    </a:lnTo>
                    <a:lnTo>
                      <a:pt x="380" y="0"/>
                    </a:lnTo>
                    <a:lnTo>
                      <a:pt x="365" y="0"/>
                    </a:lnTo>
                    <a:lnTo>
                      <a:pt x="353" y="0"/>
                    </a:lnTo>
                    <a:lnTo>
                      <a:pt x="344" y="2"/>
                    </a:lnTo>
                    <a:lnTo>
                      <a:pt x="361" y="12"/>
                    </a:lnTo>
                    <a:lnTo>
                      <a:pt x="379" y="24"/>
                    </a:lnTo>
                    <a:lnTo>
                      <a:pt x="413" y="55"/>
                    </a:lnTo>
                    <a:lnTo>
                      <a:pt x="435" y="78"/>
                    </a:lnTo>
                    <a:lnTo>
                      <a:pt x="454" y="104"/>
                    </a:lnTo>
                    <a:lnTo>
                      <a:pt x="470" y="131"/>
                    </a:lnTo>
                    <a:lnTo>
                      <a:pt x="484" y="160"/>
                    </a:lnTo>
                    <a:lnTo>
                      <a:pt x="495" y="188"/>
                    </a:lnTo>
                    <a:lnTo>
                      <a:pt x="503" y="220"/>
                    </a:lnTo>
                    <a:lnTo>
                      <a:pt x="507" y="252"/>
                    </a:lnTo>
                    <a:lnTo>
                      <a:pt x="509" y="286"/>
                    </a:lnTo>
                    <a:lnTo>
                      <a:pt x="507" y="318"/>
                    </a:lnTo>
                    <a:lnTo>
                      <a:pt x="503" y="349"/>
                    </a:lnTo>
                    <a:lnTo>
                      <a:pt x="498" y="364"/>
                    </a:lnTo>
                    <a:lnTo>
                      <a:pt x="495" y="380"/>
                    </a:lnTo>
                    <a:lnTo>
                      <a:pt x="484" y="409"/>
                    </a:lnTo>
                    <a:lnTo>
                      <a:pt x="470" y="437"/>
                    </a:lnTo>
                    <a:lnTo>
                      <a:pt x="454" y="464"/>
                    </a:lnTo>
                    <a:lnTo>
                      <a:pt x="450" y="466"/>
                    </a:lnTo>
                    <a:lnTo>
                      <a:pt x="448" y="470"/>
                    </a:lnTo>
                    <a:lnTo>
                      <a:pt x="444" y="476"/>
                    </a:lnTo>
                    <a:lnTo>
                      <a:pt x="435" y="490"/>
                    </a:lnTo>
                    <a:lnTo>
                      <a:pt x="423" y="502"/>
                    </a:lnTo>
                    <a:lnTo>
                      <a:pt x="413" y="516"/>
                    </a:lnTo>
                    <a:lnTo>
                      <a:pt x="388" y="538"/>
                    </a:lnTo>
                    <a:lnTo>
                      <a:pt x="374" y="547"/>
                    </a:lnTo>
                    <a:lnTo>
                      <a:pt x="368" y="551"/>
                    </a:lnTo>
                    <a:lnTo>
                      <a:pt x="364" y="553"/>
                    </a:lnTo>
                    <a:lnTo>
                      <a:pt x="362" y="557"/>
                    </a:lnTo>
                    <a:lnTo>
                      <a:pt x="335" y="573"/>
                    </a:lnTo>
                    <a:lnTo>
                      <a:pt x="307" y="587"/>
                    </a:lnTo>
                    <a:lnTo>
                      <a:pt x="292" y="592"/>
                    </a:lnTo>
                    <a:lnTo>
                      <a:pt x="284" y="594"/>
                    </a:lnTo>
                    <a:lnTo>
                      <a:pt x="277" y="598"/>
                    </a:lnTo>
                    <a:lnTo>
                      <a:pt x="261" y="601"/>
                    </a:lnTo>
                    <a:lnTo>
                      <a:pt x="246" y="606"/>
                    </a:lnTo>
                    <a:lnTo>
                      <a:pt x="214" y="610"/>
                    </a:lnTo>
                    <a:lnTo>
                      <a:pt x="183" y="612"/>
                    </a:lnTo>
                    <a:lnTo>
                      <a:pt x="157" y="611"/>
                    </a:lnTo>
                    <a:lnTo>
                      <a:pt x="132" y="608"/>
                    </a:lnTo>
                    <a:lnTo>
                      <a:pt x="108" y="603"/>
                    </a:lnTo>
                    <a:lnTo>
                      <a:pt x="85" y="598"/>
                    </a:lnTo>
                    <a:lnTo>
                      <a:pt x="62" y="590"/>
                    </a:lnTo>
                    <a:lnTo>
                      <a:pt x="41" y="581"/>
                    </a:lnTo>
                    <a:lnTo>
                      <a:pt x="19" y="569"/>
                    </a:lnTo>
                    <a:lnTo>
                      <a:pt x="0" y="557"/>
                    </a:lnTo>
                    <a:lnTo>
                      <a:pt x="8" y="575"/>
                    </a:lnTo>
                    <a:lnTo>
                      <a:pt x="19" y="593"/>
                    </a:lnTo>
                    <a:lnTo>
                      <a:pt x="37" y="602"/>
                    </a:lnTo>
                    <a:lnTo>
                      <a:pt x="57" y="610"/>
                    </a:lnTo>
                    <a:lnTo>
                      <a:pt x="96" y="624"/>
                    </a:lnTo>
                    <a:lnTo>
                      <a:pt x="138" y="631"/>
                    </a:lnTo>
                    <a:lnTo>
                      <a:pt x="160" y="633"/>
                    </a:lnTo>
                    <a:lnTo>
                      <a:pt x="183" y="634"/>
                    </a:lnTo>
                    <a:lnTo>
                      <a:pt x="217" y="632"/>
                    </a:lnTo>
                    <a:lnTo>
                      <a:pt x="251" y="627"/>
                    </a:lnTo>
                    <a:lnTo>
                      <a:pt x="267" y="623"/>
                    </a:lnTo>
                    <a:lnTo>
                      <a:pt x="284" y="618"/>
                    </a:lnTo>
                    <a:lnTo>
                      <a:pt x="315" y="608"/>
                    </a:lnTo>
                    <a:lnTo>
                      <a:pt x="345" y="592"/>
                    </a:lnTo>
                    <a:lnTo>
                      <a:pt x="359" y="583"/>
                    </a:lnTo>
                    <a:lnTo>
                      <a:pt x="365" y="578"/>
                    </a:lnTo>
                    <a:lnTo>
                      <a:pt x="369" y="576"/>
                    </a:lnTo>
                    <a:lnTo>
                      <a:pt x="373" y="575"/>
                    </a:lnTo>
                    <a:lnTo>
                      <a:pt x="401" y="553"/>
                    </a:lnTo>
                    <a:lnTo>
                      <a:pt x="428" y="531"/>
                    </a:lnTo>
                    <a:lnTo>
                      <a:pt x="450" y="504"/>
                    </a:lnTo>
                    <a:lnTo>
                      <a:pt x="472" y="476"/>
                    </a:lnTo>
                    <a:lnTo>
                      <a:pt x="473" y="472"/>
                    </a:lnTo>
                    <a:lnTo>
                      <a:pt x="475" y="468"/>
                    </a:lnTo>
                    <a:lnTo>
                      <a:pt x="480" y="462"/>
                    </a:lnTo>
                    <a:lnTo>
                      <a:pt x="489" y="448"/>
                    </a:lnTo>
                    <a:lnTo>
                      <a:pt x="505" y="419"/>
                    </a:lnTo>
                    <a:lnTo>
                      <a:pt x="515" y="387"/>
                    </a:lnTo>
                    <a:lnTo>
                      <a:pt x="520" y="370"/>
                    </a:lnTo>
                    <a:lnTo>
                      <a:pt x="524" y="354"/>
                    </a:lnTo>
                    <a:lnTo>
                      <a:pt x="529" y="320"/>
                    </a:lnTo>
                    <a:lnTo>
                      <a:pt x="531" y="286"/>
                    </a:lnTo>
                    <a:lnTo>
                      <a:pt x="529" y="250"/>
                    </a:lnTo>
                    <a:lnTo>
                      <a:pt x="524" y="216"/>
                    </a:lnTo>
                    <a:lnTo>
                      <a:pt x="515" y="183"/>
                    </a:lnTo>
                    <a:lnTo>
                      <a:pt x="505" y="152"/>
                    </a:lnTo>
                    <a:lnTo>
                      <a:pt x="489" y="121"/>
                    </a:lnTo>
                    <a:lnTo>
                      <a:pt x="472" y="93"/>
                    </a:lnTo>
                    <a:lnTo>
                      <a:pt x="450" y="66"/>
                    </a:lnTo>
                    <a:lnTo>
                      <a:pt x="428" y="4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2" name="Freeform 53"/>
              <p:cNvSpPr>
                <a:spLocks/>
              </p:cNvSpPr>
              <p:nvPr/>
            </p:nvSpPr>
            <p:spPr bwMode="auto">
              <a:xfrm>
                <a:off x="4112" y="1243"/>
                <a:ext cx="106" cy="134"/>
              </a:xfrm>
              <a:custGeom>
                <a:avLst/>
                <a:gdLst>
                  <a:gd name="T0" fmla="*/ 1 w 531"/>
                  <a:gd name="T1" fmla="*/ 0 h 673"/>
                  <a:gd name="T2" fmla="*/ 1 w 531"/>
                  <a:gd name="T3" fmla="*/ 0 h 673"/>
                  <a:gd name="T4" fmla="*/ 1 w 531"/>
                  <a:gd name="T5" fmla="*/ 0 h 673"/>
                  <a:gd name="T6" fmla="*/ 1 w 531"/>
                  <a:gd name="T7" fmla="*/ 0 h 673"/>
                  <a:gd name="T8" fmla="*/ 1 w 531"/>
                  <a:gd name="T9" fmla="*/ 0 h 673"/>
                  <a:gd name="T10" fmla="*/ 1 w 531"/>
                  <a:gd name="T11" fmla="*/ 1 h 673"/>
                  <a:gd name="T12" fmla="*/ 1 w 531"/>
                  <a:gd name="T13" fmla="*/ 1 h 673"/>
                  <a:gd name="T14" fmla="*/ 1 w 531"/>
                  <a:gd name="T15" fmla="*/ 1 h 673"/>
                  <a:gd name="T16" fmla="*/ 1 w 531"/>
                  <a:gd name="T17" fmla="*/ 1 h 673"/>
                  <a:gd name="T18" fmla="*/ 1 w 531"/>
                  <a:gd name="T19" fmla="*/ 1 h 673"/>
                  <a:gd name="T20" fmla="*/ 1 w 531"/>
                  <a:gd name="T21" fmla="*/ 1 h 673"/>
                  <a:gd name="T22" fmla="*/ 1 w 531"/>
                  <a:gd name="T23" fmla="*/ 1 h 673"/>
                  <a:gd name="T24" fmla="*/ 1 w 531"/>
                  <a:gd name="T25" fmla="*/ 1 h 673"/>
                  <a:gd name="T26" fmla="*/ 1 w 531"/>
                  <a:gd name="T27" fmla="*/ 1 h 673"/>
                  <a:gd name="T28" fmla="*/ 0 w 531"/>
                  <a:gd name="T29" fmla="*/ 1 h 673"/>
                  <a:gd name="T30" fmla="*/ 0 w 531"/>
                  <a:gd name="T31" fmla="*/ 1 h 673"/>
                  <a:gd name="T32" fmla="*/ 0 w 531"/>
                  <a:gd name="T33" fmla="*/ 1 h 673"/>
                  <a:gd name="T34" fmla="*/ 0 w 531"/>
                  <a:gd name="T35" fmla="*/ 1 h 673"/>
                  <a:gd name="T36" fmla="*/ 0 w 531"/>
                  <a:gd name="T37" fmla="*/ 1 h 673"/>
                  <a:gd name="T38" fmla="*/ 0 w 531"/>
                  <a:gd name="T39" fmla="*/ 1 h 673"/>
                  <a:gd name="T40" fmla="*/ 0 w 531"/>
                  <a:gd name="T41" fmla="*/ 1 h 673"/>
                  <a:gd name="T42" fmla="*/ 0 w 531"/>
                  <a:gd name="T43" fmla="*/ 1 h 673"/>
                  <a:gd name="T44" fmla="*/ 0 w 531"/>
                  <a:gd name="T45" fmla="*/ 1 h 673"/>
                  <a:gd name="T46" fmla="*/ 0 w 531"/>
                  <a:gd name="T47" fmla="*/ 1 h 673"/>
                  <a:gd name="T48" fmla="*/ 0 w 531"/>
                  <a:gd name="T49" fmla="*/ 1 h 673"/>
                  <a:gd name="T50" fmla="*/ 1 w 531"/>
                  <a:gd name="T51" fmla="*/ 1 h 673"/>
                  <a:gd name="T52" fmla="*/ 1 w 531"/>
                  <a:gd name="T53" fmla="*/ 1 h 673"/>
                  <a:gd name="T54" fmla="*/ 1 w 531"/>
                  <a:gd name="T55" fmla="*/ 1 h 673"/>
                  <a:gd name="T56" fmla="*/ 1 w 531"/>
                  <a:gd name="T57" fmla="*/ 1 h 673"/>
                  <a:gd name="T58" fmla="*/ 1 w 531"/>
                  <a:gd name="T59" fmla="*/ 1 h 673"/>
                  <a:gd name="T60" fmla="*/ 1 w 531"/>
                  <a:gd name="T61" fmla="*/ 1 h 673"/>
                  <a:gd name="T62" fmla="*/ 1 w 531"/>
                  <a:gd name="T63" fmla="*/ 1 h 673"/>
                  <a:gd name="T64" fmla="*/ 1 w 531"/>
                  <a:gd name="T65" fmla="*/ 1 h 673"/>
                  <a:gd name="T66" fmla="*/ 1 w 531"/>
                  <a:gd name="T67" fmla="*/ 1 h 673"/>
                  <a:gd name="T68" fmla="*/ 1 w 531"/>
                  <a:gd name="T69" fmla="*/ 1 h 673"/>
                  <a:gd name="T70" fmla="*/ 1 w 531"/>
                  <a:gd name="T71" fmla="*/ 1 h 673"/>
                  <a:gd name="T72" fmla="*/ 1 w 531"/>
                  <a:gd name="T73" fmla="*/ 1 h 673"/>
                  <a:gd name="T74" fmla="*/ 1 w 531"/>
                  <a:gd name="T75" fmla="*/ 1 h 673"/>
                  <a:gd name="T76" fmla="*/ 1 w 531"/>
                  <a:gd name="T77" fmla="*/ 0 h 673"/>
                  <a:gd name="T78" fmla="*/ 1 w 531"/>
                  <a:gd name="T79" fmla="*/ 0 h 673"/>
                  <a:gd name="T80" fmla="*/ 1 w 531"/>
                  <a:gd name="T81" fmla="*/ 0 h 673"/>
                  <a:gd name="T82" fmla="*/ 1 w 531"/>
                  <a:gd name="T83" fmla="*/ 0 h 673"/>
                  <a:gd name="T84" fmla="*/ 1 w 531"/>
                  <a:gd name="T85" fmla="*/ 0 h 673"/>
                  <a:gd name="T86" fmla="*/ 1 w 531"/>
                  <a:gd name="T87" fmla="*/ 0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1"/>
                  <a:gd name="T133" fmla="*/ 0 h 673"/>
                  <a:gd name="T134" fmla="*/ 531 w 531"/>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1" h="673">
                    <a:moveTo>
                      <a:pt x="378" y="0"/>
                    </a:moveTo>
                    <a:lnTo>
                      <a:pt x="402" y="24"/>
                    </a:lnTo>
                    <a:lnTo>
                      <a:pt x="425" y="50"/>
                    </a:lnTo>
                    <a:lnTo>
                      <a:pt x="448" y="80"/>
                    </a:lnTo>
                    <a:lnTo>
                      <a:pt x="466" y="109"/>
                    </a:lnTo>
                    <a:lnTo>
                      <a:pt x="482" y="142"/>
                    </a:lnTo>
                    <a:lnTo>
                      <a:pt x="493" y="175"/>
                    </a:lnTo>
                    <a:lnTo>
                      <a:pt x="503" y="210"/>
                    </a:lnTo>
                    <a:lnTo>
                      <a:pt x="507" y="245"/>
                    </a:lnTo>
                    <a:lnTo>
                      <a:pt x="509" y="284"/>
                    </a:lnTo>
                    <a:lnTo>
                      <a:pt x="507" y="320"/>
                    </a:lnTo>
                    <a:lnTo>
                      <a:pt x="505" y="337"/>
                    </a:lnTo>
                    <a:lnTo>
                      <a:pt x="503" y="355"/>
                    </a:lnTo>
                    <a:lnTo>
                      <a:pt x="493" y="389"/>
                    </a:lnTo>
                    <a:lnTo>
                      <a:pt x="482" y="423"/>
                    </a:lnTo>
                    <a:lnTo>
                      <a:pt x="478" y="430"/>
                    </a:lnTo>
                    <a:lnTo>
                      <a:pt x="475" y="434"/>
                    </a:lnTo>
                    <a:lnTo>
                      <a:pt x="474" y="438"/>
                    </a:lnTo>
                    <a:lnTo>
                      <a:pt x="466" y="454"/>
                    </a:lnTo>
                    <a:lnTo>
                      <a:pt x="457" y="469"/>
                    </a:lnTo>
                    <a:lnTo>
                      <a:pt x="448" y="485"/>
                    </a:lnTo>
                    <a:lnTo>
                      <a:pt x="425" y="514"/>
                    </a:lnTo>
                    <a:lnTo>
                      <a:pt x="413" y="528"/>
                    </a:lnTo>
                    <a:lnTo>
                      <a:pt x="402" y="542"/>
                    </a:lnTo>
                    <a:lnTo>
                      <a:pt x="387" y="554"/>
                    </a:lnTo>
                    <a:lnTo>
                      <a:pt x="373" y="566"/>
                    </a:lnTo>
                    <a:lnTo>
                      <a:pt x="344" y="589"/>
                    </a:lnTo>
                    <a:lnTo>
                      <a:pt x="328" y="598"/>
                    </a:lnTo>
                    <a:lnTo>
                      <a:pt x="313" y="607"/>
                    </a:lnTo>
                    <a:lnTo>
                      <a:pt x="281" y="623"/>
                    </a:lnTo>
                    <a:lnTo>
                      <a:pt x="247" y="634"/>
                    </a:lnTo>
                    <a:lnTo>
                      <a:pt x="213" y="643"/>
                    </a:lnTo>
                    <a:lnTo>
                      <a:pt x="195" y="646"/>
                    </a:lnTo>
                    <a:lnTo>
                      <a:pt x="178" y="648"/>
                    </a:lnTo>
                    <a:lnTo>
                      <a:pt x="142" y="650"/>
                    </a:lnTo>
                    <a:lnTo>
                      <a:pt x="103" y="648"/>
                    </a:lnTo>
                    <a:lnTo>
                      <a:pt x="67" y="643"/>
                    </a:lnTo>
                    <a:lnTo>
                      <a:pt x="32" y="634"/>
                    </a:lnTo>
                    <a:lnTo>
                      <a:pt x="0" y="624"/>
                    </a:lnTo>
                    <a:lnTo>
                      <a:pt x="11" y="639"/>
                    </a:lnTo>
                    <a:lnTo>
                      <a:pt x="27" y="656"/>
                    </a:lnTo>
                    <a:lnTo>
                      <a:pt x="53" y="663"/>
                    </a:lnTo>
                    <a:lnTo>
                      <a:pt x="81" y="668"/>
                    </a:lnTo>
                    <a:lnTo>
                      <a:pt x="110" y="672"/>
                    </a:lnTo>
                    <a:lnTo>
                      <a:pt x="142" y="673"/>
                    </a:lnTo>
                    <a:lnTo>
                      <a:pt x="180" y="670"/>
                    </a:lnTo>
                    <a:lnTo>
                      <a:pt x="219" y="665"/>
                    </a:lnTo>
                    <a:lnTo>
                      <a:pt x="255" y="656"/>
                    </a:lnTo>
                    <a:lnTo>
                      <a:pt x="272" y="649"/>
                    </a:lnTo>
                    <a:lnTo>
                      <a:pt x="290" y="643"/>
                    </a:lnTo>
                    <a:lnTo>
                      <a:pt x="306" y="634"/>
                    </a:lnTo>
                    <a:lnTo>
                      <a:pt x="314" y="630"/>
                    </a:lnTo>
                    <a:lnTo>
                      <a:pt x="323" y="626"/>
                    </a:lnTo>
                    <a:lnTo>
                      <a:pt x="355" y="607"/>
                    </a:lnTo>
                    <a:lnTo>
                      <a:pt x="362" y="600"/>
                    </a:lnTo>
                    <a:lnTo>
                      <a:pt x="363" y="598"/>
                    </a:lnTo>
                    <a:lnTo>
                      <a:pt x="365" y="597"/>
                    </a:lnTo>
                    <a:lnTo>
                      <a:pt x="370" y="594"/>
                    </a:lnTo>
                    <a:lnTo>
                      <a:pt x="386" y="583"/>
                    </a:lnTo>
                    <a:lnTo>
                      <a:pt x="415" y="557"/>
                    </a:lnTo>
                    <a:lnTo>
                      <a:pt x="441" y="528"/>
                    </a:lnTo>
                    <a:lnTo>
                      <a:pt x="453" y="512"/>
                    </a:lnTo>
                    <a:lnTo>
                      <a:pt x="455" y="507"/>
                    </a:lnTo>
                    <a:lnTo>
                      <a:pt x="456" y="505"/>
                    </a:lnTo>
                    <a:lnTo>
                      <a:pt x="458" y="504"/>
                    </a:lnTo>
                    <a:lnTo>
                      <a:pt x="465" y="497"/>
                    </a:lnTo>
                    <a:lnTo>
                      <a:pt x="474" y="480"/>
                    </a:lnTo>
                    <a:lnTo>
                      <a:pt x="484" y="464"/>
                    </a:lnTo>
                    <a:lnTo>
                      <a:pt x="488" y="455"/>
                    </a:lnTo>
                    <a:lnTo>
                      <a:pt x="492" y="447"/>
                    </a:lnTo>
                    <a:lnTo>
                      <a:pt x="501" y="431"/>
                    </a:lnTo>
                    <a:lnTo>
                      <a:pt x="507" y="413"/>
                    </a:lnTo>
                    <a:lnTo>
                      <a:pt x="514" y="396"/>
                    </a:lnTo>
                    <a:lnTo>
                      <a:pt x="523" y="360"/>
                    </a:lnTo>
                    <a:lnTo>
                      <a:pt x="525" y="341"/>
                    </a:lnTo>
                    <a:lnTo>
                      <a:pt x="529" y="322"/>
                    </a:lnTo>
                    <a:lnTo>
                      <a:pt x="531" y="284"/>
                    </a:lnTo>
                    <a:lnTo>
                      <a:pt x="529" y="243"/>
                    </a:lnTo>
                    <a:lnTo>
                      <a:pt x="523" y="206"/>
                    </a:lnTo>
                    <a:lnTo>
                      <a:pt x="514" y="168"/>
                    </a:lnTo>
                    <a:lnTo>
                      <a:pt x="501" y="134"/>
                    </a:lnTo>
                    <a:lnTo>
                      <a:pt x="484" y="100"/>
                    </a:lnTo>
                    <a:lnTo>
                      <a:pt x="465" y="68"/>
                    </a:lnTo>
                    <a:lnTo>
                      <a:pt x="441" y="38"/>
                    </a:lnTo>
                    <a:lnTo>
                      <a:pt x="415" y="10"/>
                    </a:lnTo>
                    <a:lnTo>
                      <a:pt x="413" y="7"/>
                    </a:lnTo>
                    <a:lnTo>
                      <a:pt x="394" y="3"/>
                    </a:lnTo>
                    <a:lnTo>
                      <a:pt x="378" y="0"/>
                    </a:lnTo>
                    <a:close/>
                  </a:path>
                </a:pathLst>
              </a:custGeom>
              <a:solidFill>
                <a:srgbClr val="FF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3" name="Freeform 54"/>
              <p:cNvSpPr>
                <a:spLocks/>
              </p:cNvSpPr>
              <p:nvPr/>
            </p:nvSpPr>
            <p:spPr bwMode="auto">
              <a:xfrm>
                <a:off x="4117" y="1244"/>
                <a:ext cx="105" cy="137"/>
              </a:xfrm>
              <a:custGeom>
                <a:avLst/>
                <a:gdLst>
                  <a:gd name="T0" fmla="*/ 1 w 523"/>
                  <a:gd name="T1" fmla="*/ 0 h 684"/>
                  <a:gd name="T2" fmla="*/ 1 w 523"/>
                  <a:gd name="T3" fmla="*/ 0 h 684"/>
                  <a:gd name="T4" fmla="*/ 1 w 523"/>
                  <a:gd name="T5" fmla="*/ 0 h 684"/>
                  <a:gd name="T6" fmla="*/ 1 w 523"/>
                  <a:gd name="T7" fmla="*/ 0 h 684"/>
                  <a:gd name="T8" fmla="*/ 1 w 523"/>
                  <a:gd name="T9" fmla="*/ 0 h 684"/>
                  <a:gd name="T10" fmla="*/ 1 w 523"/>
                  <a:gd name="T11" fmla="*/ 1 h 684"/>
                  <a:gd name="T12" fmla="*/ 1 w 523"/>
                  <a:gd name="T13" fmla="*/ 1 h 684"/>
                  <a:gd name="T14" fmla="*/ 1 w 523"/>
                  <a:gd name="T15" fmla="*/ 1 h 684"/>
                  <a:gd name="T16" fmla="*/ 1 w 523"/>
                  <a:gd name="T17" fmla="*/ 1 h 684"/>
                  <a:gd name="T18" fmla="*/ 1 w 523"/>
                  <a:gd name="T19" fmla="*/ 1 h 684"/>
                  <a:gd name="T20" fmla="*/ 1 w 523"/>
                  <a:gd name="T21" fmla="*/ 1 h 684"/>
                  <a:gd name="T22" fmla="*/ 1 w 523"/>
                  <a:gd name="T23" fmla="*/ 1 h 684"/>
                  <a:gd name="T24" fmla="*/ 1 w 523"/>
                  <a:gd name="T25" fmla="*/ 1 h 684"/>
                  <a:gd name="T26" fmla="*/ 1 w 523"/>
                  <a:gd name="T27" fmla="*/ 1 h 684"/>
                  <a:gd name="T28" fmla="*/ 1 w 523"/>
                  <a:gd name="T29" fmla="*/ 1 h 684"/>
                  <a:gd name="T30" fmla="*/ 1 w 523"/>
                  <a:gd name="T31" fmla="*/ 1 h 684"/>
                  <a:gd name="T32" fmla="*/ 0 w 523"/>
                  <a:gd name="T33" fmla="*/ 1 h 684"/>
                  <a:gd name="T34" fmla="*/ 0 w 523"/>
                  <a:gd name="T35" fmla="*/ 1 h 684"/>
                  <a:gd name="T36" fmla="*/ 0 w 523"/>
                  <a:gd name="T37" fmla="*/ 1 h 684"/>
                  <a:gd name="T38" fmla="*/ 0 w 523"/>
                  <a:gd name="T39" fmla="*/ 1 h 684"/>
                  <a:gd name="T40" fmla="*/ 0 w 523"/>
                  <a:gd name="T41" fmla="*/ 1 h 684"/>
                  <a:gd name="T42" fmla="*/ 0 w 523"/>
                  <a:gd name="T43" fmla="*/ 1 h 684"/>
                  <a:gd name="T44" fmla="*/ 0 w 523"/>
                  <a:gd name="T45" fmla="*/ 1 h 684"/>
                  <a:gd name="T46" fmla="*/ 0 w 523"/>
                  <a:gd name="T47" fmla="*/ 1 h 684"/>
                  <a:gd name="T48" fmla="*/ 0 w 523"/>
                  <a:gd name="T49" fmla="*/ 1 h 684"/>
                  <a:gd name="T50" fmla="*/ 0 w 523"/>
                  <a:gd name="T51" fmla="*/ 1 h 684"/>
                  <a:gd name="T52" fmla="*/ 0 w 523"/>
                  <a:gd name="T53" fmla="*/ 1 h 684"/>
                  <a:gd name="T54" fmla="*/ 0 w 523"/>
                  <a:gd name="T55" fmla="*/ 1 h 684"/>
                  <a:gd name="T56" fmla="*/ 0 w 523"/>
                  <a:gd name="T57" fmla="*/ 1 h 684"/>
                  <a:gd name="T58" fmla="*/ 0 w 523"/>
                  <a:gd name="T59" fmla="*/ 1 h 684"/>
                  <a:gd name="T60" fmla="*/ 0 w 523"/>
                  <a:gd name="T61" fmla="*/ 1 h 684"/>
                  <a:gd name="T62" fmla="*/ 1 w 523"/>
                  <a:gd name="T63" fmla="*/ 1 h 684"/>
                  <a:gd name="T64" fmla="*/ 1 w 523"/>
                  <a:gd name="T65" fmla="*/ 1 h 684"/>
                  <a:gd name="T66" fmla="*/ 1 w 523"/>
                  <a:gd name="T67" fmla="*/ 1 h 684"/>
                  <a:gd name="T68" fmla="*/ 1 w 523"/>
                  <a:gd name="T69" fmla="*/ 1 h 684"/>
                  <a:gd name="T70" fmla="*/ 1 w 523"/>
                  <a:gd name="T71" fmla="*/ 1 h 684"/>
                  <a:gd name="T72" fmla="*/ 1 w 523"/>
                  <a:gd name="T73" fmla="*/ 1 h 684"/>
                  <a:gd name="T74" fmla="*/ 1 w 523"/>
                  <a:gd name="T75" fmla="*/ 1 h 684"/>
                  <a:gd name="T76" fmla="*/ 1 w 523"/>
                  <a:gd name="T77" fmla="*/ 1 h 684"/>
                  <a:gd name="T78" fmla="*/ 1 w 523"/>
                  <a:gd name="T79" fmla="*/ 1 h 684"/>
                  <a:gd name="T80" fmla="*/ 1 w 523"/>
                  <a:gd name="T81" fmla="*/ 0 h 684"/>
                  <a:gd name="T82" fmla="*/ 1 w 523"/>
                  <a:gd name="T83" fmla="*/ 0 h 684"/>
                  <a:gd name="T84" fmla="*/ 1 w 523"/>
                  <a:gd name="T85" fmla="*/ 0 h 684"/>
                  <a:gd name="T86" fmla="*/ 1 w 523"/>
                  <a:gd name="T87" fmla="*/ 0 h 684"/>
                  <a:gd name="T88" fmla="*/ 1 w 523"/>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3"/>
                  <a:gd name="T136" fmla="*/ 0 h 684"/>
                  <a:gd name="T137" fmla="*/ 523 w 523"/>
                  <a:gd name="T138" fmla="*/ 684 h 6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3" h="684">
                    <a:moveTo>
                      <a:pt x="386" y="0"/>
                    </a:moveTo>
                    <a:lnTo>
                      <a:pt x="388" y="3"/>
                    </a:lnTo>
                    <a:lnTo>
                      <a:pt x="414" y="31"/>
                    </a:lnTo>
                    <a:lnTo>
                      <a:pt x="438" y="61"/>
                    </a:lnTo>
                    <a:lnTo>
                      <a:pt x="457" y="93"/>
                    </a:lnTo>
                    <a:lnTo>
                      <a:pt x="474" y="127"/>
                    </a:lnTo>
                    <a:lnTo>
                      <a:pt x="487" y="161"/>
                    </a:lnTo>
                    <a:lnTo>
                      <a:pt x="496" y="199"/>
                    </a:lnTo>
                    <a:lnTo>
                      <a:pt x="502" y="236"/>
                    </a:lnTo>
                    <a:lnTo>
                      <a:pt x="504" y="277"/>
                    </a:lnTo>
                    <a:lnTo>
                      <a:pt x="502" y="315"/>
                    </a:lnTo>
                    <a:lnTo>
                      <a:pt x="498" y="334"/>
                    </a:lnTo>
                    <a:lnTo>
                      <a:pt x="496" y="353"/>
                    </a:lnTo>
                    <a:lnTo>
                      <a:pt x="487" y="389"/>
                    </a:lnTo>
                    <a:lnTo>
                      <a:pt x="480" y="406"/>
                    </a:lnTo>
                    <a:lnTo>
                      <a:pt x="474" y="424"/>
                    </a:lnTo>
                    <a:lnTo>
                      <a:pt x="465" y="440"/>
                    </a:lnTo>
                    <a:lnTo>
                      <a:pt x="461" y="448"/>
                    </a:lnTo>
                    <a:lnTo>
                      <a:pt x="457" y="457"/>
                    </a:lnTo>
                    <a:lnTo>
                      <a:pt x="447" y="473"/>
                    </a:lnTo>
                    <a:lnTo>
                      <a:pt x="438" y="490"/>
                    </a:lnTo>
                    <a:lnTo>
                      <a:pt x="431" y="497"/>
                    </a:lnTo>
                    <a:lnTo>
                      <a:pt x="429" y="498"/>
                    </a:lnTo>
                    <a:lnTo>
                      <a:pt x="428" y="500"/>
                    </a:lnTo>
                    <a:lnTo>
                      <a:pt x="426" y="505"/>
                    </a:lnTo>
                    <a:lnTo>
                      <a:pt x="414" y="521"/>
                    </a:lnTo>
                    <a:lnTo>
                      <a:pt x="388" y="550"/>
                    </a:lnTo>
                    <a:lnTo>
                      <a:pt x="359" y="576"/>
                    </a:lnTo>
                    <a:lnTo>
                      <a:pt x="343" y="587"/>
                    </a:lnTo>
                    <a:lnTo>
                      <a:pt x="338" y="590"/>
                    </a:lnTo>
                    <a:lnTo>
                      <a:pt x="336" y="591"/>
                    </a:lnTo>
                    <a:lnTo>
                      <a:pt x="335" y="593"/>
                    </a:lnTo>
                    <a:lnTo>
                      <a:pt x="328" y="600"/>
                    </a:lnTo>
                    <a:lnTo>
                      <a:pt x="296" y="619"/>
                    </a:lnTo>
                    <a:lnTo>
                      <a:pt x="287" y="623"/>
                    </a:lnTo>
                    <a:lnTo>
                      <a:pt x="279" y="627"/>
                    </a:lnTo>
                    <a:lnTo>
                      <a:pt x="263" y="636"/>
                    </a:lnTo>
                    <a:lnTo>
                      <a:pt x="245" y="642"/>
                    </a:lnTo>
                    <a:lnTo>
                      <a:pt x="228" y="649"/>
                    </a:lnTo>
                    <a:lnTo>
                      <a:pt x="192" y="658"/>
                    </a:lnTo>
                    <a:lnTo>
                      <a:pt x="153" y="663"/>
                    </a:lnTo>
                    <a:lnTo>
                      <a:pt x="115" y="666"/>
                    </a:lnTo>
                    <a:lnTo>
                      <a:pt x="83" y="665"/>
                    </a:lnTo>
                    <a:lnTo>
                      <a:pt x="54" y="661"/>
                    </a:lnTo>
                    <a:lnTo>
                      <a:pt x="26" y="656"/>
                    </a:lnTo>
                    <a:lnTo>
                      <a:pt x="0" y="649"/>
                    </a:lnTo>
                    <a:lnTo>
                      <a:pt x="16" y="668"/>
                    </a:lnTo>
                    <a:lnTo>
                      <a:pt x="18" y="670"/>
                    </a:lnTo>
                    <a:lnTo>
                      <a:pt x="24" y="675"/>
                    </a:lnTo>
                    <a:lnTo>
                      <a:pt x="68" y="682"/>
                    </a:lnTo>
                    <a:lnTo>
                      <a:pt x="115" y="684"/>
                    </a:lnTo>
                    <a:lnTo>
                      <a:pt x="155" y="682"/>
                    </a:lnTo>
                    <a:lnTo>
                      <a:pt x="165" y="679"/>
                    </a:lnTo>
                    <a:lnTo>
                      <a:pt x="169" y="678"/>
                    </a:lnTo>
                    <a:lnTo>
                      <a:pt x="175" y="678"/>
                    </a:lnTo>
                    <a:lnTo>
                      <a:pt x="195" y="676"/>
                    </a:lnTo>
                    <a:lnTo>
                      <a:pt x="213" y="670"/>
                    </a:lnTo>
                    <a:lnTo>
                      <a:pt x="233" y="666"/>
                    </a:lnTo>
                    <a:lnTo>
                      <a:pt x="251" y="659"/>
                    </a:lnTo>
                    <a:lnTo>
                      <a:pt x="260" y="656"/>
                    </a:lnTo>
                    <a:lnTo>
                      <a:pt x="270" y="653"/>
                    </a:lnTo>
                    <a:lnTo>
                      <a:pt x="287" y="644"/>
                    </a:lnTo>
                    <a:lnTo>
                      <a:pt x="305" y="636"/>
                    </a:lnTo>
                    <a:lnTo>
                      <a:pt x="339" y="616"/>
                    </a:lnTo>
                    <a:lnTo>
                      <a:pt x="371" y="592"/>
                    </a:lnTo>
                    <a:lnTo>
                      <a:pt x="403" y="565"/>
                    </a:lnTo>
                    <a:lnTo>
                      <a:pt x="430" y="533"/>
                    </a:lnTo>
                    <a:lnTo>
                      <a:pt x="455" y="501"/>
                    </a:lnTo>
                    <a:lnTo>
                      <a:pt x="476" y="467"/>
                    </a:lnTo>
                    <a:lnTo>
                      <a:pt x="483" y="449"/>
                    </a:lnTo>
                    <a:lnTo>
                      <a:pt x="493" y="432"/>
                    </a:lnTo>
                    <a:lnTo>
                      <a:pt x="495" y="422"/>
                    </a:lnTo>
                    <a:lnTo>
                      <a:pt x="498" y="413"/>
                    </a:lnTo>
                    <a:lnTo>
                      <a:pt x="505" y="395"/>
                    </a:lnTo>
                    <a:lnTo>
                      <a:pt x="510" y="375"/>
                    </a:lnTo>
                    <a:lnTo>
                      <a:pt x="515" y="357"/>
                    </a:lnTo>
                    <a:lnTo>
                      <a:pt x="518" y="337"/>
                    </a:lnTo>
                    <a:lnTo>
                      <a:pt x="518" y="331"/>
                    </a:lnTo>
                    <a:lnTo>
                      <a:pt x="519" y="327"/>
                    </a:lnTo>
                    <a:lnTo>
                      <a:pt x="521" y="318"/>
                    </a:lnTo>
                    <a:lnTo>
                      <a:pt x="523" y="277"/>
                    </a:lnTo>
                    <a:lnTo>
                      <a:pt x="521" y="238"/>
                    </a:lnTo>
                    <a:lnTo>
                      <a:pt x="516" y="202"/>
                    </a:lnTo>
                    <a:lnTo>
                      <a:pt x="507" y="166"/>
                    </a:lnTo>
                    <a:lnTo>
                      <a:pt x="497" y="133"/>
                    </a:lnTo>
                    <a:lnTo>
                      <a:pt x="482" y="99"/>
                    </a:lnTo>
                    <a:lnTo>
                      <a:pt x="465" y="68"/>
                    </a:lnTo>
                    <a:lnTo>
                      <a:pt x="445" y="38"/>
                    </a:lnTo>
                    <a:lnTo>
                      <a:pt x="422" y="10"/>
                    </a:lnTo>
                    <a:lnTo>
                      <a:pt x="403" y="4"/>
                    </a:lnTo>
                    <a:lnTo>
                      <a:pt x="386" y="0"/>
                    </a:lnTo>
                    <a:close/>
                  </a:path>
                </a:pathLst>
              </a:custGeom>
              <a:solidFill>
                <a:srgbClr val="FF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4" name="Freeform 55"/>
              <p:cNvSpPr>
                <a:spLocks/>
              </p:cNvSpPr>
              <p:nvPr/>
            </p:nvSpPr>
            <p:spPr bwMode="auto">
              <a:xfrm>
                <a:off x="4135" y="1253"/>
                <a:ext cx="99" cy="141"/>
              </a:xfrm>
              <a:custGeom>
                <a:avLst/>
                <a:gdLst>
                  <a:gd name="T0" fmla="*/ 1 w 497"/>
                  <a:gd name="T1" fmla="*/ 0 h 704"/>
                  <a:gd name="T2" fmla="*/ 1 w 497"/>
                  <a:gd name="T3" fmla="*/ 0 h 704"/>
                  <a:gd name="T4" fmla="*/ 1 w 497"/>
                  <a:gd name="T5" fmla="*/ 0 h 704"/>
                  <a:gd name="T6" fmla="*/ 1 w 497"/>
                  <a:gd name="T7" fmla="*/ 0 h 704"/>
                  <a:gd name="T8" fmla="*/ 1 w 497"/>
                  <a:gd name="T9" fmla="*/ 0 h 704"/>
                  <a:gd name="T10" fmla="*/ 1 w 497"/>
                  <a:gd name="T11" fmla="*/ 0 h 704"/>
                  <a:gd name="T12" fmla="*/ 1 w 497"/>
                  <a:gd name="T13" fmla="*/ 0 h 704"/>
                  <a:gd name="T14" fmla="*/ 1 w 497"/>
                  <a:gd name="T15" fmla="*/ 0 h 704"/>
                  <a:gd name="T16" fmla="*/ 1 w 497"/>
                  <a:gd name="T17" fmla="*/ 1 h 704"/>
                  <a:gd name="T18" fmla="*/ 1 w 497"/>
                  <a:gd name="T19" fmla="*/ 1 h 704"/>
                  <a:gd name="T20" fmla="*/ 1 w 497"/>
                  <a:gd name="T21" fmla="*/ 1 h 704"/>
                  <a:gd name="T22" fmla="*/ 1 w 497"/>
                  <a:gd name="T23" fmla="*/ 1 h 704"/>
                  <a:gd name="T24" fmla="*/ 1 w 497"/>
                  <a:gd name="T25" fmla="*/ 1 h 704"/>
                  <a:gd name="T26" fmla="*/ 1 w 497"/>
                  <a:gd name="T27" fmla="*/ 1 h 704"/>
                  <a:gd name="T28" fmla="*/ 0 w 497"/>
                  <a:gd name="T29" fmla="*/ 1 h 704"/>
                  <a:gd name="T30" fmla="*/ 0 w 497"/>
                  <a:gd name="T31" fmla="*/ 1 h 704"/>
                  <a:gd name="T32" fmla="*/ 0 w 497"/>
                  <a:gd name="T33" fmla="*/ 1 h 704"/>
                  <a:gd name="T34" fmla="*/ 0 w 497"/>
                  <a:gd name="T35" fmla="*/ 1 h 704"/>
                  <a:gd name="T36" fmla="*/ 0 w 497"/>
                  <a:gd name="T37" fmla="*/ 1 h 704"/>
                  <a:gd name="T38" fmla="*/ 0 w 497"/>
                  <a:gd name="T39" fmla="*/ 1 h 704"/>
                  <a:gd name="T40" fmla="*/ 0 w 497"/>
                  <a:gd name="T41" fmla="*/ 1 h 704"/>
                  <a:gd name="T42" fmla="*/ 0 w 497"/>
                  <a:gd name="T43" fmla="*/ 1 h 704"/>
                  <a:gd name="T44" fmla="*/ 0 w 497"/>
                  <a:gd name="T45" fmla="*/ 1 h 704"/>
                  <a:gd name="T46" fmla="*/ 0 w 497"/>
                  <a:gd name="T47" fmla="*/ 1 h 704"/>
                  <a:gd name="T48" fmla="*/ 0 w 497"/>
                  <a:gd name="T49" fmla="*/ 1 h 704"/>
                  <a:gd name="T50" fmla="*/ 0 w 497"/>
                  <a:gd name="T51" fmla="*/ 1 h 704"/>
                  <a:gd name="T52" fmla="*/ 0 w 497"/>
                  <a:gd name="T53" fmla="*/ 1 h 704"/>
                  <a:gd name="T54" fmla="*/ 0 w 497"/>
                  <a:gd name="T55" fmla="*/ 1 h 704"/>
                  <a:gd name="T56" fmla="*/ 0 w 497"/>
                  <a:gd name="T57" fmla="*/ 1 h 704"/>
                  <a:gd name="T58" fmla="*/ 0 w 497"/>
                  <a:gd name="T59" fmla="*/ 1 h 704"/>
                  <a:gd name="T60" fmla="*/ 0 w 497"/>
                  <a:gd name="T61" fmla="*/ 1 h 704"/>
                  <a:gd name="T62" fmla="*/ 1 w 497"/>
                  <a:gd name="T63" fmla="*/ 1 h 704"/>
                  <a:gd name="T64" fmla="*/ 1 w 497"/>
                  <a:gd name="T65" fmla="*/ 1 h 704"/>
                  <a:gd name="T66" fmla="*/ 1 w 497"/>
                  <a:gd name="T67" fmla="*/ 1 h 704"/>
                  <a:gd name="T68" fmla="*/ 1 w 497"/>
                  <a:gd name="T69" fmla="*/ 1 h 704"/>
                  <a:gd name="T70" fmla="*/ 1 w 497"/>
                  <a:gd name="T71" fmla="*/ 1 h 704"/>
                  <a:gd name="T72" fmla="*/ 1 w 497"/>
                  <a:gd name="T73" fmla="*/ 1 h 704"/>
                  <a:gd name="T74" fmla="*/ 1 w 497"/>
                  <a:gd name="T75" fmla="*/ 1 h 704"/>
                  <a:gd name="T76" fmla="*/ 1 w 497"/>
                  <a:gd name="T77" fmla="*/ 1 h 704"/>
                  <a:gd name="T78" fmla="*/ 1 w 497"/>
                  <a:gd name="T79" fmla="*/ 0 h 704"/>
                  <a:gd name="T80" fmla="*/ 1 w 497"/>
                  <a:gd name="T81" fmla="*/ 0 h 704"/>
                  <a:gd name="T82" fmla="*/ 1 w 497"/>
                  <a:gd name="T83" fmla="*/ 0 h 704"/>
                  <a:gd name="T84" fmla="*/ 1 w 497"/>
                  <a:gd name="T85" fmla="*/ 0 h 704"/>
                  <a:gd name="T86" fmla="*/ 1 w 497"/>
                  <a:gd name="T87" fmla="*/ 0 h 704"/>
                  <a:gd name="T88" fmla="*/ 1 w 497"/>
                  <a:gd name="T89" fmla="*/ 0 h 7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7"/>
                  <a:gd name="T136" fmla="*/ 0 h 704"/>
                  <a:gd name="T137" fmla="*/ 497 w 497"/>
                  <a:gd name="T138" fmla="*/ 704 h 7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7" h="704">
                    <a:moveTo>
                      <a:pt x="451" y="30"/>
                    </a:moveTo>
                    <a:lnTo>
                      <a:pt x="431" y="13"/>
                    </a:lnTo>
                    <a:lnTo>
                      <a:pt x="410" y="0"/>
                    </a:lnTo>
                    <a:lnTo>
                      <a:pt x="425" y="25"/>
                    </a:lnTo>
                    <a:lnTo>
                      <a:pt x="438" y="52"/>
                    </a:lnTo>
                    <a:lnTo>
                      <a:pt x="448" y="80"/>
                    </a:lnTo>
                    <a:lnTo>
                      <a:pt x="458" y="109"/>
                    </a:lnTo>
                    <a:lnTo>
                      <a:pt x="465" y="139"/>
                    </a:lnTo>
                    <a:lnTo>
                      <a:pt x="470" y="169"/>
                    </a:lnTo>
                    <a:lnTo>
                      <a:pt x="474" y="201"/>
                    </a:lnTo>
                    <a:lnTo>
                      <a:pt x="475" y="234"/>
                    </a:lnTo>
                    <a:lnTo>
                      <a:pt x="474" y="238"/>
                    </a:lnTo>
                    <a:lnTo>
                      <a:pt x="474" y="244"/>
                    </a:lnTo>
                    <a:lnTo>
                      <a:pt x="474" y="255"/>
                    </a:lnTo>
                    <a:lnTo>
                      <a:pt x="473" y="278"/>
                    </a:lnTo>
                    <a:lnTo>
                      <a:pt x="470" y="288"/>
                    </a:lnTo>
                    <a:lnTo>
                      <a:pt x="469" y="300"/>
                    </a:lnTo>
                    <a:lnTo>
                      <a:pt x="466" y="322"/>
                    </a:lnTo>
                    <a:lnTo>
                      <a:pt x="460" y="343"/>
                    </a:lnTo>
                    <a:lnTo>
                      <a:pt x="456" y="364"/>
                    </a:lnTo>
                    <a:lnTo>
                      <a:pt x="442" y="405"/>
                    </a:lnTo>
                    <a:lnTo>
                      <a:pt x="423" y="444"/>
                    </a:lnTo>
                    <a:lnTo>
                      <a:pt x="411" y="462"/>
                    </a:lnTo>
                    <a:lnTo>
                      <a:pt x="400" y="481"/>
                    </a:lnTo>
                    <a:lnTo>
                      <a:pt x="387" y="498"/>
                    </a:lnTo>
                    <a:lnTo>
                      <a:pt x="373" y="516"/>
                    </a:lnTo>
                    <a:lnTo>
                      <a:pt x="343" y="550"/>
                    </a:lnTo>
                    <a:lnTo>
                      <a:pt x="325" y="565"/>
                    </a:lnTo>
                    <a:lnTo>
                      <a:pt x="316" y="572"/>
                    </a:lnTo>
                    <a:lnTo>
                      <a:pt x="312" y="575"/>
                    </a:lnTo>
                    <a:lnTo>
                      <a:pt x="308" y="580"/>
                    </a:lnTo>
                    <a:lnTo>
                      <a:pt x="290" y="593"/>
                    </a:lnTo>
                    <a:lnTo>
                      <a:pt x="273" y="607"/>
                    </a:lnTo>
                    <a:lnTo>
                      <a:pt x="254" y="618"/>
                    </a:lnTo>
                    <a:lnTo>
                      <a:pt x="236" y="630"/>
                    </a:lnTo>
                    <a:lnTo>
                      <a:pt x="197" y="649"/>
                    </a:lnTo>
                    <a:lnTo>
                      <a:pt x="156" y="662"/>
                    </a:lnTo>
                    <a:lnTo>
                      <a:pt x="135" y="667"/>
                    </a:lnTo>
                    <a:lnTo>
                      <a:pt x="114" y="673"/>
                    </a:lnTo>
                    <a:lnTo>
                      <a:pt x="91" y="676"/>
                    </a:lnTo>
                    <a:lnTo>
                      <a:pt x="80" y="677"/>
                    </a:lnTo>
                    <a:lnTo>
                      <a:pt x="70" y="679"/>
                    </a:lnTo>
                    <a:lnTo>
                      <a:pt x="47" y="681"/>
                    </a:lnTo>
                    <a:lnTo>
                      <a:pt x="36" y="681"/>
                    </a:lnTo>
                    <a:lnTo>
                      <a:pt x="30" y="681"/>
                    </a:lnTo>
                    <a:lnTo>
                      <a:pt x="26" y="682"/>
                    </a:lnTo>
                    <a:lnTo>
                      <a:pt x="0" y="682"/>
                    </a:lnTo>
                    <a:lnTo>
                      <a:pt x="19" y="693"/>
                    </a:lnTo>
                    <a:lnTo>
                      <a:pt x="40" y="704"/>
                    </a:lnTo>
                    <a:lnTo>
                      <a:pt x="62" y="702"/>
                    </a:lnTo>
                    <a:lnTo>
                      <a:pt x="85" y="700"/>
                    </a:lnTo>
                    <a:lnTo>
                      <a:pt x="106" y="695"/>
                    </a:lnTo>
                    <a:lnTo>
                      <a:pt x="129" y="692"/>
                    </a:lnTo>
                    <a:lnTo>
                      <a:pt x="149" y="686"/>
                    </a:lnTo>
                    <a:lnTo>
                      <a:pt x="154" y="684"/>
                    </a:lnTo>
                    <a:lnTo>
                      <a:pt x="156" y="683"/>
                    </a:lnTo>
                    <a:lnTo>
                      <a:pt x="160" y="683"/>
                    </a:lnTo>
                    <a:lnTo>
                      <a:pt x="171" y="681"/>
                    </a:lnTo>
                    <a:lnTo>
                      <a:pt x="212" y="666"/>
                    </a:lnTo>
                    <a:lnTo>
                      <a:pt x="250" y="645"/>
                    </a:lnTo>
                    <a:lnTo>
                      <a:pt x="268" y="634"/>
                    </a:lnTo>
                    <a:lnTo>
                      <a:pt x="288" y="623"/>
                    </a:lnTo>
                    <a:lnTo>
                      <a:pt x="305" y="609"/>
                    </a:lnTo>
                    <a:lnTo>
                      <a:pt x="323" y="596"/>
                    </a:lnTo>
                    <a:lnTo>
                      <a:pt x="357" y="565"/>
                    </a:lnTo>
                    <a:lnTo>
                      <a:pt x="389" y="529"/>
                    </a:lnTo>
                    <a:lnTo>
                      <a:pt x="402" y="509"/>
                    </a:lnTo>
                    <a:lnTo>
                      <a:pt x="417" y="491"/>
                    </a:lnTo>
                    <a:lnTo>
                      <a:pt x="441" y="453"/>
                    </a:lnTo>
                    <a:lnTo>
                      <a:pt x="451" y="432"/>
                    </a:lnTo>
                    <a:lnTo>
                      <a:pt x="456" y="422"/>
                    </a:lnTo>
                    <a:lnTo>
                      <a:pt x="461" y="413"/>
                    </a:lnTo>
                    <a:lnTo>
                      <a:pt x="476" y="370"/>
                    </a:lnTo>
                    <a:lnTo>
                      <a:pt x="482" y="347"/>
                    </a:lnTo>
                    <a:lnTo>
                      <a:pt x="484" y="336"/>
                    </a:lnTo>
                    <a:lnTo>
                      <a:pt x="484" y="332"/>
                    </a:lnTo>
                    <a:lnTo>
                      <a:pt x="485" y="330"/>
                    </a:lnTo>
                    <a:lnTo>
                      <a:pt x="488" y="326"/>
                    </a:lnTo>
                    <a:lnTo>
                      <a:pt x="494" y="280"/>
                    </a:lnTo>
                    <a:lnTo>
                      <a:pt x="494" y="268"/>
                    </a:lnTo>
                    <a:lnTo>
                      <a:pt x="495" y="257"/>
                    </a:lnTo>
                    <a:lnTo>
                      <a:pt x="497" y="234"/>
                    </a:lnTo>
                    <a:lnTo>
                      <a:pt x="495" y="206"/>
                    </a:lnTo>
                    <a:lnTo>
                      <a:pt x="493" y="178"/>
                    </a:lnTo>
                    <a:lnTo>
                      <a:pt x="490" y="151"/>
                    </a:lnTo>
                    <a:lnTo>
                      <a:pt x="485" y="126"/>
                    </a:lnTo>
                    <a:lnTo>
                      <a:pt x="478" y="100"/>
                    </a:lnTo>
                    <a:lnTo>
                      <a:pt x="470" y="76"/>
                    </a:lnTo>
                    <a:lnTo>
                      <a:pt x="461" y="52"/>
                    </a:lnTo>
                    <a:lnTo>
                      <a:pt x="451" y="30"/>
                    </a:lnTo>
                    <a:close/>
                  </a:path>
                </a:pathLst>
              </a:custGeom>
              <a:solidFill>
                <a:srgbClr val="F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5" name="Freeform 56"/>
              <p:cNvSpPr>
                <a:spLocks/>
              </p:cNvSpPr>
              <p:nvPr/>
            </p:nvSpPr>
            <p:spPr bwMode="auto">
              <a:xfrm>
                <a:off x="4129" y="1249"/>
                <a:ext cx="101" cy="140"/>
              </a:xfrm>
              <a:custGeom>
                <a:avLst/>
                <a:gdLst>
                  <a:gd name="T0" fmla="*/ 1 w 507"/>
                  <a:gd name="T1" fmla="*/ 0 h 701"/>
                  <a:gd name="T2" fmla="*/ 1 w 507"/>
                  <a:gd name="T3" fmla="*/ 0 h 701"/>
                  <a:gd name="T4" fmla="*/ 1 w 507"/>
                  <a:gd name="T5" fmla="*/ 0 h 701"/>
                  <a:gd name="T6" fmla="*/ 1 w 507"/>
                  <a:gd name="T7" fmla="*/ 0 h 701"/>
                  <a:gd name="T8" fmla="*/ 1 w 507"/>
                  <a:gd name="T9" fmla="*/ 0 h 701"/>
                  <a:gd name="T10" fmla="*/ 1 w 507"/>
                  <a:gd name="T11" fmla="*/ 0 h 701"/>
                  <a:gd name="T12" fmla="*/ 1 w 507"/>
                  <a:gd name="T13" fmla="*/ 1 h 701"/>
                  <a:gd name="T14" fmla="*/ 1 w 507"/>
                  <a:gd name="T15" fmla="*/ 1 h 701"/>
                  <a:gd name="T16" fmla="*/ 1 w 507"/>
                  <a:gd name="T17" fmla="*/ 1 h 701"/>
                  <a:gd name="T18" fmla="*/ 1 w 507"/>
                  <a:gd name="T19" fmla="*/ 1 h 701"/>
                  <a:gd name="T20" fmla="*/ 1 w 507"/>
                  <a:gd name="T21" fmla="*/ 1 h 701"/>
                  <a:gd name="T22" fmla="*/ 1 w 507"/>
                  <a:gd name="T23" fmla="*/ 1 h 701"/>
                  <a:gd name="T24" fmla="*/ 1 w 507"/>
                  <a:gd name="T25" fmla="*/ 1 h 701"/>
                  <a:gd name="T26" fmla="*/ 1 w 507"/>
                  <a:gd name="T27" fmla="*/ 1 h 701"/>
                  <a:gd name="T28" fmla="*/ 1 w 507"/>
                  <a:gd name="T29" fmla="*/ 1 h 701"/>
                  <a:gd name="T30" fmla="*/ 0 w 507"/>
                  <a:gd name="T31" fmla="*/ 1 h 701"/>
                  <a:gd name="T32" fmla="*/ 0 w 507"/>
                  <a:gd name="T33" fmla="*/ 1 h 701"/>
                  <a:gd name="T34" fmla="*/ 0 w 507"/>
                  <a:gd name="T35" fmla="*/ 1 h 701"/>
                  <a:gd name="T36" fmla="*/ 0 w 507"/>
                  <a:gd name="T37" fmla="*/ 1 h 701"/>
                  <a:gd name="T38" fmla="*/ 0 w 507"/>
                  <a:gd name="T39" fmla="*/ 1 h 701"/>
                  <a:gd name="T40" fmla="*/ 0 w 507"/>
                  <a:gd name="T41" fmla="*/ 1 h 701"/>
                  <a:gd name="T42" fmla="*/ 0 w 507"/>
                  <a:gd name="T43" fmla="*/ 1 h 701"/>
                  <a:gd name="T44" fmla="*/ 0 w 507"/>
                  <a:gd name="T45" fmla="*/ 1 h 701"/>
                  <a:gd name="T46" fmla="*/ 0 w 507"/>
                  <a:gd name="T47" fmla="*/ 1 h 701"/>
                  <a:gd name="T48" fmla="*/ 0 w 507"/>
                  <a:gd name="T49" fmla="*/ 1 h 701"/>
                  <a:gd name="T50" fmla="*/ 0 w 507"/>
                  <a:gd name="T51" fmla="*/ 1 h 701"/>
                  <a:gd name="T52" fmla="*/ 0 w 507"/>
                  <a:gd name="T53" fmla="*/ 1 h 701"/>
                  <a:gd name="T54" fmla="*/ 0 w 507"/>
                  <a:gd name="T55" fmla="*/ 1 h 701"/>
                  <a:gd name="T56" fmla="*/ 0 w 507"/>
                  <a:gd name="T57" fmla="*/ 1 h 701"/>
                  <a:gd name="T58" fmla="*/ 0 w 507"/>
                  <a:gd name="T59" fmla="*/ 1 h 701"/>
                  <a:gd name="T60" fmla="*/ 1 w 507"/>
                  <a:gd name="T61" fmla="*/ 1 h 701"/>
                  <a:gd name="T62" fmla="*/ 1 w 507"/>
                  <a:gd name="T63" fmla="*/ 1 h 701"/>
                  <a:gd name="T64" fmla="*/ 1 w 507"/>
                  <a:gd name="T65" fmla="*/ 1 h 701"/>
                  <a:gd name="T66" fmla="*/ 1 w 507"/>
                  <a:gd name="T67" fmla="*/ 1 h 701"/>
                  <a:gd name="T68" fmla="*/ 1 w 507"/>
                  <a:gd name="T69" fmla="*/ 1 h 701"/>
                  <a:gd name="T70" fmla="*/ 1 w 507"/>
                  <a:gd name="T71" fmla="*/ 1 h 701"/>
                  <a:gd name="T72" fmla="*/ 1 w 507"/>
                  <a:gd name="T73" fmla="*/ 1 h 701"/>
                  <a:gd name="T74" fmla="*/ 1 w 507"/>
                  <a:gd name="T75" fmla="*/ 1 h 701"/>
                  <a:gd name="T76" fmla="*/ 1 w 507"/>
                  <a:gd name="T77" fmla="*/ 0 h 701"/>
                  <a:gd name="T78" fmla="*/ 1 w 507"/>
                  <a:gd name="T79" fmla="*/ 0 h 701"/>
                  <a:gd name="T80" fmla="*/ 1 w 507"/>
                  <a:gd name="T81" fmla="*/ 0 h 701"/>
                  <a:gd name="T82" fmla="*/ 1 w 507"/>
                  <a:gd name="T83" fmla="*/ 0 h 701"/>
                  <a:gd name="T84" fmla="*/ 1 w 507"/>
                  <a:gd name="T85" fmla="*/ 0 h 701"/>
                  <a:gd name="T86" fmla="*/ 1 w 507"/>
                  <a:gd name="T87" fmla="*/ 0 h 701"/>
                  <a:gd name="T88" fmla="*/ 1 w 507"/>
                  <a:gd name="T89" fmla="*/ 0 h 7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7"/>
                  <a:gd name="T136" fmla="*/ 0 h 701"/>
                  <a:gd name="T137" fmla="*/ 507 w 507"/>
                  <a:gd name="T138" fmla="*/ 701 h 7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7" h="701">
                    <a:moveTo>
                      <a:pt x="442" y="19"/>
                    </a:moveTo>
                    <a:lnTo>
                      <a:pt x="424" y="9"/>
                    </a:lnTo>
                    <a:lnTo>
                      <a:pt x="406" y="0"/>
                    </a:lnTo>
                    <a:lnTo>
                      <a:pt x="424" y="27"/>
                    </a:lnTo>
                    <a:lnTo>
                      <a:pt x="441" y="56"/>
                    </a:lnTo>
                    <a:lnTo>
                      <a:pt x="455" y="85"/>
                    </a:lnTo>
                    <a:lnTo>
                      <a:pt x="467" y="117"/>
                    </a:lnTo>
                    <a:lnTo>
                      <a:pt x="475" y="149"/>
                    </a:lnTo>
                    <a:lnTo>
                      <a:pt x="482" y="183"/>
                    </a:lnTo>
                    <a:lnTo>
                      <a:pt x="485" y="217"/>
                    </a:lnTo>
                    <a:lnTo>
                      <a:pt x="488" y="253"/>
                    </a:lnTo>
                    <a:lnTo>
                      <a:pt x="485" y="296"/>
                    </a:lnTo>
                    <a:lnTo>
                      <a:pt x="482" y="316"/>
                    </a:lnTo>
                    <a:lnTo>
                      <a:pt x="480" y="338"/>
                    </a:lnTo>
                    <a:lnTo>
                      <a:pt x="476" y="347"/>
                    </a:lnTo>
                    <a:lnTo>
                      <a:pt x="474" y="357"/>
                    </a:lnTo>
                    <a:lnTo>
                      <a:pt x="470" y="378"/>
                    </a:lnTo>
                    <a:lnTo>
                      <a:pt x="456" y="416"/>
                    </a:lnTo>
                    <a:lnTo>
                      <a:pt x="438" y="452"/>
                    </a:lnTo>
                    <a:lnTo>
                      <a:pt x="426" y="469"/>
                    </a:lnTo>
                    <a:lnTo>
                      <a:pt x="416" y="488"/>
                    </a:lnTo>
                    <a:lnTo>
                      <a:pt x="390" y="522"/>
                    </a:lnTo>
                    <a:lnTo>
                      <a:pt x="375" y="537"/>
                    </a:lnTo>
                    <a:lnTo>
                      <a:pt x="371" y="541"/>
                    </a:lnTo>
                    <a:lnTo>
                      <a:pt x="367" y="545"/>
                    </a:lnTo>
                    <a:lnTo>
                      <a:pt x="361" y="554"/>
                    </a:lnTo>
                    <a:lnTo>
                      <a:pt x="352" y="561"/>
                    </a:lnTo>
                    <a:lnTo>
                      <a:pt x="347" y="565"/>
                    </a:lnTo>
                    <a:lnTo>
                      <a:pt x="344" y="569"/>
                    </a:lnTo>
                    <a:lnTo>
                      <a:pt x="328" y="584"/>
                    </a:lnTo>
                    <a:lnTo>
                      <a:pt x="294" y="610"/>
                    </a:lnTo>
                    <a:lnTo>
                      <a:pt x="276" y="620"/>
                    </a:lnTo>
                    <a:lnTo>
                      <a:pt x="258" y="632"/>
                    </a:lnTo>
                    <a:lnTo>
                      <a:pt x="222" y="650"/>
                    </a:lnTo>
                    <a:lnTo>
                      <a:pt x="202" y="656"/>
                    </a:lnTo>
                    <a:lnTo>
                      <a:pt x="182" y="663"/>
                    </a:lnTo>
                    <a:lnTo>
                      <a:pt x="162" y="668"/>
                    </a:lnTo>
                    <a:lnTo>
                      <a:pt x="152" y="670"/>
                    </a:lnTo>
                    <a:lnTo>
                      <a:pt x="143" y="673"/>
                    </a:lnTo>
                    <a:lnTo>
                      <a:pt x="131" y="675"/>
                    </a:lnTo>
                    <a:lnTo>
                      <a:pt x="121" y="677"/>
                    </a:lnTo>
                    <a:lnTo>
                      <a:pt x="101" y="680"/>
                    </a:lnTo>
                    <a:lnTo>
                      <a:pt x="58" y="683"/>
                    </a:lnTo>
                    <a:lnTo>
                      <a:pt x="27" y="681"/>
                    </a:lnTo>
                    <a:lnTo>
                      <a:pt x="0" y="679"/>
                    </a:lnTo>
                    <a:lnTo>
                      <a:pt x="32" y="701"/>
                    </a:lnTo>
                    <a:lnTo>
                      <a:pt x="58" y="701"/>
                    </a:lnTo>
                    <a:lnTo>
                      <a:pt x="62" y="700"/>
                    </a:lnTo>
                    <a:lnTo>
                      <a:pt x="68" y="700"/>
                    </a:lnTo>
                    <a:lnTo>
                      <a:pt x="79" y="700"/>
                    </a:lnTo>
                    <a:lnTo>
                      <a:pt x="102" y="698"/>
                    </a:lnTo>
                    <a:lnTo>
                      <a:pt x="112" y="696"/>
                    </a:lnTo>
                    <a:lnTo>
                      <a:pt x="123" y="695"/>
                    </a:lnTo>
                    <a:lnTo>
                      <a:pt x="146" y="692"/>
                    </a:lnTo>
                    <a:lnTo>
                      <a:pt x="167" y="686"/>
                    </a:lnTo>
                    <a:lnTo>
                      <a:pt x="188" y="681"/>
                    </a:lnTo>
                    <a:lnTo>
                      <a:pt x="229" y="668"/>
                    </a:lnTo>
                    <a:lnTo>
                      <a:pt x="268" y="649"/>
                    </a:lnTo>
                    <a:lnTo>
                      <a:pt x="286" y="637"/>
                    </a:lnTo>
                    <a:lnTo>
                      <a:pt x="305" y="626"/>
                    </a:lnTo>
                    <a:lnTo>
                      <a:pt x="322" y="612"/>
                    </a:lnTo>
                    <a:lnTo>
                      <a:pt x="340" y="599"/>
                    </a:lnTo>
                    <a:lnTo>
                      <a:pt x="344" y="594"/>
                    </a:lnTo>
                    <a:lnTo>
                      <a:pt x="348" y="591"/>
                    </a:lnTo>
                    <a:lnTo>
                      <a:pt x="357" y="584"/>
                    </a:lnTo>
                    <a:lnTo>
                      <a:pt x="375" y="569"/>
                    </a:lnTo>
                    <a:lnTo>
                      <a:pt x="405" y="535"/>
                    </a:lnTo>
                    <a:lnTo>
                      <a:pt x="419" y="517"/>
                    </a:lnTo>
                    <a:lnTo>
                      <a:pt x="432" y="500"/>
                    </a:lnTo>
                    <a:lnTo>
                      <a:pt x="443" y="481"/>
                    </a:lnTo>
                    <a:lnTo>
                      <a:pt x="455" y="463"/>
                    </a:lnTo>
                    <a:lnTo>
                      <a:pt x="474" y="424"/>
                    </a:lnTo>
                    <a:lnTo>
                      <a:pt x="488" y="383"/>
                    </a:lnTo>
                    <a:lnTo>
                      <a:pt x="492" y="362"/>
                    </a:lnTo>
                    <a:lnTo>
                      <a:pt x="498" y="341"/>
                    </a:lnTo>
                    <a:lnTo>
                      <a:pt x="501" y="319"/>
                    </a:lnTo>
                    <a:lnTo>
                      <a:pt x="502" y="307"/>
                    </a:lnTo>
                    <a:lnTo>
                      <a:pt x="505" y="297"/>
                    </a:lnTo>
                    <a:lnTo>
                      <a:pt x="506" y="274"/>
                    </a:lnTo>
                    <a:lnTo>
                      <a:pt x="506" y="263"/>
                    </a:lnTo>
                    <a:lnTo>
                      <a:pt x="506" y="257"/>
                    </a:lnTo>
                    <a:lnTo>
                      <a:pt x="507" y="253"/>
                    </a:lnTo>
                    <a:lnTo>
                      <a:pt x="506" y="220"/>
                    </a:lnTo>
                    <a:lnTo>
                      <a:pt x="502" y="188"/>
                    </a:lnTo>
                    <a:lnTo>
                      <a:pt x="497" y="158"/>
                    </a:lnTo>
                    <a:lnTo>
                      <a:pt x="490" y="128"/>
                    </a:lnTo>
                    <a:lnTo>
                      <a:pt x="480" y="99"/>
                    </a:lnTo>
                    <a:lnTo>
                      <a:pt x="470" y="71"/>
                    </a:lnTo>
                    <a:lnTo>
                      <a:pt x="457" y="44"/>
                    </a:lnTo>
                    <a:lnTo>
                      <a:pt x="442" y="19"/>
                    </a:lnTo>
                    <a:close/>
                  </a:path>
                </a:pathLst>
              </a:custGeom>
              <a:solidFill>
                <a:srgbClr val="FF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6" name="Freeform 57"/>
              <p:cNvSpPr>
                <a:spLocks/>
              </p:cNvSpPr>
              <p:nvPr/>
            </p:nvSpPr>
            <p:spPr bwMode="auto">
              <a:xfrm>
                <a:off x="4122" y="1246"/>
                <a:ext cx="104" cy="140"/>
              </a:xfrm>
              <a:custGeom>
                <a:avLst/>
                <a:gdLst>
                  <a:gd name="T0" fmla="*/ 1 w 521"/>
                  <a:gd name="T1" fmla="*/ 0 h 697"/>
                  <a:gd name="T2" fmla="*/ 1 w 521"/>
                  <a:gd name="T3" fmla="*/ 0 h 697"/>
                  <a:gd name="T4" fmla="*/ 1 w 521"/>
                  <a:gd name="T5" fmla="*/ 0 h 697"/>
                  <a:gd name="T6" fmla="*/ 1 w 521"/>
                  <a:gd name="T7" fmla="*/ 0 h 697"/>
                  <a:gd name="T8" fmla="*/ 1 w 521"/>
                  <a:gd name="T9" fmla="*/ 0 h 697"/>
                  <a:gd name="T10" fmla="*/ 1 w 521"/>
                  <a:gd name="T11" fmla="*/ 0 h 697"/>
                  <a:gd name="T12" fmla="*/ 1 w 521"/>
                  <a:gd name="T13" fmla="*/ 1 h 697"/>
                  <a:gd name="T14" fmla="*/ 1 w 521"/>
                  <a:gd name="T15" fmla="*/ 1 h 697"/>
                  <a:gd name="T16" fmla="*/ 1 w 521"/>
                  <a:gd name="T17" fmla="*/ 1 h 697"/>
                  <a:gd name="T18" fmla="*/ 1 w 521"/>
                  <a:gd name="T19" fmla="*/ 1 h 697"/>
                  <a:gd name="T20" fmla="*/ 1 w 521"/>
                  <a:gd name="T21" fmla="*/ 1 h 697"/>
                  <a:gd name="T22" fmla="*/ 1 w 521"/>
                  <a:gd name="T23" fmla="*/ 1 h 697"/>
                  <a:gd name="T24" fmla="*/ 1 w 521"/>
                  <a:gd name="T25" fmla="*/ 1 h 697"/>
                  <a:gd name="T26" fmla="*/ 1 w 521"/>
                  <a:gd name="T27" fmla="*/ 1 h 697"/>
                  <a:gd name="T28" fmla="*/ 0 w 521"/>
                  <a:gd name="T29" fmla="*/ 1 h 697"/>
                  <a:gd name="T30" fmla="*/ 0 w 521"/>
                  <a:gd name="T31" fmla="*/ 1 h 697"/>
                  <a:gd name="T32" fmla="*/ 0 w 521"/>
                  <a:gd name="T33" fmla="*/ 1 h 697"/>
                  <a:gd name="T34" fmla="*/ 0 w 521"/>
                  <a:gd name="T35" fmla="*/ 1 h 697"/>
                  <a:gd name="T36" fmla="*/ 0 w 521"/>
                  <a:gd name="T37" fmla="*/ 1 h 697"/>
                  <a:gd name="T38" fmla="*/ 0 w 521"/>
                  <a:gd name="T39" fmla="*/ 1 h 697"/>
                  <a:gd name="T40" fmla="*/ 0 w 521"/>
                  <a:gd name="T41" fmla="*/ 1 h 697"/>
                  <a:gd name="T42" fmla="*/ 0 w 521"/>
                  <a:gd name="T43" fmla="*/ 1 h 697"/>
                  <a:gd name="T44" fmla="*/ 0 w 521"/>
                  <a:gd name="T45" fmla="*/ 1 h 697"/>
                  <a:gd name="T46" fmla="*/ 0 w 521"/>
                  <a:gd name="T47" fmla="*/ 1 h 697"/>
                  <a:gd name="T48" fmla="*/ 0 w 521"/>
                  <a:gd name="T49" fmla="*/ 1 h 697"/>
                  <a:gd name="T50" fmla="*/ 0 w 521"/>
                  <a:gd name="T51" fmla="*/ 1 h 697"/>
                  <a:gd name="T52" fmla="*/ 0 w 521"/>
                  <a:gd name="T53" fmla="*/ 1 h 697"/>
                  <a:gd name="T54" fmla="*/ 0 w 521"/>
                  <a:gd name="T55" fmla="*/ 1 h 697"/>
                  <a:gd name="T56" fmla="*/ 0 w 521"/>
                  <a:gd name="T57" fmla="*/ 1 h 697"/>
                  <a:gd name="T58" fmla="*/ 1 w 521"/>
                  <a:gd name="T59" fmla="*/ 1 h 697"/>
                  <a:gd name="T60" fmla="*/ 1 w 521"/>
                  <a:gd name="T61" fmla="*/ 1 h 697"/>
                  <a:gd name="T62" fmla="*/ 1 w 521"/>
                  <a:gd name="T63" fmla="*/ 1 h 697"/>
                  <a:gd name="T64" fmla="*/ 1 w 521"/>
                  <a:gd name="T65" fmla="*/ 1 h 697"/>
                  <a:gd name="T66" fmla="*/ 1 w 521"/>
                  <a:gd name="T67" fmla="*/ 1 h 697"/>
                  <a:gd name="T68" fmla="*/ 1 w 521"/>
                  <a:gd name="T69" fmla="*/ 1 h 697"/>
                  <a:gd name="T70" fmla="*/ 1 w 521"/>
                  <a:gd name="T71" fmla="*/ 1 h 697"/>
                  <a:gd name="T72" fmla="*/ 1 w 521"/>
                  <a:gd name="T73" fmla="*/ 1 h 697"/>
                  <a:gd name="T74" fmla="*/ 1 w 521"/>
                  <a:gd name="T75" fmla="*/ 1 h 697"/>
                  <a:gd name="T76" fmla="*/ 1 w 521"/>
                  <a:gd name="T77" fmla="*/ 1 h 697"/>
                  <a:gd name="T78" fmla="*/ 1 w 521"/>
                  <a:gd name="T79" fmla="*/ 0 h 697"/>
                  <a:gd name="T80" fmla="*/ 1 w 521"/>
                  <a:gd name="T81" fmla="*/ 0 h 697"/>
                  <a:gd name="T82" fmla="*/ 1 w 521"/>
                  <a:gd name="T83" fmla="*/ 0 h 697"/>
                  <a:gd name="T84" fmla="*/ 1 w 521"/>
                  <a:gd name="T85" fmla="*/ 0 h 697"/>
                  <a:gd name="T86" fmla="*/ 1 w 521"/>
                  <a:gd name="T87" fmla="*/ 0 h 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697"/>
                  <a:gd name="T134" fmla="*/ 521 w 521"/>
                  <a:gd name="T135" fmla="*/ 697 h 6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697">
                    <a:moveTo>
                      <a:pt x="439" y="14"/>
                    </a:moveTo>
                    <a:lnTo>
                      <a:pt x="417" y="6"/>
                    </a:lnTo>
                    <a:lnTo>
                      <a:pt x="398" y="0"/>
                    </a:lnTo>
                    <a:lnTo>
                      <a:pt x="421" y="28"/>
                    </a:lnTo>
                    <a:lnTo>
                      <a:pt x="441" y="58"/>
                    </a:lnTo>
                    <a:lnTo>
                      <a:pt x="458" y="89"/>
                    </a:lnTo>
                    <a:lnTo>
                      <a:pt x="473" y="123"/>
                    </a:lnTo>
                    <a:lnTo>
                      <a:pt x="483" y="156"/>
                    </a:lnTo>
                    <a:lnTo>
                      <a:pt x="492" y="192"/>
                    </a:lnTo>
                    <a:lnTo>
                      <a:pt x="497" y="228"/>
                    </a:lnTo>
                    <a:lnTo>
                      <a:pt x="499" y="267"/>
                    </a:lnTo>
                    <a:lnTo>
                      <a:pt x="497" y="308"/>
                    </a:lnTo>
                    <a:lnTo>
                      <a:pt x="495" y="317"/>
                    </a:lnTo>
                    <a:lnTo>
                      <a:pt x="494" y="321"/>
                    </a:lnTo>
                    <a:lnTo>
                      <a:pt x="494" y="327"/>
                    </a:lnTo>
                    <a:lnTo>
                      <a:pt x="491" y="347"/>
                    </a:lnTo>
                    <a:lnTo>
                      <a:pt x="486" y="365"/>
                    </a:lnTo>
                    <a:lnTo>
                      <a:pt x="481" y="385"/>
                    </a:lnTo>
                    <a:lnTo>
                      <a:pt x="474" y="403"/>
                    </a:lnTo>
                    <a:lnTo>
                      <a:pt x="471" y="412"/>
                    </a:lnTo>
                    <a:lnTo>
                      <a:pt x="469" y="422"/>
                    </a:lnTo>
                    <a:lnTo>
                      <a:pt x="459" y="439"/>
                    </a:lnTo>
                    <a:lnTo>
                      <a:pt x="452" y="457"/>
                    </a:lnTo>
                    <a:lnTo>
                      <a:pt x="431" y="491"/>
                    </a:lnTo>
                    <a:lnTo>
                      <a:pt x="406" y="523"/>
                    </a:lnTo>
                    <a:lnTo>
                      <a:pt x="379" y="555"/>
                    </a:lnTo>
                    <a:lnTo>
                      <a:pt x="347" y="582"/>
                    </a:lnTo>
                    <a:lnTo>
                      <a:pt x="315" y="606"/>
                    </a:lnTo>
                    <a:lnTo>
                      <a:pt x="281" y="626"/>
                    </a:lnTo>
                    <a:lnTo>
                      <a:pt x="263" y="634"/>
                    </a:lnTo>
                    <a:lnTo>
                      <a:pt x="246" y="643"/>
                    </a:lnTo>
                    <a:lnTo>
                      <a:pt x="236" y="646"/>
                    </a:lnTo>
                    <a:lnTo>
                      <a:pt x="227" y="649"/>
                    </a:lnTo>
                    <a:lnTo>
                      <a:pt x="209" y="656"/>
                    </a:lnTo>
                    <a:lnTo>
                      <a:pt x="189" y="660"/>
                    </a:lnTo>
                    <a:lnTo>
                      <a:pt x="171" y="666"/>
                    </a:lnTo>
                    <a:lnTo>
                      <a:pt x="151" y="668"/>
                    </a:lnTo>
                    <a:lnTo>
                      <a:pt x="145" y="668"/>
                    </a:lnTo>
                    <a:lnTo>
                      <a:pt x="141" y="669"/>
                    </a:lnTo>
                    <a:lnTo>
                      <a:pt x="131" y="672"/>
                    </a:lnTo>
                    <a:lnTo>
                      <a:pt x="91" y="674"/>
                    </a:lnTo>
                    <a:lnTo>
                      <a:pt x="44" y="672"/>
                    </a:lnTo>
                    <a:lnTo>
                      <a:pt x="0" y="665"/>
                    </a:lnTo>
                    <a:lnTo>
                      <a:pt x="16" y="678"/>
                    </a:lnTo>
                    <a:lnTo>
                      <a:pt x="24" y="685"/>
                    </a:lnTo>
                    <a:lnTo>
                      <a:pt x="33" y="693"/>
                    </a:lnTo>
                    <a:lnTo>
                      <a:pt x="60" y="695"/>
                    </a:lnTo>
                    <a:lnTo>
                      <a:pt x="91" y="697"/>
                    </a:lnTo>
                    <a:lnTo>
                      <a:pt x="134" y="694"/>
                    </a:lnTo>
                    <a:lnTo>
                      <a:pt x="154" y="691"/>
                    </a:lnTo>
                    <a:lnTo>
                      <a:pt x="164" y="689"/>
                    </a:lnTo>
                    <a:lnTo>
                      <a:pt x="176" y="687"/>
                    </a:lnTo>
                    <a:lnTo>
                      <a:pt x="185" y="684"/>
                    </a:lnTo>
                    <a:lnTo>
                      <a:pt x="195" y="682"/>
                    </a:lnTo>
                    <a:lnTo>
                      <a:pt x="215" y="677"/>
                    </a:lnTo>
                    <a:lnTo>
                      <a:pt x="235" y="670"/>
                    </a:lnTo>
                    <a:lnTo>
                      <a:pt x="255" y="664"/>
                    </a:lnTo>
                    <a:lnTo>
                      <a:pt x="291" y="646"/>
                    </a:lnTo>
                    <a:lnTo>
                      <a:pt x="309" y="634"/>
                    </a:lnTo>
                    <a:lnTo>
                      <a:pt x="327" y="624"/>
                    </a:lnTo>
                    <a:lnTo>
                      <a:pt x="361" y="598"/>
                    </a:lnTo>
                    <a:lnTo>
                      <a:pt x="377" y="583"/>
                    </a:lnTo>
                    <a:lnTo>
                      <a:pt x="380" y="579"/>
                    </a:lnTo>
                    <a:lnTo>
                      <a:pt x="385" y="575"/>
                    </a:lnTo>
                    <a:lnTo>
                      <a:pt x="394" y="568"/>
                    </a:lnTo>
                    <a:lnTo>
                      <a:pt x="400" y="559"/>
                    </a:lnTo>
                    <a:lnTo>
                      <a:pt x="404" y="555"/>
                    </a:lnTo>
                    <a:lnTo>
                      <a:pt x="408" y="551"/>
                    </a:lnTo>
                    <a:lnTo>
                      <a:pt x="423" y="536"/>
                    </a:lnTo>
                    <a:lnTo>
                      <a:pt x="449" y="502"/>
                    </a:lnTo>
                    <a:lnTo>
                      <a:pt x="459" y="483"/>
                    </a:lnTo>
                    <a:lnTo>
                      <a:pt x="471" y="466"/>
                    </a:lnTo>
                    <a:lnTo>
                      <a:pt x="489" y="430"/>
                    </a:lnTo>
                    <a:lnTo>
                      <a:pt x="503" y="392"/>
                    </a:lnTo>
                    <a:lnTo>
                      <a:pt x="507" y="371"/>
                    </a:lnTo>
                    <a:lnTo>
                      <a:pt x="509" y="361"/>
                    </a:lnTo>
                    <a:lnTo>
                      <a:pt x="513" y="352"/>
                    </a:lnTo>
                    <a:lnTo>
                      <a:pt x="515" y="330"/>
                    </a:lnTo>
                    <a:lnTo>
                      <a:pt x="518" y="310"/>
                    </a:lnTo>
                    <a:lnTo>
                      <a:pt x="521" y="267"/>
                    </a:lnTo>
                    <a:lnTo>
                      <a:pt x="518" y="231"/>
                    </a:lnTo>
                    <a:lnTo>
                      <a:pt x="515" y="197"/>
                    </a:lnTo>
                    <a:lnTo>
                      <a:pt x="508" y="163"/>
                    </a:lnTo>
                    <a:lnTo>
                      <a:pt x="500" y="131"/>
                    </a:lnTo>
                    <a:lnTo>
                      <a:pt x="488" y="99"/>
                    </a:lnTo>
                    <a:lnTo>
                      <a:pt x="474" y="70"/>
                    </a:lnTo>
                    <a:lnTo>
                      <a:pt x="457" y="41"/>
                    </a:lnTo>
                    <a:lnTo>
                      <a:pt x="439" y="14"/>
                    </a:lnTo>
                    <a:close/>
                  </a:path>
                </a:pathLst>
              </a:custGeom>
              <a:solidFill>
                <a:srgbClr val="F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7" name="Freeform 58"/>
              <p:cNvSpPr>
                <a:spLocks/>
              </p:cNvSpPr>
              <p:nvPr/>
            </p:nvSpPr>
            <p:spPr bwMode="auto">
              <a:xfrm>
                <a:off x="4151" y="1265"/>
                <a:ext cx="91" cy="135"/>
              </a:xfrm>
              <a:custGeom>
                <a:avLst/>
                <a:gdLst>
                  <a:gd name="T0" fmla="*/ 1 w 456"/>
                  <a:gd name="T1" fmla="*/ 0 h 675"/>
                  <a:gd name="T2" fmla="*/ 1 w 456"/>
                  <a:gd name="T3" fmla="*/ 0 h 675"/>
                  <a:gd name="T4" fmla="*/ 1 w 456"/>
                  <a:gd name="T5" fmla="*/ 0 h 675"/>
                  <a:gd name="T6" fmla="*/ 1 w 456"/>
                  <a:gd name="T7" fmla="*/ 0 h 675"/>
                  <a:gd name="T8" fmla="*/ 1 w 456"/>
                  <a:gd name="T9" fmla="*/ 0 h 675"/>
                  <a:gd name="T10" fmla="*/ 1 w 456"/>
                  <a:gd name="T11" fmla="*/ 0 h 675"/>
                  <a:gd name="T12" fmla="*/ 1 w 456"/>
                  <a:gd name="T13" fmla="*/ 0 h 675"/>
                  <a:gd name="T14" fmla="*/ 1 w 456"/>
                  <a:gd name="T15" fmla="*/ 0 h 675"/>
                  <a:gd name="T16" fmla="*/ 1 w 456"/>
                  <a:gd name="T17" fmla="*/ 1 h 675"/>
                  <a:gd name="T18" fmla="*/ 1 w 456"/>
                  <a:gd name="T19" fmla="*/ 1 h 675"/>
                  <a:gd name="T20" fmla="*/ 1 w 456"/>
                  <a:gd name="T21" fmla="*/ 1 h 675"/>
                  <a:gd name="T22" fmla="*/ 1 w 456"/>
                  <a:gd name="T23" fmla="*/ 1 h 675"/>
                  <a:gd name="T24" fmla="*/ 1 w 456"/>
                  <a:gd name="T25" fmla="*/ 1 h 675"/>
                  <a:gd name="T26" fmla="*/ 1 w 456"/>
                  <a:gd name="T27" fmla="*/ 1 h 675"/>
                  <a:gd name="T28" fmla="*/ 1 w 456"/>
                  <a:gd name="T29" fmla="*/ 1 h 675"/>
                  <a:gd name="T30" fmla="*/ 0 w 456"/>
                  <a:gd name="T31" fmla="*/ 1 h 675"/>
                  <a:gd name="T32" fmla="*/ 0 w 456"/>
                  <a:gd name="T33" fmla="*/ 1 h 675"/>
                  <a:gd name="T34" fmla="*/ 0 w 456"/>
                  <a:gd name="T35" fmla="*/ 1 h 675"/>
                  <a:gd name="T36" fmla="*/ 0 w 456"/>
                  <a:gd name="T37" fmla="*/ 1 h 675"/>
                  <a:gd name="T38" fmla="*/ 0 w 456"/>
                  <a:gd name="T39" fmla="*/ 1 h 675"/>
                  <a:gd name="T40" fmla="*/ 0 w 456"/>
                  <a:gd name="T41" fmla="*/ 1 h 675"/>
                  <a:gd name="T42" fmla="*/ 0 w 456"/>
                  <a:gd name="T43" fmla="*/ 1 h 675"/>
                  <a:gd name="T44" fmla="*/ 0 w 456"/>
                  <a:gd name="T45" fmla="*/ 1 h 675"/>
                  <a:gd name="T46" fmla="*/ 0 w 456"/>
                  <a:gd name="T47" fmla="*/ 1 h 675"/>
                  <a:gd name="T48" fmla="*/ 0 w 456"/>
                  <a:gd name="T49" fmla="*/ 1 h 675"/>
                  <a:gd name="T50" fmla="*/ 0 w 456"/>
                  <a:gd name="T51" fmla="*/ 1 h 675"/>
                  <a:gd name="T52" fmla="*/ 0 w 456"/>
                  <a:gd name="T53" fmla="*/ 1 h 675"/>
                  <a:gd name="T54" fmla="*/ 0 w 456"/>
                  <a:gd name="T55" fmla="*/ 1 h 675"/>
                  <a:gd name="T56" fmla="*/ 0 w 456"/>
                  <a:gd name="T57" fmla="*/ 1 h 675"/>
                  <a:gd name="T58" fmla="*/ 0 w 456"/>
                  <a:gd name="T59" fmla="*/ 1 h 675"/>
                  <a:gd name="T60" fmla="*/ 0 w 456"/>
                  <a:gd name="T61" fmla="*/ 1 h 675"/>
                  <a:gd name="T62" fmla="*/ 0 w 456"/>
                  <a:gd name="T63" fmla="*/ 1 h 675"/>
                  <a:gd name="T64" fmla="*/ 0 w 456"/>
                  <a:gd name="T65" fmla="*/ 1 h 675"/>
                  <a:gd name="T66" fmla="*/ 0 w 456"/>
                  <a:gd name="T67" fmla="*/ 1 h 675"/>
                  <a:gd name="T68" fmla="*/ 1 w 456"/>
                  <a:gd name="T69" fmla="*/ 1 h 675"/>
                  <a:gd name="T70" fmla="*/ 1 w 456"/>
                  <a:gd name="T71" fmla="*/ 1 h 675"/>
                  <a:gd name="T72" fmla="*/ 1 w 456"/>
                  <a:gd name="T73" fmla="*/ 1 h 675"/>
                  <a:gd name="T74" fmla="*/ 1 w 456"/>
                  <a:gd name="T75" fmla="*/ 1 h 675"/>
                  <a:gd name="T76" fmla="*/ 1 w 456"/>
                  <a:gd name="T77" fmla="*/ 1 h 675"/>
                  <a:gd name="T78" fmla="*/ 1 w 456"/>
                  <a:gd name="T79" fmla="*/ 1 h 675"/>
                  <a:gd name="T80" fmla="*/ 1 w 456"/>
                  <a:gd name="T81" fmla="*/ 1 h 675"/>
                  <a:gd name="T82" fmla="*/ 1 w 456"/>
                  <a:gd name="T83" fmla="*/ 1 h 675"/>
                  <a:gd name="T84" fmla="*/ 1 w 456"/>
                  <a:gd name="T85" fmla="*/ 0 h 675"/>
                  <a:gd name="T86" fmla="*/ 1 w 456"/>
                  <a:gd name="T87" fmla="*/ 0 h 675"/>
                  <a:gd name="T88" fmla="*/ 1 w 456"/>
                  <a:gd name="T89" fmla="*/ 0 h 675"/>
                  <a:gd name="T90" fmla="*/ 1 w 456"/>
                  <a:gd name="T91" fmla="*/ 0 h 675"/>
                  <a:gd name="T92" fmla="*/ 1 w 456"/>
                  <a:gd name="T93" fmla="*/ 0 h 675"/>
                  <a:gd name="T94" fmla="*/ 1 w 456"/>
                  <a:gd name="T95" fmla="*/ 0 h 6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6"/>
                  <a:gd name="T145" fmla="*/ 0 h 675"/>
                  <a:gd name="T146" fmla="*/ 456 w 456"/>
                  <a:gd name="T147" fmla="*/ 675 h 6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6" h="675">
                    <a:moveTo>
                      <a:pt x="409" y="3"/>
                    </a:moveTo>
                    <a:lnTo>
                      <a:pt x="407" y="0"/>
                    </a:lnTo>
                    <a:lnTo>
                      <a:pt x="418" y="40"/>
                    </a:lnTo>
                    <a:lnTo>
                      <a:pt x="427" y="83"/>
                    </a:lnTo>
                    <a:lnTo>
                      <a:pt x="433" y="127"/>
                    </a:lnTo>
                    <a:lnTo>
                      <a:pt x="435" y="174"/>
                    </a:lnTo>
                    <a:lnTo>
                      <a:pt x="434" y="185"/>
                    </a:lnTo>
                    <a:lnTo>
                      <a:pt x="434" y="198"/>
                    </a:lnTo>
                    <a:lnTo>
                      <a:pt x="433" y="223"/>
                    </a:lnTo>
                    <a:lnTo>
                      <a:pt x="430" y="234"/>
                    </a:lnTo>
                    <a:lnTo>
                      <a:pt x="429" y="236"/>
                    </a:lnTo>
                    <a:lnTo>
                      <a:pt x="429" y="240"/>
                    </a:lnTo>
                    <a:lnTo>
                      <a:pt x="429" y="246"/>
                    </a:lnTo>
                    <a:lnTo>
                      <a:pt x="426" y="271"/>
                    </a:lnTo>
                    <a:lnTo>
                      <a:pt x="420" y="294"/>
                    </a:lnTo>
                    <a:lnTo>
                      <a:pt x="417" y="305"/>
                    </a:lnTo>
                    <a:lnTo>
                      <a:pt x="414" y="318"/>
                    </a:lnTo>
                    <a:lnTo>
                      <a:pt x="410" y="328"/>
                    </a:lnTo>
                    <a:lnTo>
                      <a:pt x="407" y="339"/>
                    </a:lnTo>
                    <a:lnTo>
                      <a:pt x="399" y="362"/>
                    </a:lnTo>
                    <a:lnTo>
                      <a:pt x="388" y="382"/>
                    </a:lnTo>
                    <a:lnTo>
                      <a:pt x="385" y="387"/>
                    </a:lnTo>
                    <a:lnTo>
                      <a:pt x="383" y="393"/>
                    </a:lnTo>
                    <a:lnTo>
                      <a:pt x="378" y="404"/>
                    </a:lnTo>
                    <a:lnTo>
                      <a:pt x="371" y="413"/>
                    </a:lnTo>
                    <a:lnTo>
                      <a:pt x="368" y="418"/>
                    </a:lnTo>
                    <a:lnTo>
                      <a:pt x="366" y="423"/>
                    </a:lnTo>
                    <a:lnTo>
                      <a:pt x="353" y="444"/>
                    </a:lnTo>
                    <a:lnTo>
                      <a:pt x="338" y="462"/>
                    </a:lnTo>
                    <a:lnTo>
                      <a:pt x="330" y="471"/>
                    </a:lnTo>
                    <a:lnTo>
                      <a:pt x="324" y="481"/>
                    </a:lnTo>
                    <a:lnTo>
                      <a:pt x="307" y="499"/>
                    </a:lnTo>
                    <a:lnTo>
                      <a:pt x="291" y="519"/>
                    </a:lnTo>
                    <a:lnTo>
                      <a:pt x="259" y="547"/>
                    </a:lnTo>
                    <a:lnTo>
                      <a:pt x="250" y="553"/>
                    </a:lnTo>
                    <a:lnTo>
                      <a:pt x="242" y="559"/>
                    </a:lnTo>
                    <a:lnTo>
                      <a:pt x="226" y="573"/>
                    </a:lnTo>
                    <a:lnTo>
                      <a:pt x="192" y="596"/>
                    </a:lnTo>
                    <a:lnTo>
                      <a:pt x="174" y="606"/>
                    </a:lnTo>
                    <a:lnTo>
                      <a:pt x="165" y="610"/>
                    </a:lnTo>
                    <a:lnTo>
                      <a:pt x="160" y="613"/>
                    </a:lnTo>
                    <a:lnTo>
                      <a:pt x="158" y="614"/>
                    </a:lnTo>
                    <a:lnTo>
                      <a:pt x="157" y="616"/>
                    </a:lnTo>
                    <a:lnTo>
                      <a:pt x="153" y="616"/>
                    </a:lnTo>
                    <a:lnTo>
                      <a:pt x="151" y="617"/>
                    </a:lnTo>
                    <a:lnTo>
                      <a:pt x="147" y="619"/>
                    </a:lnTo>
                    <a:lnTo>
                      <a:pt x="138" y="624"/>
                    </a:lnTo>
                    <a:lnTo>
                      <a:pt x="119" y="632"/>
                    </a:lnTo>
                    <a:lnTo>
                      <a:pt x="81" y="644"/>
                    </a:lnTo>
                    <a:lnTo>
                      <a:pt x="60" y="649"/>
                    </a:lnTo>
                    <a:lnTo>
                      <a:pt x="41" y="653"/>
                    </a:lnTo>
                    <a:lnTo>
                      <a:pt x="0" y="660"/>
                    </a:lnTo>
                    <a:lnTo>
                      <a:pt x="26" y="668"/>
                    </a:lnTo>
                    <a:lnTo>
                      <a:pt x="56" y="675"/>
                    </a:lnTo>
                    <a:lnTo>
                      <a:pt x="90" y="665"/>
                    </a:lnTo>
                    <a:lnTo>
                      <a:pt x="124" y="653"/>
                    </a:lnTo>
                    <a:lnTo>
                      <a:pt x="156" y="639"/>
                    </a:lnTo>
                    <a:lnTo>
                      <a:pt x="172" y="631"/>
                    </a:lnTo>
                    <a:lnTo>
                      <a:pt x="189" y="624"/>
                    </a:lnTo>
                    <a:lnTo>
                      <a:pt x="218" y="605"/>
                    </a:lnTo>
                    <a:lnTo>
                      <a:pt x="233" y="593"/>
                    </a:lnTo>
                    <a:lnTo>
                      <a:pt x="249" y="583"/>
                    </a:lnTo>
                    <a:lnTo>
                      <a:pt x="262" y="571"/>
                    </a:lnTo>
                    <a:lnTo>
                      <a:pt x="277" y="559"/>
                    </a:lnTo>
                    <a:lnTo>
                      <a:pt x="291" y="546"/>
                    </a:lnTo>
                    <a:lnTo>
                      <a:pt x="298" y="539"/>
                    </a:lnTo>
                    <a:lnTo>
                      <a:pt x="299" y="537"/>
                    </a:lnTo>
                    <a:lnTo>
                      <a:pt x="301" y="536"/>
                    </a:lnTo>
                    <a:lnTo>
                      <a:pt x="306" y="533"/>
                    </a:lnTo>
                    <a:lnTo>
                      <a:pt x="323" y="513"/>
                    </a:lnTo>
                    <a:lnTo>
                      <a:pt x="324" y="509"/>
                    </a:lnTo>
                    <a:lnTo>
                      <a:pt x="326" y="507"/>
                    </a:lnTo>
                    <a:lnTo>
                      <a:pt x="330" y="503"/>
                    </a:lnTo>
                    <a:lnTo>
                      <a:pt x="340" y="494"/>
                    </a:lnTo>
                    <a:lnTo>
                      <a:pt x="355" y="473"/>
                    </a:lnTo>
                    <a:lnTo>
                      <a:pt x="362" y="463"/>
                    </a:lnTo>
                    <a:lnTo>
                      <a:pt x="370" y="454"/>
                    </a:lnTo>
                    <a:lnTo>
                      <a:pt x="376" y="443"/>
                    </a:lnTo>
                    <a:lnTo>
                      <a:pt x="383" y="432"/>
                    </a:lnTo>
                    <a:lnTo>
                      <a:pt x="395" y="412"/>
                    </a:lnTo>
                    <a:lnTo>
                      <a:pt x="418" y="369"/>
                    </a:lnTo>
                    <a:lnTo>
                      <a:pt x="419" y="362"/>
                    </a:lnTo>
                    <a:lnTo>
                      <a:pt x="421" y="356"/>
                    </a:lnTo>
                    <a:lnTo>
                      <a:pt x="426" y="345"/>
                    </a:lnTo>
                    <a:lnTo>
                      <a:pt x="434" y="322"/>
                    </a:lnTo>
                    <a:lnTo>
                      <a:pt x="441" y="297"/>
                    </a:lnTo>
                    <a:lnTo>
                      <a:pt x="446" y="275"/>
                    </a:lnTo>
                    <a:lnTo>
                      <a:pt x="453" y="225"/>
                    </a:lnTo>
                    <a:lnTo>
                      <a:pt x="455" y="199"/>
                    </a:lnTo>
                    <a:lnTo>
                      <a:pt x="456" y="174"/>
                    </a:lnTo>
                    <a:lnTo>
                      <a:pt x="455" y="138"/>
                    </a:lnTo>
                    <a:lnTo>
                      <a:pt x="452" y="104"/>
                    </a:lnTo>
                    <a:lnTo>
                      <a:pt x="446" y="70"/>
                    </a:lnTo>
                    <a:lnTo>
                      <a:pt x="439" y="39"/>
                    </a:lnTo>
                    <a:lnTo>
                      <a:pt x="424" y="20"/>
                    </a:lnTo>
                    <a:lnTo>
                      <a:pt x="409" y="3"/>
                    </a:lnTo>
                    <a:close/>
                  </a:path>
                </a:pathLst>
              </a:custGeom>
              <a:solidFill>
                <a:srgbClr val="F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8" name="Freeform 59"/>
              <p:cNvSpPr>
                <a:spLocks/>
              </p:cNvSpPr>
              <p:nvPr/>
            </p:nvSpPr>
            <p:spPr bwMode="auto">
              <a:xfrm>
                <a:off x="4162" y="1273"/>
                <a:ext cx="84" cy="128"/>
              </a:xfrm>
              <a:custGeom>
                <a:avLst/>
                <a:gdLst>
                  <a:gd name="T0" fmla="*/ 1 w 420"/>
                  <a:gd name="T1" fmla="*/ 0 h 640"/>
                  <a:gd name="T2" fmla="*/ 1 w 420"/>
                  <a:gd name="T3" fmla="*/ 0 h 640"/>
                  <a:gd name="T4" fmla="*/ 1 w 420"/>
                  <a:gd name="T5" fmla="*/ 0 h 640"/>
                  <a:gd name="T6" fmla="*/ 1 w 420"/>
                  <a:gd name="T7" fmla="*/ 0 h 640"/>
                  <a:gd name="T8" fmla="*/ 1 w 420"/>
                  <a:gd name="T9" fmla="*/ 0 h 640"/>
                  <a:gd name="T10" fmla="*/ 1 w 420"/>
                  <a:gd name="T11" fmla="*/ 0 h 640"/>
                  <a:gd name="T12" fmla="*/ 1 w 420"/>
                  <a:gd name="T13" fmla="*/ 1 h 640"/>
                  <a:gd name="T14" fmla="*/ 1 w 420"/>
                  <a:gd name="T15" fmla="*/ 1 h 640"/>
                  <a:gd name="T16" fmla="*/ 1 w 420"/>
                  <a:gd name="T17" fmla="*/ 1 h 640"/>
                  <a:gd name="T18" fmla="*/ 0 w 420"/>
                  <a:gd name="T19" fmla="*/ 1 h 640"/>
                  <a:gd name="T20" fmla="*/ 0 w 420"/>
                  <a:gd name="T21" fmla="*/ 1 h 640"/>
                  <a:gd name="T22" fmla="*/ 0 w 420"/>
                  <a:gd name="T23" fmla="*/ 1 h 640"/>
                  <a:gd name="T24" fmla="*/ 0 w 420"/>
                  <a:gd name="T25" fmla="*/ 1 h 640"/>
                  <a:gd name="T26" fmla="*/ 0 w 420"/>
                  <a:gd name="T27" fmla="*/ 1 h 640"/>
                  <a:gd name="T28" fmla="*/ 0 w 420"/>
                  <a:gd name="T29" fmla="*/ 1 h 640"/>
                  <a:gd name="T30" fmla="*/ 0 w 420"/>
                  <a:gd name="T31" fmla="*/ 1 h 640"/>
                  <a:gd name="T32" fmla="*/ 0 w 420"/>
                  <a:gd name="T33" fmla="*/ 1 h 640"/>
                  <a:gd name="T34" fmla="*/ 0 w 420"/>
                  <a:gd name="T35" fmla="*/ 1 h 640"/>
                  <a:gd name="T36" fmla="*/ 0 w 420"/>
                  <a:gd name="T37" fmla="*/ 1 h 640"/>
                  <a:gd name="T38" fmla="*/ 0 w 420"/>
                  <a:gd name="T39" fmla="*/ 1 h 640"/>
                  <a:gd name="T40" fmla="*/ 0 w 420"/>
                  <a:gd name="T41" fmla="*/ 1 h 640"/>
                  <a:gd name="T42" fmla="*/ 0 w 420"/>
                  <a:gd name="T43" fmla="*/ 1 h 640"/>
                  <a:gd name="T44" fmla="*/ 0 w 420"/>
                  <a:gd name="T45" fmla="*/ 1 h 640"/>
                  <a:gd name="T46" fmla="*/ 0 w 420"/>
                  <a:gd name="T47" fmla="*/ 1 h 640"/>
                  <a:gd name="T48" fmla="*/ 0 w 420"/>
                  <a:gd name="T49" fmla="*/ 1 h 640"/>
                  <a:gd name="T50" fmla="*/ 0 w 420"/>
                  <a:gd name="T51" fmla="*/ 1 h 640"/>
                  <a:gd name="T52" fmla="*/ 0 w 420"/>
                  <a:gd name="T53" fmla="*/ 1 h 640"/>
                  <a:gd name="T54" fmla="*/ 1 w 420"/>
                  <a:gd name="T55" fmla="*/ 1 h 640"/>
                  <a:gd name="T56" fmla="*/ 1 w 420"/>
                  <a:gd name="T57" fmla="*/ 1 h 640"/>
                  <a:gd name="T58" fmla="*/ 1 w 420"/>
                  <a:gd name="T59" fmla="*/ 1 h 640"/>
                  <a:gd name="T60" fmla="*/ 1 w 420"/>
                  <a:gd name="T61" fmla="*/ 1 h 640"/>
                  <a:gd name="T62" fmla="*/ 1 w 420"/>
                  <a:gd name="T63" fmla="*/ 0 h 640"/>
                  <a:gd name="T64" fmla="*/ 1 w 420"/>
                  <a:gd name="T65" fmla="*/ 0 h 640"/>
                  <a:gd name="T66" fmla="*/ 1 w 420"/>
                  <a:gd name="T67" fmla="*/ 0 h 640"/>
                  <a:gd name="T68" fmla="*/ 1 w 420"/>
                  <a:gd name="T69" fmla="*/ 0 h 640"/>
                  <a:gd name="T70" fmla="*/ 1 w 420"/>
                  <a:gd name="T71" fmla="*/ 0 h 640"/>
                  <a:gd name="T72" fmla="*/ 1 w 420"/>
                  <a:gd name="T73" fmla="*/ 0 h 640"/>
                  <a:gd name="T74" fmla="*/ 1 w 420"/>
                  <a:gd name="T75" fmla="*/ 0 h 6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640"/>
                  <a:gd name="T116" fmla="*/ 420 w 420"/>
                  <a:gd name="T117" fmla="*/ 640 h 6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640">
                    <a:moveTo>
                      <a:pt x="413" y="38"/>
                    </a:moveTo>
                    <a:lnTo>
                      <a:pt x="383" y="0"/>
                    </a:lnTo>
                    <a:lnTo>
                      <a:pt x="390" y="31"/>
                    </a:lnTo>
                    <a:lnTo>
                      <a:pt x="396" y="65"/>
                    </a:lnTo>
                    <a:lnTo>
                      <a:pt x="399" y="99"/>
                    </a:lnTo>
                    <a:lnTo>
                      <a:pt x="400" y="135"/>
                    </a:lnTo>
                    <a:lnTo>
                      <a:pt x="399" y="160"/>
                    </a:lnTo>
                    <a:lnTo>
                      <a:pt x="397" y="186"/>
                    </a:lnTo>
                    <a:lnTo>
                      <a:pt x="390" y="236"/>
                    </a:lnTo>
                    <a:lnTo>
                      <a:pt x="385" y="258"/>
                    </a:lnTo>
                    <a:lnTo>
                      <a:pt x="378" y="283"/>
                    </a:lnTo>
                    <a:lnTo>
                      <a:pt x="370" y="306"/>
                    </a:lnTo>
                    <a:lnTo>
                      <a:pt x="365" y="317"/>
                    </a:lnTo>
                    <a:lnTo>
                      <a:pt x="363" y="323"/>
                    </a:lnTo>
                    <a:lnTo>
                      <a:pt x="362" y="330"/>
                    </a:lnTo>
                    <a:lnTo>
                      <a:pt x="339" y="373"/>
                    </a:lnTo>
                    <a:lnTo>
                      <a:pt x="327" y="393"/>
                    </a:lnTo>
                    <a:lnTo>
                      <a:pt x="320" y="404"/>
                    </a:lnTo>
                    <a:lnTo>
                      <a:pt x="314" y="415"/>
                    </a:lnTo>
                    <a:lnTo>
                      <a:pt x="306" y="424"/>
                    </a:lnTo>
                    <a:lnTo>
                      <a:pt x="299" y="434"/>
                    </a:lnTo>
                    <a:lnTo>
                      <a:pt x="284" y="455"/>
                    </a:lnTo>
                    <a:lnTo>
                      <a:pt x="274" y="464"/>
                    </a:lnTo>
                    <a:lnTo>
                      <a:pt x="270" y="468"/>
                    </a:lnTo>
                    <a:lnTo>
                      <a:pt x="268" y="470"/>
                    </a:lnTo>
                    <a:lnTo>
                      <a:pt x="267" y="474"/>
                    </a:lnTo>
                    <a:lnTo>
                      <a:pt x="250" y="494"/>
                    </a:lnTo>
                    <a:lnTo>
                      <a:pt x="245" y="497"/>
                    </a:lnTo>
                    <a:lnTo>
                      <a:pt x="243" y="498"/>
                    </a:lnTo>
                    <a:lnTo>
                      <a:pt x="242" y="500"/>
                    </a:lnTo>
                    <a:lnTo>
                      <a:pt x="235" y="507"/>
                    </a:lnTo>
                    <a:lnTo>
                      <a:pt x="221" y="520"/>
                    </a:lnTo>
                    <a:lnTo>
                      <a:pt x="206" y="532"/>
                    </a:lnTo>
                    <a:lnTo>
                      <a:pt x="193" y="544"/>
                    </a:lnTo>
                    <a:lnTo>
                      <a:pt x="177" y="554"/>
                    </a:lnTo>
                    <a:lnTo>
                      <a:pt x="162" y="566"/>
                    </a:lnTo>
                    <a:lnTo>
                      <a:pt x="133" y="585"/>
                    </a:lnTo>
                    <a:lnTo>
                      <a:pt x="116" y="592"/>
                    </a:lnTo>
                    <a:lnTo>
                      <a:pt x="100" y="600"/>
                    </a:lnTo>
                    <a:lnTo>
                      <a:pt x="68" y="614"/>
                    </a:lnTo>
                    <a:lnTo>
                      <a:pt x="34" y="626"/>
                    </a:lnTo>
                    <a:lnTo>
                      <a:pt x="0" y="636"/>
                    </a:lnTo>
                    <a:lnTo>
                      <a:pt x="54" y="640"/>
                    </a:lnTo>
                    <a:lnTo>
                      <a:pt x="82" y="629"/>
                    </a:lnTo>
                    <a:lnTo>
                      <a:pt x="95" y="622"/>
                    </a:lnTo>
                    <a:lnTo>
                      <a:pt x="102" y="619"/>
                    </a:lnTo>
                    <a:lnTo>
                      <a:pt x="110" y="617"/>
                    </a:lnTo>
                    <a:lnTo>
                      <a:pt x="137" y="603"/>
                    </a:lnTo>
                    <a:lnTo>
                      <a:pt x="164" y="588"/>
                    </a:lnTo>
                    <a:lnTo>
                      <a:pt x="189" y="570"/>
                    </a:lnTo>
                    <a:lnTo>
                      <a:pt x="214" y="551"/>
                    </a:lnTo>
                    <a:lnTo>
                      <a:pt x="238" y="531"/>
                    </a:lnTo>
                    <a:lnTo>
                      <a:pt x="263" y="509"/>
                    </a:lnTo>
                    <a:lnTo>
                      <a:pt x="281" y="489"/>
                    </a:lnTo>
                    <a:lnTo>
                      <a:pt x="299" y="469"/>
                    </a:lnTo>
                    <a:lnTo>
                      <a:pt x="315" y="448"/>
                    </a:lnTo>
                    <a:lnTo>
                      <a:pt x="331" y="427"/>
                    </a:lnTo>
                    <a:lnTo>
                      <a:pt x="345" y="405"/>
                    </a:lnTo>
                    <a:lnTo>
                      <a:pt x="351" y="393"/>
                    </a:lnTo>
                    <a:lnTo>
                      <a:pt x="357" y="383"/>
                    </a:lnTo>
                    <a:lnTo>
                      <a:pt x="380" y="338"/>
                    </a:lnTo>
                    <a:lnTo>
                      <a:pt x="388" y="313"/>
                    </a:lnTo>
                    <a:lnTo>
                      <a:pt x="389" y="306"/>
                    </a:lnTo>
                    <a:lnTo>
                      <a:pt x="391" y="300"/>
                    </a:lnTo>
                    <a:lnTo>
                      <a:pt x="396" y="289"/>
                    </a:lnTo>
                    <a:lnTo>
                      <a:pt x="403" y="264"/>
                    </a:lnTo>
                    <a:lnTo>
                      <a:pt x="410" y="240"/>
                    </a:lnTo>
                    <a:lnTo>
                      <a:pt x="416" y="188"/>
                    </a:lnTo>
                    <a:lnTo>
                      <a:pt x="419" y="161"/>
                    </a:lnTo>
                    <a:lnTo>
                      <a:pt x="419" y="147"/>
                    </a:lnTo>
                    <a:lnTo>
                      <a:pt x="419" y="141"/>
                    </a:lnTo>
                    <a:lnTo>
                      <a:pt x="419" y="137"/>
                    </a:lnTo>
                    <a:lnTo>
                      <a:pt x="420" y="135"/>
                    </a:lnTo>
                    <a:lnTo>
                      <a:pt x="419" y="109"/>
                    </a:lnTo>
                    <a:lnTo>
                      <a:pt x="417" y="85"/>
                    </a:lnTo>
                    <a:lnTo>
                      <a:pt x="413" y="38"/>
                    </a:lnTo>
                    <a:close/>
                  </a:path>
                </a:pathLst>
              </a:custGeom>
              <a:solidFill>
                <a:srgbClr val="FF3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9" name="Freeform 60"/>
              <p:cNvSpPr>
                <a:spLocks/>
              </p:cNvSpPr>
              <p:nvPr/>
            </p:nvSpPr>
            <p:spPr bwMode="auto">
              <a:xfrm>
                <a:off x="4143" y="1259"/>
                <a:ext cx="95" cy="138"/>
              </a:xfrm>
              <a:custGeom>
                <a:avLst/>
                <a:gdLst>
                  <a:gd name="T0" fmla="*/ 1 w 476"/>
                  <a:gd name="T1" fmla="*/ 0 h 690"/>
                  <a:gd name="T2" fmla="*/ 1 w 476"/>
                  <a:gd name="T3" fmla="*/ 0 h 690"/>
                  <a:gd name="T4" fmla="*/ 1 w 476"/>
                  <a:gd name="T5" fmla="*/ 0 h 690"/>
                  <a:gd name="T6" fmla="*/ 1 w 476"/>
                  <a:gd name="T7" fmla="*/ 0 h 690"/>
                  <a:gd name="T8" fmla="*/ 1 w 476"/>
                  <a:gd name="T9" fmla="*/ 0 h 690"/>
                  <a:gd name="T10" fmla="*/ 1 w 476"/>
                  <a:gd name="T11" fmla="*/ 0 h 690"/>
                  <a:gd name="T12" fmla="*/ 1 w 476"/>
                  <a:gd name="T13" fmla="*/ 0 h 690"/>
                  <a:gd name="T14" fmla="*/ 1 w 476"/>
                  <a:gd name="T15" fmla="*/ 0 h 690"/>
                  <a:gd name="T16" fmla="*/ 1 w 476"/>
                  <a:gd name="T17" fmla="*/ 0 h 690"/>
                  <a:gd name="T18" fmla="*/ 1 w 476"/>
                  <a:gd name="T19" fmla="*/ 0 h 690"/>
                  <a:gd name="T20" fmla="*/ 1 w 476"/>
                  <a:gd name="T21" fmla="*/ 0 h 690"/>
                  <a:gd name="T22" fmla="*/ 1 w 476"/>
                  <a:gd name="T23" fmla="*/ 1 h 690"/>
                  <a:gd name="T24" fmla="*/ 1 w 476"/>
                  <a:gd name="T25" fmla="*/ 1 h 690"/>
                  <a:gd name="T26" fmla="*/ 1 w 476"/>
                  <a:gd name="T27" fmla="*/ 1 h 690"/>
                  <a:gd name="T28" fmla="*/ 1 w 476"/>
                  <a:gd name="T29" fmla="*/ 1 h 690"/>
                  <a:gd name="T30" fmla="*/ 1 w 476"/>
                  <a:gd name="T31" fmla="*/ 1 h 690"/>
                  <a:gd name="T32" fmla="*/ 0 w 476"/>
                  <a:gd name="T33" fmla="*/ 1 h 690"/>
                  <a:gd name="T34" fmla="*/ 0 w 476"/>
                  <a:gd name="T35" fmla="*/ 1 h 690"/>
                  <a:gd name="T36" fmla="*/ 0 w 476"/>
                  <a:gd name="T37" fmla="*/ 1 h 690"/>
                  <a:gd name="T38" fmla="*/ 0 w 476"/>
                  <a:gd name="T39" fmla="*/ 1 h 690"/>
                  <a:gd name="T40" fmla="*/ 0 w 476"/>
                  <a:gd name="T41" fmla="*/ 1 h 690"/>
                  <a:gd name="T42" fmla="*/ 0 w 476"/>
                  <a:gd name="T43" fmla="*/ 1 h 690"/>
                  <a:gd name="T44" fmla="*/ 0 w 476"/>
                  <a:gd name="T45" fmla="*/ 1 h 690"/>
                  <a:gd name="T46" fmla="*/ 0 w 476"/>
                  <a:gd name="T47" fmla="*/ 1 h 690"/>
                  <a:gd name="T48" fmla="*/ 0 w 476"/>
                  <a:gd name="T49" fmla="*/ 1 h 690"/>
                  <a:gd name="T50" fmla="*/ 0 w 476"/>
                  <a:gd name="T51" fmla="*/ 1 h 690"/>
                  <a:gd name="T52" fmla="*/ 0 w 476"/>
                  <a:gd name="T53" fmla="*/ 1 h 690"/>
                  <a:gd name="T54" fmla="*/ 0 w 476"/>
                  <a:gd name="T55" fmla="*/ 1 h 690"/>
                  <a:gd name="T56" fmla="*/ 0 w 476"/>
                  <a:gd name="T57" fmla="*/ 1 h 690"/>
                  <a:gd name="T58" fmla="*/ 0 w 476"/>
                  <a:gd name="T59" fmla="*/ 1 h 690"/>
                  <a:gd name="T60" fmla="*/ 0 w 476"/>
                  <a:gd name="T61" fmla="*/ 1 h 690"/>
                  <a:gd name="T62" fmla="*/ 0 w 476"/>
                  <a:gd name="T63" fmla="*/ 1 h 690"/>
                  <a:gd name="T64" fmla="*/ 0 w 476"/>
                  <a:gd name="T65" fmla="*/ 1 h 690"/>
                  <a:gd name="T66" fmla="*/ 0 w 476"/>
                  <a:gd name="T67" fmla="*/ 1 h 690"/>
                  <a:gd name="T68" fmla="*/ 1 w 476"/>
                  <a:gd name="T69" fmla="*/ 1 h 690"/>
                  <a:gd name="T70" fmla="*/ 1 w 476"/>
                  <a:gd name="T71" fmla="*/ 1 h 690"/>
                  <a:gd name="T72" fmla="*/ 1 w 476"/>
                  <a:gd name="T73" fmla="*/ 1 h 690"/>
                  <a:gd name="T74" fmla="*/ 1 w 476"/>
                  <a:gd name="T75" fmla="*/ 1 h 690"/>
                  <a:gd name="T76" fmla="*/ 1 w 476"/>
                  <a:gd name="T77" fmla="*/ 1 h 690"/>
                  <a:gd name="T78" fmla="*/ 1 w 476"/>
                  <a:gd name="T79" fmla="*/ 1 h 690"/>
                  <a:gd name="T80" fmla="*/ 1 w 476"/>
                  <a:gd name="T81" fmla="*/ 1 h 690"/>
                  <a:gd name="T82" fmla="*/ 1 w 476"/>
                  <a:gd name="T83" fmla="*/ 1 h 690"/>
                  <a:gd name="T84" fmla="*/ 1 w 476"/>
                  <a:gd name="T85" fmla="*/ 1 h 690"/>
                  <a:gd name="T86" fmla="*/ 1 w 476"/>
                  <a:gd name="T87" fmla="*/ 0 h 690"/>
                  <a:gd name="T88" fmla="*/ 1 w 476"/>
                  <a:gd name="T89" fmla="*/ 0 h 690"/>
                  <a:gd name="T90" fmla="*/ 1 w 476"/>
                  <a:gd name="T91" fmla="*/ 0 h 690"/>
                  <a:gd name="T92" fmla="*/ 1 w 476"/>
                  <a:gd name="T93" fmla="*/ 0 h 690"/>
                  <a:gd name="T94" fmla="*/ 1 w 476"/>
                  <a:gd name="T95" fmla="*/ 0 h 6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6"/>
                  <a:gd name="T145" fmla="*/ 0 h 690"/>
                  <a:gd name="T146" fmla="*/ 476 w 476"/>
                  <a:gd name="T147" fmla="*/ 690 h 6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6" h="690">
                    <a:moveTo>
                      <a:pt x="476" y="204"/>
                    </a:moveTo>
                    <a:lnTo>
                      <a:pt x="474" y="157"/>
                    </a:lnTo>
                    <a:lnTo>
                      <a:pt x="468" y="113"/>
                    </a:lnTo>
                    <a:lnTo>
                      <a:pt x="459" y="70"/>
                    </a:lnTo>
                    <a:lnTo>
                      <a:pt x="448" y="30"/>
                    </a:lnTo>
                    <a:lnTo>
                      <a:pt x="428" y="12"/>
                    </a:lnTo>
                    <a:lnTo>
                      <a:pt x="411" y="0"/>
                    </a:lnTo>
                    <a:lnTo>
                      <a:pt x="421" y="22"/>
                    </a:lnTo>
                    <a:lnTo>
                      <a:pt x="430" y="46"/>
                    </a:lnTo>
                    <a:lnTo>
                      <a:pt x="438" y="70"/>
                    </a:lnTo>
                    <a:lnTo>
                      <a:pt x="445" y="96"/>
                    </a:lnTo>
                    <a:lnTo>
                      <a:pt x="450" y="121"/>
                    </a:lnTo>
                    <a:lnTo>
                      <a:pt x="453" y="148"/>
                    </a:lnTo>
                    <a:lnTo>
                      <a:pt x="455" y="176"/>
                    </a:lnTo>
                    <a:lnTo>
                      <a:pt x="457" y="204"/>
                    </a:lnTo>
                    <a:lnTo>
                      <a:pt x="455" y="227"/>
                    </a:lnTo>
                    <a:lnTo>
                      <a:pt x="454" y="238"/>
                    </a:lnTo>
                    <a:lnTo>
                      <a:pt x="454" y="250"/>
                    </a:lnTo>
                    <a:lnTo>
                      <a:pt x="448" y="296"/>
                    </a:lnTo>
                    <a:lnTo>
                      <a:pt x="445" y="300"/>
                    </a:lnTo>
                    <a:lnTo>
                      <a:pt x="444" y="302"/>
                    </a:lnTo>
                    <a:lnTo>
                      <a:pt x="444" y="306"/>
                    </a:lnTo>
                    <a:lnTo>
                      <a:pt x="442" y="317"/>
                    </a:lnTo>
                    <a:lnTo>
                      <a:pt x="436" y="340"/>
                    </a:lnTo>
                    <a:lnTo>
                      <a:pt x="421" y="383"/>
                    </a:lnTo>
                    <a:lnTo>
                      <a:pt x="416" y="392"/>
                    </a:lnTo>
                    <a:lnTo>
                      <a:pt x="411" y="402"/>
                    </a:lnTo>
                    <a:lnTo>
                      <a:pt x="401" y="423"/>
                    </a:lnTo>
                    <a:lnTo>
                      <a:pt x="377" y="461"/>
                    </a:lnTo>
                    <a:lnTo>
                      <a:pt x="362" y="479"/>
                    </a:lnTo>
                    <a:lnTo>
                      <a:pt x="349" y="499"/>
                    </a:lnTo>
                    <a:lnTo>
                      <a:pt x="317" y="535"/>
                    </a:lnTo>
                    <a:lnTo>
                      <a:pt x="283" y="566"/>
                    </a:lnTo>
                    <a:lnTo>
                      <a:pt x="265" y="579"/>
                    </a:lnTo>
                    <a:lnTo>
                      <a:pt x="248" y="593"/>
                    </a:lnTo>
                    <a:lnTo>
                      <a:pt x="228" y="604"/>
                    </a:lnTo>
                    <a:lnTo>
                      <a:pt x="210" y="615"/>
                    </a:lnTo>
                    <a:lnTo>
                      <a:pt x="172" y="636"/>
                    </a:lnTo>
                    <a:lnTo>
                      <a:pt x="131" y="651"/>
                    </a:lnTo>
                    <a:lnTo>
                      <a:pt x="120" y="653"/>
                    </a:lnTo>
                    <a:lnTo>
                      <a:pt x="116" y="653"/>
                    </a:lnTo>
                    <a:lnTo>
                      <a:pt x="114" y="654"/>
                    </a:lnTo>
                    <a:lnTo>
                      <a:pt x="109" y="656"/>
                    </a:lnTo>
                    <a:lnTo>
                      <a:pt x="89" y="662"/>
                    </a:lnTo>
                    <a:lnTo>
                      <a:pt x="66" y="665"/>
                    </a:lnTo>
                    <a:lnTo>
                      <a:pt x="45" y="670"/>
                    </a:lnTo>
                    <a:lnTo>
                      <a:pt x="22" y="672"/>
                    </a:lnTo>
                    <a:lnTo>
                      <a:pt x="0" y="674"/>
                    </a:lnTo>
                    <a:lnTo>
                      <a:pt x="20" y="682"/>
                    </a:lnTo>
                    <a:lnTo>
                      <a:pt x="41" y="690"/>
                    </a:lnTo>
                    <a:lnTo>
                      <a:pt x="82" y="683"/>
                    </a:lnTo>
                    <a:lnTo>
                      <a:pt x="101" y="679"/>
                    </a:lnTo>
                    <a:lnTo>
                      <a:pt x="122" y="674"/>
                    </a:lnTo>
                    <a:lnTo>
                      <a:pt x="160" y="662"/>
                    </a:lnTo>
                    <a:lnTo>
                      <a:pt x="179" y="654"/>
                    </a:lnTo>
                    <a:lnTo>
                      <a:pt x="188" y="649"/>
                    </a:lnTo>
                    <a:lnTo>
                      <a:pt x="192" y="647"/>
                    </a:lnTo>
                    <a:lnTo>
                      <a:pt x="194" y="646"/>
                    </a:lnTo>
                    <a:lnTo>
                      <a:pt x="198" y="646"/>
                    </a:lnTo>
                    <a:lnTo>
                      <a:pt x="199" y="644"/>
                    </a:lnTo>
                    <a:lnTo>
                      <a:pt x="201" y="643"/>
                    </a:lnTo>
                    <a:lnTo>
                      <a:pt x="206" y="640"/>
                    </a:lnTo>
                    <a:lnTo>
                      <a:pt x="215" y="636"/>
                    </a:lnTo>
                    <a:lnTo>
                      <a:pt x="233" y="626"/>
                    </a:lnTo>
                    <a:lnTo>
                      <a:pt x="267" y="603"/>
                    </a:lnTo>
                    <a:lnTo>
                      <a:pt x="283" y="589"/>
                    </a:lnTo>
                    <a:lnTo>
                      <a:pt x="291" y="583"/>
                    </a:lnTo>
                    <a:lnTo>
                      <a:pt x="300" y="577"/>
                    </a:lnTo>
                    <a:lnTo>
                      <a:pt x="332" y="549"/>
                    </a:lnTo>
                    <a:lnTo>
                      <a:pt x="348" y="529"/>
                    </a:lnTo>
                    <a:lnTo>
                      <a:pt x="365" y="511"/>
                    </a:lnTo>
                    <a:lnTo>
                      <a:pt x="371" y="501"/>
                    </a:lnTo>
                    <a:lnTo>
                      <a:pt x="379" y="492"/>
                    </a:lnTo>
                    <a:lnTo>
                      <a:pt x="394" y="474"/>
                    </a:lnTo>
                    <a:lnTo>
                      <a:pt x="407" y="453"/>
                    </a:lnTo>
                    <a:lnTo>
                      <a:pt x="409" y="448"/>
                    </a:lnTo>
                    <a:lnTo>
                      <a:pt x="412" y="443"/>
                    </a:lnTo>
                    <a:lnTo>
                      <a:pt x="419" y="434"/>
                    </a:lnTo>
                    <a:lnTo>
                      <a:pt x="424" y="423"/>
                    </a:lnTo>
                    <a:lnTo>
                      <a:pt x="426" y="417"/>
                    </a:lnTo>
                    <a:lnTo>
                      <a:pt x="429" y="412"/>
                    </a:lnTo>
                    <a:lnTo>
                      <a:pt x="440" y="392"/>
                    </a:lnTo>
                    <a:lnTo>
                      <a:pt x="448" y="369"/>
                    </a:lnTo>
                    <a:lnTo>
                      <a:pt x="451" y="358"/>
                    </a:lnTo>
                    <a:lnTo>
                      <a:pt x="455" y="348"/>
                    </a:lnTo>
                    <a:lnTo>
                      <a:pt x="458" y="335"/>
                    </a:lnTo>
                    <a:lnTo>
                      <a:pt x="461" y="324"/>
                    </a:lnTo>
                    <a:lnTo>
                      <a:pt x="467" y="301"/>
                    </a:lnTo>
                    <a:lnTo>
                      <a:pt x="470" y="276"/>
                    </a:lnTo>
                    <a:lnTo>
                      <a:pt x="470" y="270"/>
                    </a:lnTo>
                    <a:lnTo>
                      <a:pt x="470" y="266"/>
                    </a:lnTo>
                    <a:lnTo>
                      <a:pt x="471" y="264"/>
                    </a:lnTo>
                    <a:lnTo>
                      <a:pt x="474" y="253"/>
                    </a:lnTo>
                    <a:lnTo>
                      <a:pt x="475" y="228"/>
                    </a:lnTo>
                    <a:lnTo>
                      <a:pt x="475" y="215"/>
                    </a:lnTo>
                    <a:lnTo>
                      <a:pt x="476" y="204"/>
                    </a:lnTo>
                    <a:close/>
                  </a:path>
                </a:pathLst>
              </a:custGeom>
              <a:solidFill>
                <a:srgbClr val="FF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0" name="Freeform 61"/>
              <p:cNvSpPr>
                <a:spLocks/>
              </p:cNvSpPr>
              <p:nvPr/>
            </p:nvSpPr>
            <p:spPr bwMode="auto">
              <a:xfrm>
                <a:off x="4173" y="1280"/>
                <a:ext cx="78" cy="121"/>
              </a:xfrm>
              <a:custGeom>
                <a:avLst/>
                <a:gdLst>
                  <a:gd name="T0" fmla="*/ 1 w 387"/>
                  <a:gd name="T1" fmla="*/ 0 h 602"/>
                  <a:gd name="T2" fmla="*/ 1 w 387"/>
                  <a:gd name="T3" fmla="*/ 0 h 602"/>
                  <a:gd name="T4" fmla="*/ 1 w 387"/>
                  <a:gd name="T5" fmla="*/ 0 h 602"/>
                  <a:gd name="T6" fmla="*/ 1 w 387"/>
                  <a:gd name="T7" fmla="*/ 0 h 602"/>
                  <a:gd name="T8" fmla="*/ 1 w 387"/>
                  <a:gd name="T9" fmla="*/ 0 h 602"/>
                  <a:gd name="T10" fmla="*/ 1 w 387"/>
                  <a:gd name="T11" fmla="*/ 0 h 602"/>
                  <a:gd name="T12" fmla="*/ 1 w 387"/>
                  <a:gd name="T13" fmla="*/ 0 h 602"/>
                  <a:gd name="T14" fmla="*/ 1 w 387"/>
                  <a:gd name="T15" fmla="*/ 0 h 602"/>
                  <a:gd name="T16" fmla="*/ 0 w 387"/>
                  <a:gd name="T17" fmla="*/ 1 h 602"/>
                  <a:gd name="T18" fmla="*/ 0 w 387"/>
                  <a:gd name="T19" fmla="*/ 1 h 602"/>
                  <a:gd name="T20" fmla="*/ 0 w 387"/>
                  <a:gd name="T21" fmla="*/ 1 h 602"/>
                  <a:gd name="T22" fmla="*/ 0 w 387"/>
                  <a:gd name="T23" fmla="*/ 1 h 602"/>
                  <a:gd name="T24" fmla="*/ 0 w 387"/>
                  <a:gd name="T25" fmla="*/ 1 h 602"/>
                  <a:gd name="T26" fmla="*/ 0 w 387"/>
                  <a:gd name="T27" fmla="*/ 1 h 602"/>
                  <a:gd name="T28" fmla="*/ 0 w 387"/>
                  <a:gd name="T29" fmla="*/ 1 h 602"/>
                  <a:gd name="T30" fmla="*/ 0 w 387"/>
                  <a:gd name="T31" fmla="*/ 1 h 602"/>
                  <a:gd name="T32" fmla="*/ 0 w 387"/>
                  <a:gd name="T33" fmla="*/ 1 h 602"/>
                  <a:gd name="T34" fmla="*/ 0 w 387"/>
                  <a:gd name="T35" fmla="*/ 1 h 602"/>
                  <a:gd name="T36" fmla="*/ 0 w 387"/>
                  <a:gd name="T37" fmla="*/ 1 h 602"/>
                  <a:gd name="T38" fmla="*/ 0 w 387"/>
                  <a:gd name="T39" fmla="*/ 1 h 602"/>
                  <a:gd name="T40" fmla="*/ 0 w 387"/>
                  <a:gd name="T41" fmla="*/ 1 h 602"/>
                  <a:gd name="T42" fmla="*/ 0 w 387"/>
                  <a:gd name="T43" fmla="*/ 1 h 602"/>
                  <a:gd name="T44" fmla="*/ 0 w 387"/>
                  <a:gd name="T45" fmla="*/ 1 h 602"/>
                  <a:gd name="T46" fmla="*/ 0 w 387"/>
                  <a:gd name="T47" fmla="*/ 1 h 602"/>
                  <a:gd name="T48" fmla="*/ 1 w 387"/>
                  <a:gd name="T49" fmla="*/ 1 h 602"/>
                  <a:gd name="T50" fmla="*/ 1 w 387"/>
                  <a:gd name="T51" fmla="*/ 1 h 602"/>
                  <a:gd name="T52" fmla="*/ 1 w 387"/>
                  <a:gd name="T53" fmla="*/ 1 h 602"/>
                  <a:gd name="T54" fmla="*/ 1 w 387"/>
                  <a:gd name="T55" fmla="*/ 0 h 602"/>
                  <a:gd name="T56" fmla="*/ 1 w 387"/>
                  <a:gd name="T57" fmla="*/ 0 h 602"/>
                  <a:gd name="T58" fmla="*/ 1 w 387"/>
                  <a:gd name="T59" fmla="*/ 0 h 602"/>
                  <a:gd name="T60" fmla="*/ 1 w 387"/>
                  <a:gd name="T61" fmla="*/ 0 h 602"/>
                  <a:gd name="T62" fmla="*/ 1 w 387"/>
                  <a:gd name="T63" fmla="*/ 0 h 602"/>
                  <a:gd name="T64" fmla="*/ 1 w 387"/>
                  <a:gd name="T65" fmla="*/ 0 h 602"/>
                  <a:gd name="T66" fmla="*/ 1 w 387"/>
                  <a:gd name="T67" fmla="*/ 0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7"/>
                  <a:gd name="T103" fmla="*/ 0 h 602"/>
                  <a:gd name="T104" fmla="*/ 387 w 387"/>
                  <a:gd name="T105" fmla="*/ 602 h 6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7" h="602">
                    <a:moveTo>
                      <a:pt x="359" y="0"/>
                    </a:moveTo>
                    <a:lnTo>
                      <a:pt x="363" y="47"/>
                    </a:lnTo>
                    <a:lnTo>
                      <a:pt x="365" y="71"/>
                    </a:lnTo>
                    <a:lnTo>
                      <a:pt x="366" y="97"/>
                    </a:lnTo>
                    <a:lnTo>
                      <a:pt x="365" y="99"/>
                    </a:lnTo>
                    <a:lnTo>
                      <a:pt x="365" y="103"/>
                    </a:lnTo>
                    <a:lnTo>
                      <a:pt x="365" y="109"/>
                    </a:lnTo>
                    <a:lnTo>
                      <a:pt x="365" y="123"/>
                    </a:lnTo>
                    <a:lnTo>
                      <a:pt x="362" y="150"/>
                    </a:lnTo>
                    <a:lnTo>
                      <a:pt x="356" y="202"/>
                    </a:lnTo>
                    <a:lnTo>
                      <a:pt x="349" y="226"/>
                    </a:lnTo>
                    <a:lnTo>
                      <a:pt x="342" y="251"/>
                    </a:lnTo>
                    <a:lnTo>
                      <a:pt x="337" y="262"/>
                    </a:lnTo>
                    <a:lnTo>
                      <a:pt x="335" y="268"/>
                    </a:lnTo>
                    <a:lnTo>
                      <a:pt x="334" y="275"/>
                    </a:lnTo>
                    <a:lnTo>
                      <a:pt x="326" y="300"/>
                    </a:lnTo>
                    <a:lnTo>
                      <a:pt x="303" y="345"/>
                    </a:lnTo>
                    <a:lnTo>
                      <a:pt x="297" y="355"/>
                    </a:lnTo>
                    <a:lnTo>
                      <a:pt x="291" y="367"/>
                    </a:lnTo>
                    <a:lnTo>
                      <a:pt x="277" y="389"/>
                    </a:lnTo>
                    <a:lnTo>
                      <a:pt x="261" y="410"/>
                    </a:lnTo>
                    <a:lnTo>
                      <a:pt x="245" y="431"/>
                    </a:lnTo>
                    <a:lnTo>
                      <a:pt x="227" y="451"/>
                    </a:lnTo>
                    <a:lnTo>
                      <a:pt x="209" y="471"/>
                    </a:lnTo>
                    <a:lnTo>
                      <a:pt x="184" y="493"/>
                    </a:lnTo>
                    <a:lnTo>
                      <a:pt x="160" y="513"/>
                    </a:lnTo>
                    <a:lnTo>
                      <a:pt x="135" y="532"/>
                    </a:lnTo>
                    <a:lnTo>
                      <a:pt x="110" y="550"/>
                    </a:lnTo>
                    <a:lnTo>
                      <a:pt x="83" y="565"/>
                    </a:lnTo>
                    <a:lnTo>
                      <a:pt x="56" y="579"/>
                    </a:lnTo>
                    <a:lnTo>
                      <a:pt x="48" y="581"/>
                    </a:lnTo>
                    <a:lnTo>
                      <a:pt x="41" y="584"/>
                    </a:lnTo>
                    <a:lnTo>
                      <a:pt x="28" y="591"/>
                    </a:lnTo>
                    <a:lnTo>
                      <a:pt x="0" y="602"/>
                    </a:lnTo>
                    <a:lnTo>
                      <a:pt x="17" y="602"/>
                    </a:lnTo>
                    <a:lnTo>
                      <a:pt x="39" y="601"/>
                    </a:lnTo>
                    <a:lnTo>
                      <a:pt x="63" y="600"/>
                    </a:lnTo>
                    <a:lnTo>
                      <a:pt x="83" y="589"/>
                    </a:lnTo>
                    <a:lnTo>
                      <a:pt x="105" y="578"/>
                    </a:lnTo>
                    <a:lnTo>
                      <a:pt x="146" y="550"/>
                    </a:lnTo>
                    <a:lnTo>
                      <a:pt x="165" y="534"/>
                    </a:lnTo>
                    <a:lnTo>
                      <a:pt x="185" y="520"/>
                    </a:lnTo>
                    <a:lnTo>
                      <a:pt x="224" y="486"/>
                    </a:lnTo>
                    <a:lnTo>
                      <a:pt x="233" y="474"/>
                    </a:lnTo>
                    <a:lnTo>
                      <a:pt x="238" y="469"/>
                    </a:lnTo>
                    <a:lnTo>
                      <a:pt x="243" y="464"/>
                    </a:lnTo>
                    <a:lnTo>
                      <a:pt x="261" y="444"/>
                    </a:lnTo>
                    <a:lnTo>
                      <a:pt x="295" y="401"/>
                    </a:lnTo>
                    <a:lnTo>
                      <a:pt x="309" y="377"/>
                    </a:lnTo>
                    <a:lnTo>
                      <a:pt x="323" y="354"/>
                    </a:lnTo>
                    <a:lnTo>
                      <a:pt x="325" y="347"/>
                    </a:lnTo>
                    <a:lnTo>
                      <a:pt x="326" y="344"/>
                    </a:lnTo>
                    <a:lnTo>
                      <a:pt x="328" y="342"/>
                    </a:lnTo>
                    <a:lnTo>
                      <a:pt x="335" y="330"/>
                    </a:lnTo>
                    <a:lnTo>
                      <a:pt x="346" y="308"/>
                    </a:lnTo>
                    <a:lnTo>
                      <a:pt x="356" y="282"/>
                    </a:lnTo>
                    <a:lnTo>
                      <a:pt x="363" y="257"/>
                    </a:lnTo>
                    <a:lnTo>
                      <a:pt x="370" y="231"/>
                    </a:lnTo>
                    <a:lnTo>
                      <a:pt x="377" y="206"/>
                    </a:lnTo>
                    <a:lnTo>
                      <a:pt x="381" y="178"/>
                    </a:lnTo>
                    <a:lnTo>
                      <a:pt x="382" y="165"/>
                    </a:lnTo>
                    <a:lnTo>
                      <a:pt x="384" y="152"/>
                    </a:lnTo>
                    <a:lnTo>
                      <a:pt x="386" y="124"/>
                    </a:lnTo>
                    <a:lnTo>
                      <a:pt x="387" y="97"/>
                    </a:lnTo>
                    <a:lnTo>
                      <a:pt x="387" y="58"/>
                    </a:lnTo>
                    <a:lnTo>
                      <a:pt x="374" y="28"/>
                    </a:lnTo>
                    <a:lnTo>
                      <a:pt x="366" y="13"/>
                    </a:lnTo>
                    <a:lnTo>
                      <a:pt x="359" y="0"/>
                    </a:lnTo>
                    <a:close/>
                  </a:path>
                </a:pathLst>
              </a:custGeom>
              <a:solidFill>
                <a:srgbClr val="FF2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1" name="Freeform 62"/>
              <p:cNvSpPr>
                <a:spLocks/>
              </p:cNvSpPr>
              <p:nvPr/>
            </p:nvSpPr>
            <p:spPr bwMode="auto">
              <a:xfrm>
                <a:off x="4186" y="1292"/>
                <a:ext cx="69" cy="108"/>
              </a:xfrm>
              <a:custGeom>
                <a:avLst/>
                <a:gdLst>
                  <a:gd name="T0" fmla="*/ 1 w 344"/>
                  <a:gd name="T1" fmla="*/ 0 h 542"/>
                  <a:gd name="T2" fmla="*/ 1 w 344"/>
                  <a:gd name="T3" fmla="*/ 0 h 542"/>
                  <a:gd name="T4" fmla="*/ 1 w 344"/>
                  <a:gd name="T5" fmla="*/ 0 h 542"/>
                  <a:gd name="T6" fmla="*/ 1 w 344"/>
                  <a:gd name="T7" fmla="*/ 0 h 542"/>
                  <a:gd name="T8" fmla="*/ 1 w 344"/>
                  <a:gd name="T9" fmla="*/ 0 h 542"/>
                  <a:gd name="T10" fmla="*/ 1 w 344"/>
                  <a:gd name="T11" fmla="*/ 0 h 542"/>
                  <a:gd name="T12" fmla="*/ 1 w 344"/>
                  <a:gd name="T13" fmla="*/ 0 h 542"/>
                  <a:gd name="T14" fmla="*/ 0 w 344"/>
                  <a:gd name="T15" fmla="*/ 0 h 542"/>
                  <a:gd name="T16" fmla="*/ 0 w 344"/>
                  <a:gd name="T17" fmla="*/ 0 h 542"/>
                  <a:gd name="T18" fmla="*/ 0 w 344"/>
                  <a:gd name="T19" fmla="*/ 0 h 542"/>
                  <a:gd name="T20" fmla="*/ 0 w 344"/>
                  <a:gd name="T21" fmla="*/ 0 h 542"/>
                  <a:gd name="T22" fmla="*/ 0 w 344"/>
                  <a:gd name="T23" fmla="*/ 0 h 542"/>
                  <a:gd name="T24" fmla="*/ 0 w 344"/>
                  <a:gd name="T25" fmla="*/ 0 h 542"/>
                  <a:gd name="T26" fmla="*/ 0 w 344"/>
                  <a:gd name="T27" fmla="*/ 0 h 542"/>
                  <a:gd name="T28" fmla="*/ 0 w 344"/>
                  <a:gd name="T29" fmla="*/ 0 h 542"/>
                  <a:gd name="T30" fmla="*/ 0 w 344"/>
                  <a:gd name="T31" fmla="*/ 0 h 542"/>
                  <a:gd name="T32" fmla="*/ 0 w 344"/>
                  <a:gd name="T33" fmla="*/ 1 h 542"/>
                  <a:gd name="T34" fmla="*/ 0 w 344"/>
                  <a:gd name="T35" fmla="*/ 1 h 542"/>
                  <a:gd name="T36" fmla="*/ 0 w 344"/>
                  <a:gd name="T37" fmla="*/ 1 h 542"/>
                  <a:gd name="T38" fmla="*/ 0 w 344"/>
                  <a:gd name="T39" fmla="*/ 1 h 542"/>
                  <a:gd name="T40" fmla="*/ 0 w 344"/>
                  <a:gd name="T41" fmla="*/ 1 h 542"/>
                  <a:gd name="T42" fmla="*/ 0 w 344"/>
                  <a:gd name="T43" fmla="*/ 1 h 542"/>
                  <a:gd name="T44" fmla="*/ 0 w 344"/>
                  <a:gd name="T45" fmla="*/ 1 h 542"/>
                  <a:gd name="T46" fmla="*/ 0 w 344"/>
                  <a:gd name="T47" fmla="*/ 1 h 542"/>
                  <a:gd name="T48" fmla="*/ 0 w 344"/>
                  <a:gd name="T49" fmla="*/ 1 h 542"/>
                  <a:gd name="T50" fmla="*/ 0 w 344"/>
                  <a:gd name="T51" fmla="*/ 1 h 542"/>
                  <a:gd name="T52" fmla="*/ 0 w 344"/>
                  <a:gd name="T53" fmla="*/ 1 h 542"/>
                  <a:gd name="T54" fmla="*/ 0 w 344"/>
                  <a:gd name="T55" fmla="*/ 1 h 542"/>
                  <a:gd name="T56" fmla="*/ 0 w 344"/>
                  <a:gd name="T57" fmla="*/ 1 h 542"/>
                  <a:gd name="T58" fmla="*/ 0 w 344"/>
                  <a:gd name="T59" fmla="*/ 1 h 542"/>
                  <a:gd name="T60" fmla="*/ 0 w 344"/>
                  <a:gd name="T61" fmla="*/ 1 h 542"/>
                  <a:gd name="T62" fmla="*/ 0 w 344"/>
                  <a:gd name="T63" fmla="*/ 1 h 542"/>
                  <a:gd name="T64" fmla="*/ 0 w 344"/>
                  <a:gd name="T65" fmla="*/ 1 h 542"/>
                  <a:gd name="T66" fmla="*/ 0 w 344"/>
                  <a:gd name="T67" fmla="*/ 1 h 542"/>
                  <a:gd name="T68" fmla="*/ 0 w 344"/>
                  <a:gd name="T69" fmla="*/ 1 h 542"/>
                  <a:gd name="T70" fmla="*/ 0 w 344"/>
                  <a:gd name="T71" fmla="*/ 1 h 542"/>
                  <a:gd name="T72" fmla="*/ 0 w 344"/>
                  <a:gd name="T73" fmla="*/ 1 h 542"/>
                  <a:gd name="T74" fmla="*/ 0 w 344"/>
                  <a:gd name="T75" fmla="*/ 1 h 542"/>
                  <a:gd name="T76" fmla="*/ 0 w 344"/>
                  <a:gd name="T77" fmla="*/ 1 h 542"/>
                  <a:gd name="T78" fmla="*/ 0 w 344"/>
                  <a:gd name="T79" fmla="*/ 1 h 542"/>
                  <a:gd name="T80" fmla="*/ 0 w 344"/>
                  <a:gd name="T81" fmla="*/ 1 h 542"/>
                  <a:gd name="T82" fmla="*/ 0 w 344"/>
                  <a:gd name="T83" fmla="*/ 1 h 542"/>
                  <a:gd name="T84" fmla="*/ 0 w 344"/>
                  <a:gd name="T85" fmla="*/ 1 h 542"/>
                  <a:gd name="T86" fmla="*/ 0 w 344"/>
                  <a:gd name="T87" fmla="*/ 0 h 542"/>
                  <a:gd name="T88" fmla="*/ 0 w 344"/>
                  <a:gd name="T89" fmla="*/ 0 h 542"/>
                  <a:gd name="T90" fmla="*/ 1 w 344"/>
                  <a:gd name="T91" fmla="*/ 0 h 542"/>
                  <a:gd name="T92" fmla="*/ 1 w 344"/>
                  <a:gd name="T93" fmla="*/ 0 h 542"/>
                  <a:gd name="T94" fmla="*/ 1 w 344"/>
                  <a:gd name="T95" fmla="*/ 0 h 542"/>
                  <a:gd name="T96" fmla="*/ 1 w 344"/>
                  <a:gd name="T97" fmla="*/ 0 h 542"/>
                  <a:gd name="T98" fmla="*/ 1 w 344"/>
                  <a:gd name="T99" fmla="*/ 0 h 542"/>
                  <a:gd name="T100" fmla="*/ 1 w 344"/>
                  <a:gd name="T101" fmla="*/ 0 h 542"/>
                  <a:gd name="T102" fmla="*/ 1 w 344"/>
                  <a:gd name="T103" fmla="*/ 0 h 542"/>
                  <a:gd name="T104" fmla="*/ 1 w 344"/>
                  <a:gd name="T105" fmla="*/ 0 h 542"/>
                  <a:gd name="T106" fmla="*/ 1 w 344"/>
                  <a:gd name="T107" fmla="*/ 0 h 542"/>
                  <a:gd name="T108" fmla="*/ 1 w 344"/>
                  <a:gd name="T109" fmla="*/ 0 h 542"/>
                  <a:gd name="T110" fmla="*/ 1 w 344"/>
                  <a:gd name="T111" fmla="*/ 0 h 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4"/>
                  <a:gd name="T169" fmla="*/ 0 h 542"/>
                  <a:gd name="T170" fmla="*/ 344 w 344"/>
                  <a:gd name="T171" fmla="*/ 542 h 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4" h="542">
                    <a:moveTo>
                      <a:pt x="324" y="0"/>
                    </a:moveTo>
                    <a:lnTo>
                      <a:pt x="324" y="39"/>
                    </a:lnTo>
                    <a:lnTo>
                      <a:pt x="323" y="66"/>
                    </a:lnTo>
                    <a:lnTo>
                      <a:pt x="321" y="94"/>
                    </a:lnTo>
                    <a:lnTo>
                      <a:pt x="319" y="107"/>
                    </a:lnTo>
                    <a:lnTo>
                      <a:pt x="318" y="120"/>
                    </a:lnTo>
                    <a:lnTo>
                      <a:pt x="314" y="148"/>
                    </a:lnTo>
                    <a:lnTo>
                      <a:pt x="307" y="173"/>
                    </a:lnTo>
                    <a:lnTo>
                      <a:pt x="300" y="199"/>
                    </a:lnTo>
                    <a:lnTo>
                      <a:pt x="293" y="224"/>
                    </a:lnTo>
                    <a:lnTo>
                      <a:pt x="283" y="250"/>
                    </a:lnTo>
                    <a:lnTo>
                      <a:pt x="272" y="272"/>
                    </a:lnTo>
                    <a:lnTo>
                      <a:pt x="265" y="284"/>
                    </a:lnTo>
                    <a:lnTo>
                      <a:pt x="263" y="286"/>
                    </a:lnTo>
                    <a:lnTo>
                      <a:pt x="262" y="289"/>
                    </a:lnTo>
                    <a:lnTo>
                      <a:pt x="260" y="296"/>
                    </a:lnTo>
                    <a:lnTo>
                      <a:pt x="246" y="319"/>
                    </a:lnTo>
                    <a:lnTo>
                      <a:pt x="232" y="343"/>
                    </a:lnTo>
                    <a:lnTo>
                      <a:pt x="198" y="386"/>
                    </a:lnTo>
                    <a:lnTo>
                      <a:pt x="180" y="406"/>
                    </a:lnTo>
                    <a:lnTo>
                      <a:pt x="175" y="411"/>
                    </a:lnTo>
                    <a:lnTo>
                      <a:pt x="170" y="416"/>
                    </a:lnTo>
                    <a:lnTo>
                      <a:pt x="161" y="428"/>
                    </a:lnTo>
                    <a:lnTo>
                      <a:pt x="122" y="462"/>
                    </a:lnTo>
                    <a:lnTo>
                      <a:pt x="102" y="476"/>
                    </a:lnTo>
                    <a:lnTo>
                      <a:pt x="83" y="492"/>
                    </a:lnTo>
                    <a:lnTo>
                      <a:pt x="42" y="520"/>
                    </a:lnTo>
                    <a:lnTo>
                      <a:pt x="20" y="531"/>
                    </a:lnTo>
                    <a:lnTo>
                      <a:pt x="0" y="542"/>
                    </a:lnTo>
                    <a:lnTo>
                      <a:pt x="16" y="540"/>
                    </a:lnTo>
                    <a:lnTo>
                      <a:pt x="33" y="538"/>
                    </a:lnTo>
                    <a:lnTo>
                      <a:pt x="64" y="531"/>
                    </a:lnTo>
                    <a:lnTo>
                      <a:pt x="92" y="512"/>
                    </a:lnTo>
                    <a:lnTo>
                      <a:pt x="105" y="500"/>
                    </a:lnTo>
                    <a:lnTo>
                      <a:pt x="112" y="495"/>
                    </a:lnTo>
                    <a:lnTo>
                      <a:pt x="120" y="490"/>
                    </a:lnTo>
                    <a:lnTo>
                      <a:pt x="147" y="466"/>
                    </a:lnTo>
                    <a:lnTo>
                      <a:pt x="176" y="441"/>
                    </a:lnTo>
                    <a:lnTo>
                      <a:pt x="212" y="401"/>
                    </a:lnTo>
                    <a:lnTo>
                      <a:pt x="228" y="379"/>
                    </a:lnTo>
                    <a:lnTo>
                      <a:pt x="244" y="359"/>
                    </a:lnTo>
                    <a:lnTo>
                      <a:pt x="257" y="336"/>
                    </a:lnTo>
                    <a:lnTo>
                      <a:pt x="271" y="314"/>
                    </a:lnTo>
                    <a:lnTo>
                      <a:pt x="296" y="269"/>
                    </a:lnTo>
                    <a:lnTo>
                      <a:pt x="305" y="244"/>
                    </a:lnTo>
                    <a:lnTo>
                      <a:pt x="314" y="220"/>
                    </a:lnTo>
                    <a:lnTo>
                      <a:pt x="321" y="195"/>
                    </a:lnTo>
                    <a:lnTo>
                      <a:pt x="328" y="172"/>
                    </a:lnTo>
                    <a:lnTo>
                      <a:pt x="332" y="145"/>
                    </a:lnTo>
                    <a:lnTo>
                      <a:pt x="337" y="120"/>
                    </a:lnTo>
                    <a:lnTo>
                      <a:pt x="340" y="93"/>
                    </a:lnTo>
                    <a:lnTo>
                      <a:pt x="341" y="80"/>
                    </a:lnTo>
                    <a:lnTo>
                      <a:pt x="344" y="67"/>
                    </a:lnTo>
                    <a:lnTo>
                      <a:pt x="335" y="32"/>
                    </a:lnTo>
                    <a:lnTo>
                      <a:pt x="329" y="15"/>
                    </a:lnTo>
                    <a:lnTo>
                      <a:pt x="324" y="0"/>
                    </a:lnTo>
                    <a:close/>
                  </a:path>
                </a:pathLst>
              </a:custGeom>
              <a:solidFill>
                <a:srgbClr val="FF27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2" name="Freeform 63"/>
              <p:cNvSpPr>
                <a:spLocks/>
              </p:cNvSpPr>
              <p:nvPr/>
            </p:nvSpPr>
            <p:spPr bwMode="auto">
              <a:xfrm>
                <a:off x="4098" y="1245"/>
                <a:ext cx="99" cy="112"/>
              </a:xfrm>
              <a:custGeom>
                <a:avLst/>
                <a:gdLst>
                  <a:gd name="T0" fmla="*/ 1 w 497"/>
                  <a:gd name="T1" fmla="*/ 0 h 560"/>
                  <a:gd name="T2" fmla="*/ 1 w 497"/>
                  <a:gd name="T3" fmla="*/ 0 h 560"/>
                  <a:gd name="T4" fmla="*/ 1 w 497"/>
                  <a:gd name="T5" fmla="*/ 0 h 560"/>
                  <a:gd name="T6" fmla="*/ 1 w 497"/>
                  <a:gd name="T7" fmla="*/ 0 h 560"/>
                  <a:gd name="T8" fmla="*/ 1 w 497"/>
                  <a:gd name="T9" fmla="*/ 0 h 560"/>
                  <a:gd name="T10" fmla="*/ 1 w 497"/>
                  <a:gd name="T11" fmla="*/ 0 h 560"/>
                  <a:gd name="T12" fmla="*/ 1 w 497"/>
                  <a:gd name="T13" fmla="*/ 0 h 560"/>
                  <a:gd name="T14" fmla="*/ 1 w 497"/>
                  <a:gd name="T15" fmla="*/ 1 h 560"/>
                  <a:gd name="T16" fmla="*/ 1 w 497"/>
                  <a:gd name="T17" fmla="*/ 1 h 560"/>
                  <a:gd name="T18" fmla="*/ 1 w 497"/>
                  <a:gd name="T19" fmla="*/ 1 h 560"/>
                  <a:gd name="T20" fmla="*/ 1 w 497"/>
                  <a:gd name="T21" fmla="*/ 1 h 560"/>
                  <a:gd name="T22" fmla="*/ 1 w 497"/>
                  <a:gd name="T23" fmla="*/ 1 h 560"/>
                  <a:gd name="T24" fmla="*/ 1 w 497"/>
                  <a:gd name="T25" fmla="*/ 1 h 560"/>
                  <a:gd name="T26" fmla="*/ 0 w 497"/>
                  <a:gd name="T27" fmla="*/ 1 h 560"/>
                  <a:gd name="T28" fmla="*/ 0 w 497"/>
                  <a:gd name="T29" fmla="*/ 1 h 560"/>
                  <a:gd name="T30" fmla="*/ 0 w 497"/>
                  <a:gd name="T31" fmla="*/ 1 h 560"/>
                  <a:gd name="T32" fmla="*/ 0 w 497"/>
                  <a:gd name="T33" fmla="*/ 1 h 560"/>
                  <a:gd name="T34" fmla="*/ 0 w 497"/>
                  <a:gd name="T35" fmla="*/ 1 h 560"/>
                  <a:gd name="T36" fmla="*/ 0 w 497"/>
                  <a:gd name="T37" fmla="*/ 1 h 560"/>
                  <a:gd name="T38" fmla="*/ 0 w 497"/>
                  <a:gd name="T39" fmla="*/ 1 h 560"/>
                  <a:gd name="T40" fmla="*/ 0 w 497"/>
                  <a:gd name="T41" fmla="*/ 1 h 560"/>
                  <a:gd name="T42" fmla="*/ 0 w 497"/>
                  <a:gd name="T43" fmla="*/ 1 h 560"/>
                  <a:gd name="T44" fmla="*/ 0 w 497"/>
                  <a:gd name="T45" fmla="*/ 1 h 560"/>
                  <a:gd name="T46" fmla="*/ 0 w 497"/>
                  <a:gd name="T47" fmla="*/ 1 h 560"/>
                  <a:gd name="T48" fmla="*/ 0 w 497"/>
                  <a:gd name="T49" fmla="*/ 1 h 560"/>
                  <a:gd name="T50" fmla="*/ 0 w 497"/>
                  <a:gd name="T51" fmla="*/ 1 h 560"/>
                  <a:gd name="T52" fmla="*/ 0 w 497"/>
                  <a:gd name="T53" fmla="*/ 1 h 560"/>
                  <a:gd name="T54" fmla="*/ 0 w 497"/>
                  <a:gd name="T55" fmla="*/ 1 h 560"/>
                  <a:gd name="T56" fmla="*/ 0 w 497"/>
                  <a:gd name="T57" fmla="*/ 1 h 560"/>
                  <a:gd name="T58" fmla="*/ 0 w 497"/>
                  <a:gd name="T59" fmla="*/ 1 h 560"/>
                  <a:gd name="T60" fmla="*/ 0 w 497"/>
                  <a:gd name="T61" fmla="*/ 1 h 560"/>
                  <a:gd name="T62" fmla="*/ 0 w 497"/>
                  <a:gd name="T63" fmla="*/ 1 h 560"/>
                  <a:gd name="T64" fmla="*/ 1 w 497"/>
                  <a:gd name="T65" fmla="*/ 1 h 560"/>
                  <a:gd name="T66" fmla="*/ 1 w 497"/>
                  <a:gd name="T67" fmla="*/ 1 h 560"/>
                  <a:gd name="T68" fmla="*/ 1 w 497"/>
                  <a:gd name="T69" fmla="*/ 1 h 560"/>
                  <a:gd name="T70" fmla="*/ 1 w 497"/>
                  <a:gd name="T71" fmla="*/ 1 h 560"/>
                  <a:gd name="T72" fmla="*/ 1 w 497"/>
                  <a:gd name="T73" fmla="*/ 1 h 560"/>
                  <a:gd name="T74" fmla="*/ 1 w 497"/>
                  <a:gd name="T75" fmla="*/ 1 h 560"/>
                  <a:gd name="T76" fmla="*/ 1 w 497"/>
                  <a:gd name="T77" fmla="*/ 1 h 560"/>
                  <a:gd name="T78" fmla="*/ 1 w 497"/>
                  <a:gd name="T79" fmla="*/ 1 h 560"/>
                  <a:gd name="T80" fmla="*/ 1 w 497"/>
                  <a:gd name="T81" fmla="*/ 1 h 560"/>
                  <a:gd name="T82" fmla="*/ 1 w 497"/>
                  <a:gd name="T83" fmla="*/ 1 h 560"/>
                  <a:gd name="T84" fmla="*/ 1 w 497"/>
                  <a:gd name="T85" fmla="*/ 1 h 560"/>
                  <a:gd name="T86" fmla="*/ 1 w 497"/>
                  <a:gd name="T87" fmla="*/ 1 h 560"/>
                  <a:gd name="T88" fmla="*/ 1 w 497"/>
                  <a:gd name="T89" fmla="*/ 0 h 560"/>
                  <a:gd name="T90" fmla="*/ 1 w 497"/>
                  <a:gd name="T91" fmla="*/ 0 h 560"/>
                  <a:gd name="T92" fmla="*/ 1 w 497"/>
                  <a:gd name="T93" fmla="*/ 0 h 560"/>
                  <a:gd name="T94" fmla="*/ 1 w 497"/>
                  <a:gd name="T95" fmla="*/ 0 h 560"/>
                  <a:gd name="T96" fmla="*/ 1 w 497"/>
                  <a:gd name="T97" fmla="*/ 0 h 560"/>
                  <a:gd name="T98" fmla="*/ 1 w 497"/>
                  <a:gd name="T99" fmla="*/ 0 h 560"/>
                  <a:gd name="T100" fmla="*/ 1 w 497"/>
                  <a:gd name="T101" fmla="*/ 0 h 560"/>
                  <a:gd name="T102" fmla="*/ 1 w 497"/>
                  <a:gd name="T103" fmla="*/ 0 h 560"/>
                  <a:gd name="T104" fmla="*/ 0 w 497"/>
                  <a:gd name="T105" fmla="*/ 0 h 560"/>
                  <a:gd name="T106" fmla="*/ 0 w 497"/>
                  <a:gd name="T107" fmla="*/ 0 h 560"/>
                  <a:gd name="T108" fmla="*/ 0 w 497"/>
                  <a:gd name="T109" fmla="*/ 0 h 560"/>
                  <a:gd name="T110" fmla="*/ 0 w 497"/>
                  <a:gd name="T111" fmla="*/ 0 h 560"/>
                  <a:gd name="T112" fmla="*/ 1 w 497"/>
                  <a:gd name="T113" fmla="*/ 0 h 560"/>
                  <a:gd name="T114" fmla="*/ 1 w 497"/>
                  <a:gd name="T115" fmla="*/ 0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7"/>
                  <a:gd name="T175" fmla="*/ 0 h 560"/>
                  <a:gd name="T176" fmla="*/ 497 w 497"/>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7" h="560">
                    <a:moveTo>
                      <a:pt x="398" y="87"/>
                    </a:moveTo>
                    <a:lnTo>
                      <a:pt x="415" y="105"/>
                    </a:lnTo>
                    <a:lnTo>
                      <a:pt x="432" y="125"/>
                    </a:lnTo>
                    <a:lnTo>
                      <a:pt x="444" y="147"/>
                    </a:lnTo>
                    <a:lnTo>
                      <a:pt x="457" y="171"/>
                    </a:lnTo>
                    <a:lnTo>
                      <a:pt x="465" y="195"/>
                    </a:lnTo>
                    <a:lnTo>
                      <a:pt x="472" y="219"/>
                    </a:lnTo>
                    <a:lnTo>
                      <a:pt x="475" y="246"/>
                    </a:lnTo>
                    <a:lnTo>
                      <a:pt x="477" y="274"/>
                    </a:lnTo>
                    <a:lnTo>
                      <a:pt x="476" y="276"/>
                    </a:lnTo>
                    <a:lnTo>
                      <a:pt x="476" y="280"/>
                    </a:lnTo>
                    <a:lnTo>
                      <a:pt x="476" y="286"/>
                    </a:lnTo>
                    <a:lnTo>
                      <a:pt x="475" y="300"/>
                    </a:lnTo>
                    <a:lnTo>
                      <a:pt x="473" y="312"/>
                    </a:lnTo>
                    <a:lnTo>
                      <a:pt x="472" y="326"/>
                    </a:lnTo>
                    <a:lnTo>
                      <a:pt x="468" y="337"/>
                    </a:lnTo>
                    <a:lnTo>
                      <a:pt x="466" y="343"/>
                    </a:lnTo>
                    <a:lnTo>
                      <a:pt x="465" y="350"/>
                    </a:lnTo>
                    <a:lnTo>
                      <a:pt x="457" y="375"/>
                    </a:lnTo>
                    <a:lnTo>
                      <a:pt x="444" y="397"/>
                    </a:lnTo>
                    <a:lnTo>
                      <a:pt x="432" y="420"/>
                    </a:lnTo>
                    <a:lnTo>
                      <a:pt x="415" y="441"/>
                    </a:lnTo>
                    <a:lnTo>
                      <a:pt x="398" y="461"/>
                    </a:lnTo>
                    <a:lnTo>
                      <a:pt x="377" y="478"/>
                    </a:lnTo>
                    <a:lnTo>
                      <a:pt x="357" y="495"/>
                    </a:lnTo>
                    <a:lnTo>
                      <a:pt x="334" y="507"/>
                    </a:lnTo>
                    <a:lnTo>
                      <a:pt x="323" y="513"/>
                    </a:lnTo>
                    <a:lnTo>
                      <a:pt x="313" y="520"/>
                    </a:lnTo>
                    <a:lnTo>
                      <a:pt x="288" y="528"/>
                    </a:lnTo>
                    <a:lnTo>
                      <a:pt x="263" y="535"/>
                    </a:lnTo>
                    <a:lnTo>
                      <a:pt x="249" y="536"/>
                    </a:lnTo>
                    <a:lnTo>
                      <a:pt x="237" y="538"/>
                    </a:lnTo>
                    <a:lnTo>
                      <a:pt x="223" y="539"/>
                    </a:lnTo>
                    <a:lnTo>
                      <a:pt x="216" y="539"/>
                    </a:lnTo>
                    <a:lnTo>
                      <a:pt x="213" y="539"/>
                    </a:lnTo>
                    <a:lnTo>
                      <a:pt x="211" y="540"/>
                    </a:lnTo>
                    <a:lnTo>
                      <a:pt x="182" y="538"/>
                    </a:lnTo>
                    <a:lnTo>
                      <a:pt x="156" y="535"/>
                    </a:lnTo>
                    <a:lnTo>
                      <a:pt x="131" y="528"/>
                    </a:lnTo>
                    <a:lnTo>
                      <a:pt x="108" y="520"/>
                    </a:lnTo>
                    <a:lnTo>
                      <a:pt x="85" y="507"/>
                    </a:lnTo>
                    <a:lnTo>
                      <a:pt x="63" y="495"/>
                    </a:lnTo>
                    <a:lnTo>
                      <a:pt x="43" y="478"/>
                    </a:lnTo>
                    <a:lnTo>
                      <a:pt x="23" y="461"/>
                    </a:lnTo>
                    <a:lnTo>
                      <a:pt x="0" y="434"/>
                    </a:lnTo>
                    <a:lnTo>
                      <a:pt x="6" y="472"/>
                    </a:lnTo>
                    <a:lnTo>
                      <a:pt x="9" y="475"/>
                    </a:lnTo>
                    <a:lnTo>
                      <a:pt x="29" y="494"/>
                    </a:lnTo>
                    <a:lnTo>
                      <a:pt x="52" y="511"/>
                    </a:lnTo>
                    <a:lnTo>
                      <a:pt x="76" y="526"/>
                    </a:lnTo>
                    <a:lnTo>
                      <a:pt x="101" y="538"/>
                    </a:lnTo>
                    <a:lnTo>
                      <a:pt x="125" y="546"/>
                    </a:lnTo>
                    <a:lnTo>
                      <a:pt x="153" y="554"/>
                    </a:lnTo>
                    <a:lnTo>
                      <a:pt x="181" y="557"/>
                    </a:lnTo>
                    <a:lnTo>
                      <a:pt x="211" y="560"/>
                    </a:lnTo>
                    <a:lnTo>
                      <a:pt x="224" y="558"/>
                    </a:lnTo>
                    <a:lnTo>
                      <a:pt x="231" y="557"/>
                    </a:lnTo>
                    <a:lnTo>
                      <a:pt x="239" y="557"/>
                    </a:lnTo>
                    <a:lnTo>
                      <a:pt x="253" y="555"/>
                    </a:lnTo>
                    <a:lnTo>
                      <a:pt x="259" y="554"/>
                    </a:lnTo>
                    <a:lnTo>
                      <a:pt x="267" y="554"/>
                    </a:lnTo>
                    <a:lnTo>
                      <a:pt x="280" y="549"/>
                    </a:lnTo>
                    <a:lnTo>
                      <a:pt x="293" y="546"/>
                    </a:lnTo>
                    <a:lnTo>
                      <a:pt x="306" y="541"/>
                    </a:lnTo>
                    <a:lnTo>
                      <a:pt x="320" y="538"/>
                    </a:lnTo>
                    <a:lnTo>
                      <a:pt x="331" y="531"/>
                    </a:lnTo>
                    <a:lnTo>
                      <a:pt x="333" y="529"/>
                    </a:lnTo>
                    <a:lnTo>
                      <a:pt x="334" y="528"/>
                    </a:lnTo>
                    <a:lnTo>
                      <a:pt x="337" y="528"/>
                    </a:lnTo>
                    <a:lnTo>
                      <a:pt x="343" y="526"/>
                    </a:lnTo>
                    <a:lnTo>
                      <a:pt x="355" y="518"/>
                    </a:lnTo>
                    <a:lnTo>
                      <a:pt x="367" y="511"/>
                    </a:lnTo>
                    <a:lnTo>
                      <a:pt x="390" y="494"/>
                    </a:lnTo>
                    <a:lnTo>
                      <a:pt x="413" y="475"/>
                    </a:lnTo>
                    <a:lnTo>
                      <a:pt x="432" y="452"/>
                    </a:lnTo>
                    <a:lnTo>
                      <a:pt x="449" y="429"/>
                    </a:lnTo>
                    <a:lnTo>
                      <a:pt x="456" y="417"/>
                    </a:lnTo>
                    <a:lnTo>
                      <a:pt x="463" y="405"/>
                    </a:lnTo>
                    <a:lnTo>
                      <a:pt x="465" y="399"/>
                    </a:lnTo>
                    <a:lnTo>
                      <a:pt x="465" y="396"/>
                    </a:lnTo>
                    <a:lnTo>
                      <a:pt x="466" y="395"/>
                    </a:lnTo>
                    <a:lnTo>
                      <a:pt x="468" y="393"/>
                    </a:lnTo>
                    <a:lnTo>
                      <a:pt x="475" y="382"/>
                    </a:lnTo>
                    <a:lnTo>
                      <a:pt x="478" y="368"/>
                    </a:lnTo>
                    <a:lnTo>
                      <a:pt x="483" y="355"/>
                    </a:lnTo>
                    <a:lnTo>
                      <a:pt x="486" y="342"/>
                    </a:lnTo>
                    <a:lnTo>
                      <a:pt x="491" y="329"/>
                    </a:lnTo>
                    <a:lnTo>
                      <a:pt x="491" y="321"/>
                    </a:lnTo>
                    <a:lnTo>
                      <a:pt x="492" y="315"/>
                    </a:lnTo>
                    <a:lnTo>
                      <a:pt x="494" y="301"/>
                    </a:lnTo>
                    <a:lnTo>
                      <a:pt x="497" y="274"/>
                    </a:lnTo>
                    <a:lnTo>
                      <a:pt x="494" y="244"/>
                    </a:lnTo>
                    <a:lnTo>
                      <a:pt x="491" y="216"/>
                    </a:lnTo>
                    <a:lnTo>
                      <a:pt x="483" y="189"/>
                    </a:lnTo>
                    <a:lnTo>
                      <a:pt x="475" y="164"/>
                    </a:lnTo>
                    <a:lnTo>
                      <a:pt x="463" y="139"/>
                    </a:lnTo>
                    <a:lnTo>
                      <a:pt x="449" y="115"/>
                    </a:lnTo>
                    <a:lnTo>
                      <a:pt x="432" y="92"/>
                    </a:lnTo>
                    <a:lnTo>
                      <a:pt x="413" y="72"/>
                    </a:lnTo>
                    <a:lnTo>
                      <a:pt x="398" y="58"/>
                    </a:lnTo>
                    <a:lnTo>
                      <a:pt x="384" y="47"/>
                    </a:lnTo>
                    <a:lnTo>
                      <a:pt x="369" y="36"/>
                    </a:lnTo>
                    <a:lnTo>
                      <a:pt x="356" y="27"/>
                    </a:lnTo>
                    <a:lnTo>
                      <a:pt x="340" y="18"/>
                    </a:lnTo>
                    <a:lnTo>
                      <a:pt x="325" y="11"/>
                    </a:lnTo>
                    <a:lnTo>
                      <a:pt x="309" y="4"/>
                    </a:lnTo>
                    <a:lnTo>
                      <a:pt x="295" y="0"/>
                    </a:lnTo>
                    <a:lnTo>
                      <a:pt x="271" y="5"/>
                    </a:lnTo>
                    <a:lnTo>
                      <a:pt x="251" y="12"/>
                    </a:lnTo>
                    <a:lnTo>
                      <a:pt x="271" y="14"/>
                    </a:lnTo>
                    <a:lnTo>
                      <a:pt x="291" y="20"/>
                    </a:lnTo>
                    <a:lnTo>
                      <a:pt x="310" y="27"/>
                    </a:lnTo>
                    <a:lnTo>
                      <a:pt x="330" y="36"/>
                    </a:lnTo>
                    <a:lnTo>
                      <a:pt x="347" y="45"/>
                    </a:lnTo>
                    <a:lnTo>
                      <a:pt x="365" y="57"/>
                    </a:lnTo>
                    <a:lnTo>
                      <a:pt x="381" y="71"/>
                    </a:lnTo>
                    <a:lnTo>
                      <a:pt x="398" y="87"/>
                    </a:ln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3" name="Freeform 64"/>
              <p:cNvSpPr>
                <a:spLocks/>
              </p:cNvSpPr>
              <p:nvPr/>
            </p:nvSpPr>
            <p:spPr bwMode="auto">
              <a:xfrm>
                <a:off x="4097" y="1247"/>
                <a:ext cx="96" cy="106"/>
              </a:xfrm>
              <a:custGeom>
                <a:avLst/>
                <a:gdLst>
                  <a:gd name="T0" fmla="*/ 1 w 480"/>
                  <a:gd name="T1" fmla="*/ 0 h 528"/>
                  <a:gd name="T2" fmla="*/ 1 w 480"/>
                  <a:gd name="T3" fmla="*/ 0 h 528"/>
                  <a:gd name="T4" fmla="*/ 1 w 480"/>
                  <a:gd name="T5" fmla="*/ 0 h 528"/>
                  <a:gd name="T6" fmla="*/ 1 w 480"/>
                  <a:gd name="T7" fmla="*/ 0 h 528"/>
                  <a:gd name="T8" fmla="*/ 1 w 480"/>
                  <a:gd name="T9" fmla="*/ 0 h 528"/>
                  <a:gd name="T10" fmla="*/ 1 w 480"/>
                  <a:gd name="T11" fmla="*/ 0 h 528"/>
                  <a:gd name="T12" fmla="*/ 1 w 480"/>
                  <a:gd name="T13" fmla="*/ 0 h 528"/>
                  <a:gd name="T14" fmla="*/ 0 w 480"/>
                  <a:gd name="T15" fmla="*/ 0 h 528"/>
                  <a:gd name="T16" fmla="*/ 0 w 480"/>
                  <a:gd name="T17" fmla="*/ 0 h 528"/>
                  <a:gd name="T18" fmla="*/ 0 w 480"/>
                  <a:gd name="T19" fmla="*/ 0 h 528"/>
                  <a:gd name="T20" fmla="*/ 0 w 480"/>
                  <a:gd name="T21" fmla="*/ 0 h 528"/>
                  <a:gd name="T22" fmla="*/ 1 w 480"/>
                  <a:gd name="T23" fmla="*/ 0 h 528"/>
                  <a:gd name="T24" fmla="*/ 1 w 480"/>
                  <a:gd name="T25" fmla="*/ 0 h 528"/>
                  <a:gd name="T26" fmla="*/ 1 w 480"/>
                  <a:gd name="T27" fmla="*/ 0 h 528"/>
                  <a:gd name="T28" fmla="*/ 1 w 480"/>
                  <a:gd name="T29" fmla="*/ 0 h 528"/>
                  <a:gd name="T30" fmla="*/ 1 w 480"/>
                  <a:gd name="T31" fmla="*/ 0 h 528"/>
                  <a:gd name="T32" fmla="*/ 1 w 480"/>
                  <a:gd name="T33" fmla="*/ 0 h 528"/>
                  <a:gd name="T34" fmla="*/ 1 w 480"/>
                  <a:gd name="T35" fmla="*/ 0 h 528"/>
                  <a:gd name="T36" fmla="*/ 1 w 480"/>
                  <a:gd name="T37" fmla="*/ 0 h 528"/>
                  <a:gd name="T38" fmla="*/ 1 w 480"/>
                  <a:gd name="T39" fmla="*/ 0 h 528"/>
                  <a:gd name="T40" fmla="*/ 1 w 480"/>
                  <a:gd name="T41" fmla="*/ 1 h 528"/>
                  <a:gd name="T42" fmla="*/ 1 w 480"/>
                  <a:gd name="T43" fmla="*/ 1 h 528"/>
                  <a:gd name="T44" fmla="*/ 1 w 480"/>
                  <a:gd name="T45" fmla="*/ 1 h 528"/>
                  <a:gd name="T46" fmla="*/ 1 w 480"/>
                  <a:gd name="T47" fmla="*/ 1 h 528"/>
                  <a:gd name="T48" fmla="*/ 1 w 480"/>
                  <a:gd name="T49" fmla="*/ 1 h 528"/>
                  <a:gd name="T50" fmla="*/ 1 w 480"/>
                  <a:gd name="T51" fmla="*/ 1 h 528"/>
                  <a:gd name="T52" fmla="*/ 1 w 480"/>
                  <a:gd name="T53" fmla="*/ 1 h 528"/>
                  <a:gd name="T54" fmla="*/ 1 w 480"/>
                  <a:gd name="T55" fmla="*/ 1 h 528"/>
                  <a:gd name="T56" fmla="*/ 0 w 480"/>
                  <a:gd name="T57" fmla="*/ 1 h 528"/>
                  <a:gd name="T58" fmla="*/ 0 w 480"/>
                  <a:gd name="T59" fmla="*/ 1 h 528"/>
                  <a:gd name="T60" fmla="*/ 0 w 480"/>
                  <a:gd name="T61" fmla="*/ 1 h 528"/>
                  <a:gd name="T62" fmla="*/ 0 w 480"/>
                  <a:gd name="T63" fmla="*/ 1 h 528"/>
                  <a:gd name="T64" fmla="*/ 0 w 480"/>
                  <a:gd name="T65" fmla="*/ 1 h 528"/>
                  <a:gd name="T66" fmla="*/ 0 w 480"/>
                  <a:gd name="T67" fmla="*/ 1 h 528"/>
                  <a:gd name="T68" fmla="*/ 0 w 480"/>
                  <a:gd name="T69" fmla="*/ 1 h 528"/>
                  <a:gd name="T70" fmla="*/ 0 w 480"/>
                  <a:gd name="T71" fmla="*/ 1 h 528"/>
                  <a:gd name="T72" fmla="*/ 0 w 480"/>
                  <a:gd name="T73" fmla="*/ 1 h 528"/>
                  <a:gd name="T74" fmla="*/ 0 w 480"/>
                  <a:gd name="T75" fmla="*/ 1 h 528"/>
                  <a:gd name="T76" fmla="*/ 0 w 480"/>
                  <a:gd name="T77" fmla="*/ 1 h 528"/>
                  <a:gd name="T78" fmla="*/ 0 w 480"/>
                  <a:gd name="T79" fmla="*/ 1 h 528"/>
                  <a:gd name="T80" fmla="*/ 0 w 480"/>
                  <a:gd name="T81" fmla="*/ 1 h 528"/>
                  <a:gd name="T82" fmla="*/ 0 w 480"/>
                  <a:gd name="T83" fmla="*/ 1 h 528"/>
                  <a:gd name="T84" fmla="*/ 0 w 480"/>
                  <a:gd name="T85" fmla="*/ 1 h 528"/>
                  <a:gd name="T86" fmla="*/ 0 w 480"/>
                  <a:gd name="T87" fmla="*/ 1 h 528"/>
                  <a:gd name="T88" fmla="*/ 0 w 480"/>
                  <a:gd name="T89" fmla="*/ 1 h 528"/>
                  <a:gd name="T90" fmla="*/ 0 w 480"/>
                  <a:gd name="T91" fmla="*/ 1 h 528"/>
                  <a:gd name="T92" fmla="*/ 0 w 480"/>
                  <a:gd name="T93" fmla="*/ 1 h 528"/>
                  <a:gd name="T94" fmla="*/ 1 w 480"/>
                  <a:gd name="T95" fmla="*/ 1 h 528"/>
                  <a:gd name="T96" fmla="*/ 1 w 480"/>
                  <a:gd name="T97" fmla="*/ 1 h 528"/>
                  <a:gd name="T98" fmla="*/ 1 w 480"/>
                  <a:gd name="T99" fmla="*/ 1 h 528"/>
                  <a:gd name="T100" fmla="*/ 1 w 480"/>
                  <a:gd name="T101" fmla="*/ 1 h 528"/>
                  <a:gd name="T102" fmla="*/ 1 w 480"/>
                  <a:gd name="T103" fmla="*/ 1 h 528"/>
                  <a:gd name="T104" fmla="*/ 1 w 480"/>
                  <a:gd name="T105" fmla="*/ 1 h 528"/>
                  <a:gd name="T106" fmla="*/ 1 w 480"/>
                  <a:gd name="T107" fmla="*/ 1 h 528"/>
                  <a:gd name="T108" fmla="*/ 1 w 480"/>
                  <a:gd name="T109" fmla="*/ 0 h 528"/>
                  <a:gd name="T110" fmla="*/ 1 w 480"/>
                  <a:gd name="T111" fmla="*/ 0 h 528"/>
                  <a:gd name="T112" fmla="*/ 1 w 480"/>
                  <a:gd name="T113" fmla="*/ 0 h 5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
                  <a:gd name="T172" fmla="*/ 0 h 528"/>
                  <a:gd name="T173" fmla="*/ 480 w 480"/>
                  <a:gd name="T174" fmla="*/ 528 h 5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 h="528">
                    <a:moveTo>
                      <a:pt x="480" y="262"/>
                    </a:moveTo>
                    <a:lnTo>
                      <a:pt x="478" y="234"/>
                    </a:lnTo>
                    <a:lnTo>
                      <a:pt x="475" y="207"/>
                    </a:lnTo>
                    <a:lnTo>
                      <a:pt x="468" y="183"/>
                    </a:lnTo>
                    <a:lnTo>
                      <a:pt x="460" y="159"/>
                    </a:lnTo>
                    <a:lnTo>
                      <a:pt x="447" y="135"/>
                    </a:lnTo>
                    <a:lnTo>
                      <a:pt x="435" y="113"/>
                    </a:lnTo>
                    <a:lnTo>
                      <a:pt x="418" y="93"/>
                    </a:lnTo>
                    <a:lnTo>
                      <a:pt x="401" y="75"/>
                    </a:lnTo>
                    <a:lnTo>
                      <a:pt x="384" y="59"/>
                    </a:lnTo>
                    <a:lnTo>
                      <a:pt x="368" y="45"/>
                    </a:lnTo>
                    <a:lnTo>
                      <a:pt x="350" y="33"/>
                    </a:lnTo>
                    <a:lnTo>
                      <a:pt x="333" y="24"/>
                    </a:lnTo>
                    <a:lnTo>
                      <a:pt x="313" y="15"/>
                    </a:lnTo>
                    <a:lnTo>
                      <a:pt x="294" y="8"/>
                    </a:lnTo>
                    <a:lnTo>
                      <a:pt x="274" y="2"/>
                    </a:lnTo>
                    <a:lnTo>
                      <a:pt x="254" y="0"/>
                    </a:lnTo>
                    <a:lnTo>
                      <a:pt x="216" y="17"/>
                    </a:lnTo>
                    <a:lnTo>
                      <a:pt x="239" y="17"/>
                    </a:lnTo>
                    <a:lnTo>
                      <a:pt x="262" y="20"/>
                    </a:lnTo>
                    <a:lnTo>
                      <a:pt x="285" y="26"/>
                    </a:lnTo>
                    <a:lnTo>
                      <a:pt x="308" y="34"/>
                    </a:lnTo>
                    <a:lnTo>
                      <a:pt x="328" y="44"/>
                    </a:lnTo>
                    <a:lnTo>
                      <a:pt x="349" y="57"/>
                    </a:lnTo>
                    <a:lnTo>
                      <a:pt x="368" y="71"/>
                    </a:lnTo>
                    <a:lnTo>
                      <a:pt x="387" y="88"/>
                    </a:lnTo>
                    <a:lnTo>
                      <a:pt x="403" y="107"/>
                    </a:lnTo>
                    <a:lnTo>
                      <a:pt x="418" y="126"/>
                    </a:lnTo>
                    <a:lnTo>
                      <a:pt x="430" y="146"/>
                    </a:lnTo>
                    <a:lnTo>
                      <a:pt x="441" y="168"/>
                    </a:lnTo>
                    <a:lnTo>
                      <a:pt x="449" y="189"/>
                    </a:lnTo>
                    <a:lnTo>
                      <a:pt x="454" y="212"/>
                    </a:lnTo>
                    <a:lnTo>
                      <a:pt x="458" y="236"/>
                    </a:lnTo>
                    <a:lnTo>
                      <a:pt x="459" y="262"/>
                    </a:lnTo>
                    <a:lnTo>
                      <a:pt x="458" y="273"/>
                    </a:lnTo>
                    <a:lnTo>
                      <a:pt x="458" y="286"/>
                    </a:lnTo>
                    <a:lnTo>
                      <a:pt x="455" y="297"/>
                    </a:lnTo>
                    <a:lnTo>
                      <a:pt x="454" y="299"/>
                    </a:lnTo>
                    <a:lnTo>
                      <a:pt x="454" y="303"/>
                    </a:lnTo>
                    <a:lnTo>
                      <a:pt x="454" y="309"/>
                    </a:lnTo>
                    <a:lnTo>
                      <a:pt x="449" y="332"/>
                    </a:lnTo>
                    <a:lnTo>
                      <a:pt x="441" y="355"/>
                    </a:lnTo>
                    <a:lnTo>
                      <a:pt x="430" y="375"/>
                    </a:lnTo>
                    <a:lnTo>
                      <a:pt x="418" y="396"/>
                    </a:lnTo>
                    <a:lnTo>
                      <a:pt x="410" y="405"/>
                    </a:lnTo>
                    <a:lnTo>
                      <a:pt x="403" y="415"/>
                    </a:lnTo>
                    <a:lnTo>
                      <a:pt x="387" y="434"/>
                    </a:lnTo>
                    <a:lnTo>
                      <a:pt x="385" y="434"/>
                    </a:lnTo>
                    <a:lnTo>
                      <a:pt x="384" y="435"/>
                    </a:lnTo>
                    <a:lnTo>
                      <a:pt x="382" y="438"/>
                    </a:lnTo>
                    <a:lnTo>
                      <a:pt x="377" y="442"/>
                    </a:lnTo>
                    <a:lnTo>
                      <a:pt x="368" y="451"/>
                    </a:lnTo>
                    <a:lnTo>
                      <a:pt x="358" y="458"/>
                    </a:lnTo>
                    <a:lnTo>
                      <a:pt x="349" y="466"/>
                    </a:lnTo>
                    <a:lnTo>
                      <a:pt x="337" y="472"/>
                    </a:lnTo>
                    <a:lnTo>
                      <a:pt x="327" y="478"/>
                    </a:lnTo>
                    <a:lnTo>
                      <a:pt x="307" y="489"/>
                    </a:lnTo>
                    <a:lnTo>
                      <a:pt x="284" y="497"/>
                    </a:lnTo>
                    <a:lnTo>
                      <a:pt x="261" y="502"/>
                    </a:lnTo>
                    <a:lnTo>
                      <a:pt x="254" y="502"/>
                    </a:lnTo>
                    <a:lnTo>
                      <a:pt x="251" y="502"/>
                    </a:lnTo>
                    <a:lnTo>
                      <a:pt x="249" y="503"/>
                    </a:lnTo>
                    <a:lnTo>
                      <a:pt x="237" y="506"/>
                    </a:lnTo>
                    <a:lnTo>
                      <a:pt x="225" y="506"/>
                    </a:lnTo>
                    <a:lnTo>
                      <a:pt x="214" y="507"/>
                    </a:lnTo>
                    <a:lnTo>
                      <a:pt x="188" y="506"/>
                    </a:lnTo>
                    <a:lnTo>
                      <a:pt x="164" y="502"/>
                    </a:lnTo>
                    <a:lnTo>
                      <a:pt x="141" y="497"/>
                    </a:lnTo>
                    <a:lnTo>
                      <a:pt x="119" y="489"/>
                    </a:lnTo>
                    <a:lnTo>
                      <a:pt x="98" y="478"/>
                    </a:lnTo>
                    <a:lnTo>
                      <a:pt x="77" y="466"/>
                    </a:lnTo>
                    <a:lnTo>
                      <a:pt x="58" y="451"/>
                    </a:lnTo>
                    <a:lnTo>
                      <a:pt x="41" y="434"/>
                    </a:lnTo>
                    <a:lnTo>
                      <a:pt x="29" y="421"/>
                    </a:lnTo>
                    <a:lnTo>
                      <a:pt x="18" y="408"/>
                    </a:lnTo>
                    <a:lnTo>
                      <a:pt x="8" y="395"/>
                    </a:lnTo>
                    <a:lnTo>
                      <a:pt x="0" y="381"/>
                    </a:lnTo>
                    <a:lnTo>
                      <a:pt x="0" y="402"/>
                    </a:lnTo>
                    <a:lnTo>
                      <a:pt x="3" y="422"/>
                    </a:lnTo>
                    <a:lnTo>
                      <a:pt x="26" y="449"/>
                    </a:lnTo>
                    <a:lnTo>
                      <a:pt x="46" y="466"/>
                    </a:lnTo>
                    <a:lnTo>
                      <a:pt x="66" y="483"/>
                    </a:lnTo>
                    <a:lnTo>
                      <a:pt x="88" y="495"/>
                    </a:lnTo>
                    <a:lnTo>
                      <a:pt x="111" y="508"/>
                    </a:lnTo>
                    <a:lnTo>
                      <a:pt x="134" y="516"/>
                    </a:lnTo>
                    <a:lnTo>
                      <a:pt x="159" y="523"/>
                    </a:lnTo>
                    <a:lnTo>
                      <a:pt x="185" y="526"/>
                    </a:lnTo>
                    <a:lnTo>
                      <a:pt x="214" y="528"/>
                    </a:lnTo>
                    <a:lnTo>
                      <a:pt x="216" y="527"/>
                    </a:lnTo>
                    <a:lnTo>
                      <a:pt x="219" y="527"/>
                    </a:lnTo>
                    <a:lnTo>
                      <a:pt x="226" y="527"/>
                    </a:lnTo>
                    <a:lnTo>
                      <a:pt x="240" y="526"/>
                    </a:lnTo>
                    <a:lnTo>
                      <a:pt x="252" y="524"/>
                    </a:lnTo>
                    <a:lnTo>
                      <a:pt x="266" y="523"/>
                    </a:lnTo>
                    <a:lnTo>
                      <a:pt x="291" y="516"/>
                    </a:lnTo>
                    <a:lnTo>
                      <a:pt x="316" y="508"/>
                    </a:lnTo>
                    <a:lnTo>
                      <a:pt x="326" y="501"/>
                    </a:lnTo>
                    <a:lnTo>
                      <a:pt x="337" y="495"/>
                    </a:lnTo>
                    <a:lnTo>
                      <a:pt x="360" y="483"/>
                    </a:lnTo>
                    <a:lnTo>
                      <a:pt x="380" y="466"/>
                    </a:lnTo>
                    <a:lnTo>
                      <a:pt x="401" y="449"/>
                    </a:lnTo>
                    <a:lnTo>
                      <a:pt x="418" y="429"/>
                    </a:lnTo>
                    <a:lnTo>
                      <a:pt x="435" y="408"/>
                    </a:lnTo>
                    <a:lnTo>
                      <a:pt x="447" y="385"/>
                    </a:lnTo>
                    <a:lnTo>
                      <a:pt x="460" y="363"/>
                    </a:lnTo>
                    <a:lnTo>
                      <a:pt x="468" y="338"/>
                    </a:lnTo>
                    <a:lnTo>
                      <a:pt x="469" y="331"/>
                    </a:lnTo>
                    <a:lnTo>
                      <a:pt x="471" y="325"/>
                    </a:lnTo>
                    <a:lnTo>
                      <a:pt x="475" y="314"/>
                    </a:lnTo>
                    <a:lnTo>
                      <a:pt x="476" y="300"/>
                    </a:lnTo>
                    <a:lnTo>
                      <a:pt x="478" y="288"/>
                    </a:lnTo>
                    <a:lnTo>
                      <a:pt x="479" y="274"/>
                    </a:lnTo>
                    <a:lnTo>
                      <a:pt x="479" y="268"/>
                    </a:lnTo>
                    <a:lnTo>
                      <a:pt x="479" y="264"/>
                    </a:lnTo>
                    <a:lnTo>
                      <a:pt x="480" y="262"/>
                    </a:lnTo>
                    <a:close/>
                  </a:path>
                </a:pathLst>
              </a:custGeom>
              <a:solidFill>
                <a:srgbClr val="F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4" name="Freeform 65"/>
              <p:cNvSpPr>
                <a:spLocks/>
              </p:cNvSpPr>
              <p:nvPr/>
            </p:nvSpPr>
            <p:spPr bwMode="auto">
              <a:xfrm>
                <a:off x="4099" y="1243"/>
                <a:ext cx="103" cy="118"/>
              </a:xfrm>
              <a:custGeom>
                <a:avLst/>
                <a:gdLst>
                  <a:gd name="T0" fmla="*/ 1 w 512"/>
                  <a:gd name="T1" fmla="*/ 0 h 588"/>
                  <a:gd name="T2" fmla="*/ 1 w 512"/>
                  <a:gd name="T3" fmla="*/ 0 h 588"/>
                  <a:gd name="T4" fmla="*/ 1 w 512"/>
                  <a:gd name="T5" fmla="*/ 0 h 588"/>
                  <a:gd name="T6" fmla="*/ 1 w 512"/>
                  <a:gd name="T7" fmla="*/ 1 h 588"/>
                  <a:gd name="T8" fmla="*/ 1 w 512"/>
                  <a:gd name="T9" fmla="*/ 1 h 588"/>
                  <a:gd name="T10" fmla="*/ 1 w 512"/>
                  <a:gd name="T11" fmla="*/ 1 h 588"/>
                  <a:gd name="T12" fmla="*/ 1 w 512"/>
                  <a:gd name="T13" fmla="*/ 1 h 588"/>
                  <a:gd name="T14" fmla="*/ 1 w 512"/>
                  <a:gd name="T15" fmla="*/ 1 h 588"/>
                  <a:gd name="T16" fmla="*/ 1 w 512"/>
                  <a:gd name="T17" fmla="*/ 1 h 588"/>
                  <a:gd name="T18" fmla="*/ 1 w 512"/>
                  <a:gd name="T19" fmla="*/ 1 h 588"/>
                  <a:gd name="T20" fmla="*/ 1 w 512"/>
                  <a:gd name="T21" fmla="*/ 1 h 588"/>
                  <a:gd name="T22" fmla="*/ 0 w 512"/>
                  <a:gd name="T23" fmla="*/ 1 h 588"/>
                  <a:gd name="T24" fmla="*/ 0 w 512"/>
                  <a:gd name="T25" fmla="*/ 1 h 588"/>
                  <a:gd name="T26" fmla="*/ 0 w 512"/>
                  <a:gd name="T27" fmla="*/ 1 h 588"/>
                  <a:gd name="T28" fmla="*/ 0 w 512"/>
                  <a:gd name="T29" fmla="*/ 1 h 588"/>
                  <a:gd name="T30" fmla="*/ 0 w 512"/>
                  <a:gd name="T31" fmla="*/ 1 h 588"/>
                  <a:gd name="T32" fmla="*/ 0 w 512"/>
                  <a:gd name="T33" fmla="*/ 1 h 588"/>
                  <a:gd name="T34" fmla="*/ 0 w 512"/>
                  <a:gd name="T35" fmla="*/ 1 h 588"/>
                  <a:gd name="T36" fmla="*/ 0 w 512"/>
                  <a:gd name="T37" fmla="*/ 1 h 588"/>
                  <a:gd name="T38" fmla="*/ 0 w 512"/>
                  <a:gd name="T39" fmla="*/ 1 h 588"/>
                  <a:gd name="T40" fmla="*/ 0 w 512"/>
                  <a:gd name="T41" fmla="*/ 1 h 588"/>
                  <a:gd name="T42" fmla="*/ 0 w 512"/>
                  <a:gd name="T43" fmla="*/ 1 h 588"/>
                  <a:gd name="T44" fmla="*/ 0 w 512"/>
                  <a:gd name="T45" fmla="*/ 1 h 588"/>
                  <a:gd name="T46" fmla="*/ 0 w 512"/>
                  <a:gd name="T47" fmla="*/ 1 h 588"/>
                  <a:gd name="T48" fmla="*/ 1 w 512"/>
                  <a:gd name="T49" fmla="*/ 1 h 588"/>
                  <a:gd name="T50" fmla="*/ 1 w 512"/>
                  <a:gd name="T51" fmla="*/ 1 h 588"/>
                  <a:gd name="T52" fmla="*/ 1 w 512"/>
                  <a:gd name="T53" fmla="*/ 1 h 588"/>
                  <a:gd name="T54" fmla="*/ 1 w 512"/>
                  <a:gd name="T55" fmla="*/ 1 h 588"/>
                  <a:gd name="T56" fmla="*/ 1 w 512"/>
                  <a:gd name="T57" fmla="*/ 1 h 588"/>
                  <a:gd name="T58" fmla="*/ 1 w 512"/>
                  <a:gd name="T59" fmla="*/ 1 h 588"/>
                  <a:gd name="T60" fmla="*/ 1 w 512"/>
                  <a:gd name="T61" fmla="*/ 1 h 588"/>
                  <a:gd name="T62" fmla="*/ 1 w 512"/>
                  <a:gd name="T63" fmla="*/ 1 h 588"/>
                  <a:gd name="T64" fmla="*/ 1 w 512"/>
                  <a:gd name="T65" fmla="*/ 1 h 588"/>
                  <a:gd name="T66" fmla="*/ 1 w 512"/>
                  <a:gd name="T67" fmla="*/ 1 h 588"/>
                  <a:gd name="T68" fmla="*/ 1 w 512"/>
                  <a:gd name="T69" fmla="*/ 0 h 588"/>
                  <a:gd name="T70" fmla="*/ 1 w 512"/>
                  <a:gd name="T71" fmla="*/ 0 h 588"/>
                  <a:gd name="T72" fmla="*/ 1 w 512"/>
                  <a:gd name="T73" fmla="*/ 0 h 588"/>
                  <a:gd name="T74" fmla="*/ 1 w 512"/>
                  <a:gd name="T75" fmla="*/ 0 h 588"/>
                  <a:gd name="T76" fmla="*/ 1 w 512"/>
                  <a:gd name="T77" fmla="*/ 0 h 588"/>
                  <a:gd name="T78" fmla="*/ 0 w 512"/>
                  <a:gd name="T79" fmla="*/ 0 h 588"/>
                  <a:gd name="T80" fmla="*/ 1 w 512"/>
                  <a:gd name="T81" fmla="*/ 0 h 588"/>
                  <a:gd name="T82" fmla="*/ 1 w 512"/>
                  <a:gd name="T83" fmla="*/ 0 h 588"/>
                  <a:gd name="T84" fmla="*/ 1 w 512"/>
                  <a:gd name="T85" fmla="*/ 0 h 5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2"/>
                  <a:gd name="T130" fmla="*/ 0 h 588"/>
                  <a:gd name="T131" fmla="*/ 512 w 512"/>
                  <a:gd name="T132" fmla="*/ 588 h 5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2" h="588">
                    <a:moveTo>
                      <a:pt x="407" y="79"/>
                    </a:moveTo>
                    <a:lnTo>
                      <a:pt x="426" y="99"/>
                    </a:lnTo>
                    <a:lnTo>
                      <a:pt x="443" y="122"/>
                    </a:lnTo>
                    <a:lnTo>
                      <a:pt x="457" y="146"/>
                    </a:lnTo>
                    <a:lnTo>
                      <a:pt x="469" y="171"/>
                    </a:lnTo>
                    <a:lnTo>
                      <a:pt x="477" y="196"/>
                    </a:lnTo>
                    <a:lnTo>
                      <a:pt x="485" y="223"/>
                    </a:lnTo>
                    <a:lnTo>
                      <a:pt x="488" y="251"/>
                    </a:lnTo>
                    <a:lnTo>
                      <a:pt x="491" y="281"/>
                    </a:lnTo>
                    <a:lnTo>
                      <a:pt x="488" y="308"/>
                    </a:lnTo>
                    <a:lnTo>
                      <a:pt x="486" y="322"/>
                    </a:lnTo>
                    <a:lnTo>
                      <a:pt x="485" y="328"/>
                    </a:lnTo>
                    <a:lnTo>
                      <a:pt x="485" y="336"/>
                    </a:lnTo>
                    <a:lnTo>
                      <a:pt x="480" y="349"/>
                    </a:lnTo>
                    <a:lnTo>
                      <a:pt x="477" y="362"/>
                    </a:lnTo>
                    <a:lnTo>
                      <a:pt x="472" y="375"/>
                    </a:lnTo>
                    <a:lnTo>
                      <a:pt x="469" y="389"/>
                    </a:lnTo>
                    <a:lnTo>
                      <a:pt x="462" y="400"/>
                    </a:lnTo>
                    <a:lnTo>
                      <a:pt x="460" y="402"/>
                    </a:lnTo>
                    <a:lnTo>
                      <a:pt x="459" y="403"/>
                    </a:lnTo>
                    <a:lnTo>
                      <a:pt x="459" y="406"/>
                    </a:lnTo>
                    <a:lnTo>
                      <a:pt x="457" y="412"/>
                    </a:lnTo>
                    <a:lnTo>
                      <a:pt x="450" y="424"/>
                    </a:lnTo>
                    <a:lnTo>
                      <a:pt x="443" y="436"/>
                    </a:lnTo>
                    <a:lnTo>
                      <a:pt x="426" y="459"/>
                    </a:lnTo>
                    <a:lnTo>
                      <a:pt x="407" y="482"/>
                    </a:lnTo>
                    <a:lnTo>
                      <a:pt x="384" y="501"/>
                    </a:lnTo>
                    <a:lnTo>
                      <a:pt x="361" y="518"/>
                    </a:lnTo>
                    <a:lnTo>
                      <a:pt x="349" y="525"/>
                    </a:lnTo>
                    <a:lnTo>
                      <a:pt x="337" y="533"/>
                    </a:lnTo>
                    <a:lnTo>
                      <a:pt x="331" y="535"/>
                    </a:lnTo>
                    <a:lnTo>
                      <a:pt x="328" y="535"/>
                    </a:lnTo>
                    <a:lnTo>
                      <a:pt x="327" y="536"/>
                    </a:lnTo>
                    <a:lnTo>
                      <a:pt x="325" y="538"/>
                    </a:lnTo>
                    <a:lnTo>
                      <a:pt x="314" y="545"/>
                    </a:lnTo>
                    <a:lnTo>
                      <a:pt x="300" y="548"/>
                    </a:lnTo>
                    <a:lnTo>
                      <a:pt x="287" y="553"/>
                    </a:lnTo>
                    <a:lnTo>
                      <a:pt x="274" y="556"/>
                    </a:lnTo>
                    <a:lnTo>
                      <a:pt x="261" y="561"/>
                    </a:lnTo>
                    <a:lnTo>
                      <a:pt x="253" y="561"/>
                    </a:lnTo>
                    <a:lnTo>
                      <a:pt x="247" y="562"/>
                    </a:lnTo>
                    <a:lnTo>
                      <a:pt x="233" y="564"/>
                    </a:lnTo>
                    <a:lnTo>
                      <a:pt x="225" y="564"/>
                    </a:lnTo>
                    <a:lnTo>
                      <a:pt x="218" y="565"/>
                    </a:lnTo>
                    <a:lnTo>
                      <a:pt x="205" y="567"/>
                    </a:lnTo>
                    <a:lnTo>
                      <a:pt x="175" y="564"/>
                    </a:lnTo>
                    <a:lnTo>
                      <a:pt x="147" y="561"/>
                    </a:lnTo>
                    <a:lnTo>
                      <a:pt x="119" y="553"/>
                    </a:lnTo>
                    <a:lnTo>
                      <a:pt x="95" y="545"/>
                    </a:lnTo>
                    <a:lnTo>
                      <a:pt x="70" y="533"/>
                    </a:lnTo>
                    <a:lnTo>
                      <a:pt x="46" y="518"/>
                    </a:lnTo>
                    <a:lnTo>
                      <a:pt x="23" y="501"/>
                    </a:lnTo>
                    <a:lnTo>
                      <a:pt x="3" y="482"/>
                    </a:lnTo>
                    <a:lnTo>
                      <a:pt x="0" y="479"/>
                    </a:lnTo>
                    <a:lnTo>
                      <a:pt x="4" y="497"/>
                    </a:lnTo>
                    <a:lnTo>
                      <a:pt x="11" y="516"/>
                    </a:lnTo>
                    <a:lnTo>
                      <a:pt x="31" y="533"/>
                    </a:lnTo>
                    <a:lnTo>
                      <a:pt x="53" y="547"/>
                    </a:lnTo>
                    <a:lnTo>
                      <a:pt x="75" y="560"/>
                    </a:lnTo>
                    <a:lnTo>
                      <a:pt x="99" y="570"/>
                    </a:lnTo>
                    <a:lnTo>
                      <a:pt x="123" y="578"/>
                    </a:lnTo>
                    <a:lnTo>
                      <a:pt x="149" y="584"/>
                    </a:lnTo>
                    <a:lnTo>
                      <a:pt x="176" y="587"/>
                    </a:lnTo>
                    <a:lnTo>
                      <a:pt x="205" y="588"/>
                    </a:lnTo>
                    <a:lnTo>
                      <a:pt x="211" y="587"/>
                    </a:lnTo>
                    <a:lnTo>
                      <a:pt x="219" y="587"/>
                    </a:lnTo>
                    <a:lnTo>
                      <a:pt x="235" y="586"/>
                    </a:lnTo>
                    <a:lnTo>
                      <a:pt x="265" y="581"/>
                    </a:lnTo>
                    <a:lnTo>
                      <a:pt x="278" y="577"/>
                    </a:lnTo>
                    <a:lnTo>
                      <a:pt x="285" y="574"/>
                    </a:lnTo>
                    <a:lnTo>
                      <a:pt x="286" y="573"/>
                    </a:lnTo>
                    <a:lnTo>
                      <a:pt x="289" y="573"/>
                    </a:lnTo>
                    <a:lnTo>
                      <a:pt x="293" y="573"/>
                    </a:lnTo>
                    <a:lnTo>
                      <a:pt x="307" y="569"/>
                    </a:lnTo>
                    <a:lnTo>
                      <a:pt x="322" y="564"/>
                    </a:lnTo>
                    <a:lnTo>
                      <a:pt x="334" y="557"/>
                    </a:lnTo>
                    <a:lnTo>
                      <a:pt x="348" y="551"/>
                    </a:lnTo>
                    <a:lnTo>
                      <a:pt x="353" y="546"/>
                    </a:lnTo>
                    <a:lnTo>
                      <a:pt x="360" y="543"/>
                    </a:lnTo>
                    <a:lnTo>
                      <a:pt x="374" y="536"/>
                    </a:lnTo>
                    <a:lnTo>
                      <a:pt x="385" y="526"/>
                    </a:lnTo>
                    <a:lnTo>
                      <a:pt x="398" y="517"/>
                    </a:lnTo>
                    <a:lnTo>
                      <a:pt x="409" y="506"/>
                    </a:lnTo>
                    <a:lnTo>
                      <a:pt x="411" y="503"/>
                    </a:lnTo>
                    <a:lnTo>
                      <a:pt x="415" y="501"/>
                    </a:lnTo>
                    <a:lnTo>
                      <a:pt x="421" y="496"/>
                    </a:lnTo>
                    <a:lnTo>
                      <a:pt x="426" y="489"/>
                    </a:lnTo>
                    <a:lnTo>
                      <a:pt x="428" y="486"/>
                    </a:lnTo>
                    <a:lnTo>
                      <a:pt x="432" y="484"/>
                    </a:lnTo>
                    <a:lnTo>
                      <a:pt x="442" y="472"/>
                    </a:lnTo>
                    <a:lnTo>
                      <a:pt x="451" y="460"/>
                    </a:lnTo>
                    <a:lnTo>
                      <a:pt x="461" y="449"/>
                    </a:lnTo>
                    <a:lnTo>
                      <a:pt x="476" y="424"/>
                    </a:lnTo>
                    <a:lnTo>
                      <a:pt x="483" y="410"/>
                    </a:lnTo>
                    <a:lnTo>
                      <a:pt x="489" y="398"/>
                    </a:lnTo>
                    <a:lnTo>
                      <a:pt x="494" y="383"/>
                    </a:lnTo>
                    <a:lnTo>
                      <a:pt x="499" y="369"/>
                    </a:lnTo>
                    <a:lnTo>
                      <a:pt x="499" y="365"/>
                    </a:lnTo>
                    <a:lnTo>
                      <a:pt x="499" y="362"/>
                    </a:lnTo>
                    <a:lnTo>
                      <a:pt x="500" y="361"/>
                    </a:lnTo>
                    <a:lnTo>
                      <a:pt x="502" y="355"/>
                    </a:lnTo>
                    <a:lnTo>
                      <a:pt x="506" y="341"/>
                    </a:lnTo>
                    <a:lnTo>
                      <a:pt x="510" y="311"/>
                    </a:lnTo>
                    <a:lnTo>
                      <a:pt x="511" y="296"/>
                    </a:lnTo>
                    <a:lnTo>
                      <a:pt x="511" y="288"/>
                    </a:lnTo>
                    <a:lnTo>
                      <a:pt x="512" y="281"/>
                    </a:lnTo>
                    <a:lnTo>
                      <a:pt x="510" y="248"/>
                    </a:lnTo>
                    <a:lnTo>
                      <a:pt x="506" y="219"/>
                    </a:lnTo>
                    <a:lnTo>
                      <a:pt x="499" y="189"/>
                    </a:lnTo>
                    <a:lnTo>
                      <a:pt x="489" y="162"/>
                    </a:lnTo>
                    <a:lnTo>
                      <a:pt x="476" y="135"/>
                    </a:lnTo>
                    <a:lnTo>
                      <a:pt x="461" y="110"/>
                    </a:lnTo>
                    <a:lnTo>
                      <a:pt x="442" y="86"/>
                    </a:lnTo>
                    <a:lnTo>
                      <a:pt x="421" y="64"/>
                    </a:lnTo>
                    <a:lnTo>
                      <a:pt x="399" y="43"/>
                    </a:lnTo>
                    <a:lnTo>
                      <a:pt x="376" y="26"/>
                    </a:lnTo>
                    <a:lnTo>
                      <a:pt x="351" y="11"/>
                    </a:lnTo>
                    <a:lnTo>
                      <a:pt x="339" y="4"/>
                    </a:lnTo>
                    <a:lnTo>
                      <a:pt x="327" y="0"/>
                    </a:lnTo>
                    <a:lnTo>
                      <a:pt x="306" y="2"/>
                    </a:lnTo>
                    <a:lnTo>
                      <a:pt x="289" y="7"/>
                    </a:lnTo>
                    <a:lnTo>
                      <a:pt x="303" y="11"/>
                    </a:lnTo>
                    <a:lnTo>
                      <a:pt x="319" y="18"/>
                    </a:lnTo>
                    <a:lnTo>
                      <a:pt x="334" y="25"/>
                    </a:lnTo>
                    <a:lnTo>
                      <a:pt x="350" y="34"/>
                    </a:lnTo>
                    <a:lnTo>
                      <a:pt x="363" y="43"/>
                    </a:lnTo>
                    <a:lnTo>
                      <a:pt x="378" y="54"/>
                    </a:lnTo>
                    <a:lnTo>
                      <a:pt x="392" y="65"/>
                    </a:lnTo>
                    <a:lnTo>
                      <a:pt x="407" y="79"/>
                    </a:lnTo>
                    <a:close/>
                  </a:path>
                </a:pathLst>
              </a:custGeom>
              <a:solidFill>
                <a:srgbClr val="F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5" name="Freeform 66"/>
              <p:cNvSpPr>
                <a:spLocks/>
              </p:cNvSpPr>
              <p:nvPr/>
            </p:nvSpPr>
            <p:spPr bwMode="auto">
              <a:xfrm>
                <a:off x="4101" y="1243"/>
                <a:ext cx="104" cy="122"/>
              </a:xfrm>
              <a:custGeom>
                <a:avLst/>
                <a:gdLst>
                  <a:gd name="T0" fmla="*/ 1 w 520"/>
                  <a:gd name="T1" fmla="*/ 0 h 610"/>
                  <a:gd name="T2" fmla="*/ 1 w 520"/>
                  <a:gd name="T3" fmla="*/ 0 h 610"/>
                  <a:gd name="T4" fmla="*/ 1 w 520"/>
                  <a:gd name="T5" fmla="*/ 0 h 610"/>
                  <a:gd name="T6" fmla="*/ 1 w 520"/>
                  <a:gd name="T7" fmla="*/ 0 h 610"/>
                  <a:gd name="T8" fmla="*/ 1 w 520"/>
                  <a:gd name="T9" fmla="*/ 0 h 610"/>
                  <a:gd name="T10" fmla="*/ 1 w 520"/>
                  <a:gd name="T11" fmla="*/ 1 h 610"/>
                  <a:gd name="T12" fmla="*/ 1 w 520"/>
                  <a:gd name="T13" fmla="*/ 1 h 610"/>
                  <a:gd name="T14" fmla="*/ 1 w 520"/>
                  <a:gd name="T15" fmla="*/ 1 h 610"/>
                  <a:gd name="T16" fmla="*/ 1 w 520"/>
                  <a:gd name="T17" fmla="*/ 1 h 610"/>
                  <a:gd name="T18" fmla="*/ 1 w 520"/>
                  <a:gd name="T19" fmla="*/ 1 h 610"/>
                  <a:gd name="T20" fmla="*/ 1 w 520"/>
                  <a:gd name="T21" fmla="*/ 1 h 610"/>
                  <a:gd name="T22" fmla="*/ 1 w 520"/>
                  <a:gd name="T23" fmla="*/ 1 h 610"/>
                  <a:gd name="T24" fmla="*/ 1 w 520"/>
                  <a:gd name="T25" fmla="*/ 1 h 610"/>
                  <a:gd name="T26" fmla="*/ 1 w 520"/>
                  <a:gd name="T27" fmla="*/ 1 h 610"/>
                  <a:gd name="T28" fmla="*/ 1 w 520"/>
                  <a:gd name="T29" fmla="*/ 1 h 610"/>
                  <a:gd name="T30" fmla="*/ 1 w 520"/>
                  <a:gd name="T31" fmla="*/ 1 h 610"/>
                  <a:gd name="T32" fmla="*/ 1 w 520"/>
                  <a:gd name="T33" fmla="*/ 1 h 610"/>
                  <a:gd name="T34" fmla="*/ 1 w 520"/>
                  <a:gd name="T35" fmla="*/ 1 h 610"/>
                  <a:gd name="T36" fmla="*/ 1 w 520"/>
                  <a:gd name="T37" fmla="*/ 1 h 610"/>
                  <a:gd name="T38" fmla="*/ 0 w 520"/>
                  <a:gd name="T39" fmla="*/ 1 h 610"/>
                  <a:gd name="T40" fmla="*/ 0 w 520"/>
                  <a:gd name="T41" fmla="*/ 1 h 610"/>
                  <a:gd name="T42" fmla="*/ 0 w 520"/>
                  <a:gd name="T43" fmla="*/ 1 h 610"/>
                  <a:gd name="T44" fmla="*/ 0 w 520"/>
                  <a:gd name="T45" fmla="*/ 1 h 610"/>
                  <a:gd name="T46" fmla="*/ 0 w 520"/>
                  <a:gd name="T47" fmla="*/ 1 h 610"/>
                  <a:gd name="T48" fmla="*/ 0 w 520"/>
                  <a:gd name="T49" fmla="*/ 1 h 610"/>
                  <a:gd name="T50" fmla="*/ 0 w 520"/>
                  <a:gd name="T51" fmla="*/ 1 h 610"/>
                  <a:gd name="T52" fmla="*/ 0 w 520"/>
                  <a:gd name="T53" fmla="*/ 1 h 610"/>
                  <a:gd name="T54" fmla="*/ 0 w 520"/>
                  <a:gd name="T55" fmla="*/ 1 h 610"/>
                  <a:gd name="T56" fmla="*/ 0 w 520"/>
                  <a:gd name="T57" fmla="*/ 1 h 610"/>
                  <a:gd name="T58" fmla="*/ 0 w 520"/>
                  <a:gd name="T59" fmla="*/ 1 h 610"/>
                  <a:gd name="T60" fmla="*/ 0 w 520"/>
                  <a:gd name="T61" fmla="*/ 1 h 610"/>
                  <a:gd name="T62" fmla="*/ 0 w 520"/>
                  <a:gd name="T63" fmla="*/ 1 h 610"/>
                  <a:gd name="T64" fmla="*/ 0 w 520"/>
                  <a:gd name="T65" fmla="*/ 1 h 610"/>
                  <a:gd name="T66" fmla="*/ 0 w 520"/>
                  <a:gd name="T67" fmla="*/ 1 h 610"/>
                  <a:gd name="T68" fmla="*/ 0 w 520"/>
                  <a:gd name="T69" fmla="*/ 1 h 610"/>
                  <a:gd name="T70" fmla="*/ 0 w 520"/>
                  <a:gd name="T71" fmla="*/ 1 h 610"/>
                  <a:gd name="T72" fmla="*/ 0 w 520"/>
                  <a:gd name="T73" fmla="*/ 1 h 610"/>
                  <a:gd name="T74" fmla="*/ 1 w 520"/>
                  <a:gd name="T75" fmla="*/ 1 h 610"/>
                  <a:gd name="T76" fmla="*/ 1 w 520"/>
                  <a:gd name="T77" fmla="*/ 1 h 610"/>
                  <a:gd name="T78" fmla="*/ 1 w 520"/>
                  <a:gd name="T79" fmla="*/ 1 h 610"/>
                  <a:gd name="T80" fmla="*/ 1 w 520"/>
                  <a:gd name="T81" fmla="*/ 1 h 610"/>
                  <a:gd name="T82" fmla="*/ 1 w 520"/>
                  <a:gd name="T83" fmla="*/ 1 h 610"/>
                  <a:gd name="T84" fmla="*/ 1 w 520"/>
                  <a:gd name="T85" fmla="*/ 1 h 610"/>
                  <a:gd name="T86" fmla="*/ 1 w 520"/>
                  <a:gd name="T87" fmla="*/ 1 h 610"/>
                  <a:gd name="T88" fmla="*/ 1 w 520"/>
                  <a:gd name="T89" fmla="*/ 1 h 610"/>
                  <a:gd name="T90" fmla="*/ 1 w 520"/>
                  <a:gd name="T91" fmla="*/ 1 h 610"/>
                  <a:gd name="T92" fmla="*/ 1 w 520"/>
                  <a:gd name="T93" fmla="*/ 1 h 610"/>
                  <a:gd name="T94" fmla="*/ 1 w 520"/>
                  <a:gd name="T95" fmla="*/ 0 h 610"/>
                  <a:gd name="T96" fmla="*/ 1 w 520"/>
                  <a:gd name="T97" fmla="*/ 0 h 610"/>
                  <a:gd name="T98" fmla="*/ 1 w 520"/>
                  <a:gd name="T99" fmla="*/ 0 h 610"/>
                  <a:gd name="T100" fmla="*/ 1 w 520"/>
                  <a:gd name="T101" fmla="*/ 0 h 610"/>
                  <a:gd name="T102" fmla="*/ 1 w 520"/>
                  <a:gd name="T103" fmla="*/ 0 h 610"/>
                  <a:gd name="T104" fmla="*/ 1 w 520"/>
                  <a:gd name="T105" fmla="*/ 0 h 610"/>
                  <a:gd name="T106" fmla="*/ 1 w 520"/>
                  <a:gd name="T107" fmla="*/ 0 h 610"/>
                  <a:gd name="T108" fmla="*/ 1 w 520"/>
                  <a:gd name="T109" fmla="*/ 0 h 610"/>
                  <a:gd name="T110" fmla="*/ 1 w 520"/>
                  <a:gd name="T111" fmla="*/ 0 h 610"/>
                  <a:gd name="T112" fmla="*/ 1 w 520"/>
                  <a:gd name="T113" fmla="*/ 0 h 6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0"/>
                  <a:gd name="T172" fmla="*/ 0 h 610"/>
                  <a:gd name="T173" fmla="*/ 520 w 520"/>
                  <a:gd name="T174" fmla="*/ 610 h 6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0" h="610">
                    <a:moveTo>
                      <a:pt x="410" y="67"/>
                    </a:moveTo>
                    <a:lnTo>
                      <a:pt x="431" y="89"/>
                    </a:lnTo>
                    <a:lnTo>
                      <a:pt x="450" y="113"/>
                    </a:lnTo>
                    <a:lnTo>
                      <a:pt x="465" y="138"/>
                    </a:lnTo>
                    <a:lnTo>
                      <a:pt x="478" y="165"/>
                    </a:lnTo>
                    <a:lnTo>
                      <a:pt x="488" y="192"/>
                    </a:lnTo>
                    <a:lnTo>
                      <a:pt x="495" y="222"/>
                    </a:lnTo>
                    <a:lnTo>
                      <a:pt x="499" y="251"/>
                    </a:lnTo>
                    <a:lnTo>
                      <a:pt x="501" y="284"/>
                    </a:lnTo>
                    <a:lnTo>
                      <a:pt x="500" y="291"/>
                    </a:lnTo>
                    <a:lnTo>
                      <a:pt x="500" y="299"/>
                    </a:lnTo>
                    <a:lnTo>
                      <a:pt x="499" y="314"/>
                    </a:lnTo>
                    <a:lnTo>
                      <a:pt x="495" y="344"/>
                    </a:lnTo>
                    <a:lnTo>
                      <a:pt x="491" y="358"/>
                    </a:lnTo>
                    <a:lnTo>
                      <a:pt x="489" y="364"/>
                    </a:lnTo>
                    <a:lnTo>
                      <a:pt x="488" y="365"/>
                    </a:lnTo>
                    <a:lnTo>
                      <a:pt x="488" y="368"/>
                    </a:lnTo>
                    <a:lnTo>
                      <a:pt x="488" y="372"/>
                    </a:lnTo>
                    <a:lnTo>
                      <a:pt x="483" y="386"/>
                    </a:lnTo>
                    <a:lnTo>
                      <a:pt x="478" y="401"/>
                    </a:lnTo>
                    <a:lnTo>
                      <a:pt x="472" y="413"/>
                    </a:lnTo>
                    <a:lnTo>
                      <a:pt x="465" y="427"/>
                    </a:lnTo>
                    <a:lnTo>
                      <a:pt x="450" y="452"/>
                    </a:lnTo>
                    <a:lnTo>
                      <a:pt x="440" y="463"/>
                    </a:lnTo>
                    <a:lnTo>
                      <a:pt x="431" y="475"/>
                    </a:lnTo>
                    <a:lnTo>
                      <a:pt x="421" y="487"/>
                    </a:lnTo>
                    <a:lnTo>
                      <a:pt x="417" y="489"/>
                    </a:lnTo>
                    <a:lnTo>
                      <a:pt x="415" y="492"/>
                    </a:lnTo>
                    <a:lnTo>
                      <a:pt x="410" y="499"/>
                    </a:lnTo>
                    <a:lnTo>
                      <a:pt x="404" y="504"/>
                    </a:lnTo>
                    <a:lnTo>
                      <a:pt x="400" y="506"/>
                    </a:lnTo>
                    <a:lnTo>
                      <a:pt x="398" y="509"/>
                    </a:lnTo>
                    <a:lnTo>
                      <a:pt x="387" y="520"/>
                    </a:lnTo>
                    <a:lnTo>
                      <a:pt x="374" y="529"/>
                    </a:lnTo>
                    <a:lnTo>
                      <a:pt x="363" y="539"/>
                    </a:lnTo>
                    <a:lnTo>
                      <a:pt x="349" y="546"/>
                    </a:lnTo>
                    <a:lnTo>
                      <a:pt x="342" y="549"/>
                    </a:lnTo>
                    <a:lnTo>
                      <a:pt x="337" y="554"/>
                    </a:lnTo>
                    <a:lnTo>
                      <a:pt x="323" y="560"/>
                    </a:lnTo>
                    <a:lnTo>
                      <a:pt x="311" y="567"/>
                    </a:lnTo>
                    <a:lnTo>
                      <a:pt x="296" y="572"/>
                    </a:lnTo>
                    <a:lnTo>
                      <a:pt x="282" y="576"/>
                    </a:lnTo>
                    <a:lnTo>
                      <a:pt x="278" y="576"/>
                    </a:lnTo>
                    <a:lnTo>
                      <a:pt x="275" y="576"/>
                    </a:lnTo>
                    <a:lnTo>
                      <a:pt x="274" y="577"/>
                    </a:lnTo>
                    <a:lnTo>
                      <a:pt x="267" y="580"/>
                    </a:lnTo>
                    <a:lnTo>
                      <a:pt x="254" y="584"/>
                    </a:lnTo>
                    <a:lnTo>
                      <a:pt x="224" y="589"/>
                    </a:lnTo>
                    <a:lnTo>
                      <a:pt x="208" y="590"/>
                    </a:lnTo>
                    <a:lnTo>
                      <a:pt x="200" y="590"/>
                    </a:lnTo>
                    <a:lnTo>
                      <a:pt x="194" y="591"/>
                    </a:lnTo>
                    <a:lnTo>
                      <a:pt x="165" y="590"/>
                    </a:lnTo>
                    <a:lnTo>
                      <a:pt x="138" y="587"/>
                    </a:lnTo>
                    <a:lnTo>
                      <a:pt x="112" y="581"/>
                    </a:lnTo>
                    <a:lnTo>
                      <a:pt x="88" y="573"/>
                    </a:lnTo>
                    <a:lnTo>
                      <a:pt x="64" y="563"/>
                    </a:lnTo>
                    <a:lnTo>
                      <a:pt x="42" y="550"/>
                    </a:lnTo>
                    <a:lnTo>
                      <a:pt x="20" y="536"/>
                    </a:lnTo>
                    <a:lnTo>
                      <a:pt x="0" y="519"/>
                    </a:lnTo>
                    <a:lnTo>
                      <a:pt x="4" y="537"/>
                    </a:lnTo>
                    <a:lnTo>
                      <a:pt x="11" y="555"/>
                    </a:lnTo>
                    <a:lnTo>
                      <a:pt x="30" y="567"/>
                    </a:lnTo>
                    <a:lnTo>
                      <a:pt x="52" y="579"/>
                    </a:lnTo>
                    <a:lnTo>
                      <a:pt x="73" y="588"/>
                    </a:lnTo>
                    <a:lnTo>
                      <a:pt x="96" y="596"/>
                    </a:lnTo>
                    <a:lnTo>
                      <a:pt x="119" y="601"/>
                    </a:lnTo>
                    <a:lnTo>
                      <a:pt x="143" y="606"/>
                    </a:lnTo>
                    <a:lnTo>
                      <a:pt x="168" y="609"/>
                    </a:lnTo>
                    <a:lnTo>
                      <a:pt x="194" y="610"/>
                    </a:lnTo>
                    <a:lnTo>
                      <a:pt x="225" y="608"/>
                    </a:lnTo>
                    <a:lnTo>
                      <a:pt x="257" y="604"/>
                    </a:lnTo>
                    <a:lnTo>
                      <a:pt x="272" y="599"/>
                    </a:lnTo>
                    <a:lnTo>
                      <a:pt x="288" y="596"/>
                    </a:lnTo>
                    <a:lnTo>
                      <a:pt x="295" y="592"/>
                    </a:lnTo>
                    <a:lnTo>
                      <a:pt x="303" y="590"/>
                    </a:lnTo>
                    <a:lnTo>
                      <a:pt x="318" y="585"/>
                    </a:lnTo>
                    <a:lnTo>
                      <a:pt x="346" y="571"/>
                    </a:lnTo>
                    <a:lnTo>
                      <a:pt x="373" y="555"/>
                    </a:lnTo>
                    <a:lnTo>
                      <a:pt x="375" y="551"/>
                    </a:lnTo>
                    <a:lnTo>
                      <a:pt x="379" y="549"/>
                    </a:lnTo>
                    <a:lnTo>
                      <a:pt x="385" y="545"/>
                    </a:lnTo>
                    <a:lnTo>
                      <a:pt x="399" y="536"/>
                    </a:lnTo>
                    <a:lnTo>
                      <a:pt x="424" y="514"/>
                    </a:lnTo>
                    <a:lnTo>
                      <a:pt x="434" y="500"/>
                    </a:lnTo>
                    <a:lnTo>
                      <a:pt x="446" y="488"/>
                    </a:lnTo>
                    <a:lnTo>
                      <a:pt x="455" y="474"/>
                    </a:lnTo>
                    <a:lnTo>
                      <a:pt x="459" y="468"/>
                    </a:lnTo>
                    <a:lnTo>
                      <a:pt x="461" y="464"/>
                    </a:lnTo>
                    <a:lnTo>
                      <a:pt x="465" y="462"/>
                    </a:lnTo>
                    <a:lnTo>
                      <a:pt x="481" y="435"/>
                    </a:lnTo>
                    <a:lnTo>
                      <a:pt x="495" y="407"/>
                    </a:lnTo>
                    <a:lnTo>
                      <a:pt x="506" y="378"/>
                    </a:lnTo>
                    <a:lnTo>
                      <a:pt x="509" y="362"/>
                    </a:lnTo>
                    <a:lnTo>
                      <a:pt x="514" y="347"/>
                    </a:lnTo>
                    <a:lnTo>
                      <a:pt x="518" y="316"/>
                    </a:lnTo>
                    <a:lnTo>
                      <a:pt x="520" y="284"/>
                    </a:lnTo>
                    <a:lnTo>
                      <a:pt x="518" y="250"/>
                    </a:lnTo>
                    <a:lnTo>
                      <a:pt x="514" y="218"/>
                    </a:lnTo>
                    <a:lnTo>
                      <a:pt x="506" y="186"/>
                    </a:lnTo>
                    <a:lnTo>
                      <a:pt x="495" y="158"/>
                    </a:lnTo>
                    <a:lnTo>
                      <a:pt x="481" y="129"/>
                    </a:lnTo>
                    <a:lnTo>
                      <a:pt x="465" y="102"/>
                    </a:lnTo>
                    <a:lnTo>
                      <a:pt x="446" y="76"/>
                    </a:lnTo>
                    <a:lnTo>
                      <a:pt x="424" y="53"/>
                    </a:lnTo>
                    <a:lnTo>
                      <a:pt x="390" y="22"/>
                    </a:lnTo>
                    <a:lnTo>
                      <a:pt x="372" y="10"/>
                    </a:lnTo>
                    <a:lnTo>
                      <a:pt x="355" y="0"/>
                    </a:lnTo>
                    <a:lnTo>
                      <a:pt x="333" y="0"/>
                    </a:lnTo>
                    <a:lnTo>
                      <a:pt x="316" y="3"/>
                    </a:lnTo>
                    <a:lnTo>
                      <a:pt x="328" y="7"/>
                    </a:lnTo>
                    <a:lnTo>
                      <a:pt x="340" y="14"/>
                    </a:lnTo>
                    <a:lnTo>
                      <a:pt x="365" y="29"/>
                    </a:lnTo>
                    <a:lnTo>
                      <a:pt x="388" y="46"/>
                    </a:lnTo>
                    <a:lnTo>
                      <a:pt x="410" y="67"/>
                    </a:lnTo>
                    <a:close/>
                  </a:path>
                </a:pathLst>
              </a:custGeom>
              <a:solidFill>
                <a:srgbClr val="FF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6" name="Freeform 67"/>
              <p:cNvSpPr>
                <a:spLocks/>
              </p:cNvSpPr>
              <p:nvPr/>
            </p:nvSpPr>
            <p:spPr bwMode="auto">
              <a:xfrm>
                <a:off x="4199" y="1305"/>
                <a:ext cx="57" cy="93"/>
              </a:xfrm>
              <a:custGeom>
                <a:avLst/>
                <a:gdLst>
                  <a:gd name="T0" fmla="*/ 0 w 286"/>
                  <a:gd name="T1" fmla="*/ 0 h 464"/>
                  <a:gd name="T2" fmla="*/ 0 w 286"/>
                  <a:gd name="T3" fmla="*/ 0 h 464"/>
                  <a:gd name="T4" fmla="*/ 0 w 286"/>
                  <a:gd name="T5" fmla="*/ 0 h 464"/>
                  <a:gd name="T6" fmla="*/ 0 w 286"/>
                  <a:gd name="T7" fmla="*/ 0 h 464"/>
                  <a:gd name="T8" fmla="*/ 0 w 286"/>
                  <a:gd name="T9" fmla="*/ 0 h 464"/>
                  <a:gd name="T10" fmla="*/ 0 w 286"/>
                  <a:gd name="T11" fmla="*/ 0 h 464"/>
                  <a:gd name="T12" fmla="*/ 0 w 286"/>
                  <a:gd name="T13" fmla="*/ 0 h 464"/>
                  <a:gd name="T14" fmla="*/ 0 w 286"/>
                  <a:gd name="T15" fmla="*/ 0 h 464"/>
                  <a:gd name="T16" fmla="*/ 0 w 286"/>
                  <a:gd name="T17" fmla="*/ 0 h 464"/>
                  <a:gd name="T18" fmla="*/ 0 w 286"/>
                  <a:gd name="T19" fmla="*/ 0 h 464"/>
                  <a:gd name="T20" fmla="*/ 0 w 286"/>
                  <a:gd name="T21" fmla="*/ 0 h 464"/>
                  <a:gd name="T22" fmla="*/ 0 w 286"/>
                  <a:gd name="T23" fmla="*/ 0 h 464"/>
                  <a:gd name="T24" fmla="*/ 0 w 286"/>
                  <a:gd name="T25" fmla="*/ 0 h 464"/>
                  <a:gd name="T26" fmla="*/ 0 w 286"/>
                  <a:gd name="T27" fmla="*/ 0 h 464"/>
                  <a:gd name="T28" fmla="*/ 0 w 286"/>
                  <a:gd name="T29" fmla="*/ 0 h 464"/>
                  <a:gd name="T30" fmla="*/ 0 w 286"/>
                  <a:gd name="T31" fmla="*/ 0 h 464"/>
                  <a:gd name="T32" fmla="*/ 0 w 286"/>
                  <a:gd name="T33" fmla="*/ 1 h 464"/>
                  <a:gd name="T34" fmla="*/ 0 w 286"/>
                  <a:gd name="T35" fmla="*/ 1 h 464"/>
                  <a:gd name="T36" fmla="*/ 0 w 286"/>
                  <a:gd name="T37" fmla="*/ 1 h 464"/>
                  <a:gd name="T38" fmla="*/ 0 w 286"/>
                  <a:gd name="T39" fmla="*/ 1 h 464"/>
                  <a:gd name="T40" fmla="*/ 0 w 286"/>
                  <a:gd name="T41" fmla="*/ 1 h 464"/>
                  <a:gd name="T42" fmla="*/ 0 w 286"/>
                  <a:gd name="T43" fmla="*/ 1 h 464"/>
                  <a:gd name="T44" fmla="*/ 0 w 286"/>
                  <a:gd name="T45" fmla="*/ 1 h 464"/>
                  <a:gd name="T46" fmla="*/ 0 w 286"/>
                  <a:gd name="T47" fmla="*/ 1 h 464"/>
                  <a:gd name="T48" fmla="*/ 0 w 286"/>
                  <a:gd name="T49" fmla="*/ 1 h 464"/>
                  <a:gd name="T50" fmla="*/ 0 w 286"/>
                  <a:gd name="T51" fmla="*/ 1 h 464"/>
                  <a:gd name="T52" fmla="*/ 0 w 286"/>
                  <a:gd name="T53" fmla="*/ 1 h 464"/>
                  <a:gd name="T54" fmla="*/ 0 w 286"/>
                  <a:gd name="T55" fmla="*/ 1 h 464"/>
                  <a:gd name="T56" fmla="*/ 0 w 286"/>
                  <a:gd name="T57" fmla="*/ 1 h 464"/>
                  <a:gd name="T58" fmla="*/ 0 w 286"/>
                  <a:gd name="T59" fmla="*/ 1 h 464"/>
                  <a:gd name="T60" fmla="*/ 0 w 286"/>
                  <a:gd name="T61" fmla="*/ 1 h 464"/>
                  <a:gd name="T62" fmla="*/ 0 w 286"/>
                  <a:gd name="T63" fmla="*/ 1 h 464"/>
                  <a:gd name="T64" fmla="*/ 0 w 286"/>
                  <a:gd name="T65" fmla="*/ 1 h 464"/>
                  <a:gd name="T66" fmla="*/ 0 w 286"/>
                  <a:gd name="T67" fmla="*/ 0 h 464"/>
                  <a:gd name="T68" fmla="*/ 0 w 286"/>
                  <a:gd name="T69" fmla="*/ 0 h 464"/>
                  <a:gd name="T70" fmla="*/ 0 w 286"/>
                  <a:gd name="T71" fmla="*/ 0 h 464"/>
                  <a:gd name="T72" fmla="*/ 0 w 286"/>
                  <a:gd name="T73" fmla="*/ 0 h 464"/>
                  <a:gd name="T74" fmla="*/ 0 w 286"/>
                  <a:gd name="T75" fmla="*/ 0 h 464"/>
                  <a:gd name="T76" fmla="*/ 0 w 286"/>
                  <a:gd name="T77" fmla="*/ 0 h 464"/>
                  <a:gd name="T78" fmla="*/ 0 w 286"/>
                  <a:gd name="T79" fmla="*/ 0 h 464"/>
                  <a:gd name="T80" fmla="*/ 0 w 286"/>
                  <a:gd name="T81" fmla="*/ 0 h 464"/>
                  <a:gd name="T82" fmla="*/ 0 w 286"/>
                  <a:gd name="T83" fmla="*/ 0 h 464"/>
                  <a:gd name="T84" fmla="*/ 0 w 286"/>
                  <a:gd name="T85" fmla="*/ 0 h 4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464"/>
                  <a:gd name="T131" fmla="*/ 286 w 286"/>
                  <a:gd name="T132" fmla="*/ 464 h 4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464">
                    <a:moveTo>
                      <a:pt x="286" y="110"/>
                    </a:moveTo>
                    <a:lnTo>
                      <a:pt x="286" y="82"/>
                    </a:lnTo>
                    <a:lnTo>
                      <a:pt x="284" y="40"/>
                    </a:lnTo>
                    <a:lnTo>
                      <a:pt x="280" y="0"/>
                    </a:lnTo>
                    <a:lnTo>
                      <a:pt x="277" y="13"/>
                    </a:lnTo>
                    <a:lnTo>
                      <a:pt x="276" y="26"/>
                    </a:lnTo>
                    <a:lnTo>
                      <a:pt x="273" y="53"/>
                    </a:lnTo>
                    <a:lnTo>
                      <a:pt x="268" y="78"/>
                    </a:lnTo>
                    <a:lnTo>
                      <a:pt x="264" y="105"/>
                    </a:lnTo>
                    <a:lnTo>
                      <a:pt x="257" y="128"/>
                    </a:lnTo>
                    <a:lnTo>
                      <a:pt x="250" y="153"/>
                    </a:lnTo>
                    <a:lnTo>
                      <a:pt x="241" y="177"/>
                    </a:lnTo>
                    <a:lnTo>
                      <a:pt x="232" y="202"/>
                    </a:lnTo>
                    <a:lnTo>
                      <a:pt x="207" y="247"/>
                    </a:lnTo>
                    <a:lnTo>
                      <a:pt x="193" y="269"/>
                    </a:lnTo>
                    <a:lnTo>
                      <a:pt x="180" y="292"/>
                    </a:lnTo>
                    <a:lnTo>
                      <a:pt x="164" y="312"/>
                    </a:lnTo>
                    <a:lnTo>
                      <a:pt x="148" y="334"/>
                    </a:lnTo>
                    <a:lnTo>
                      <a:pt x="112" y="374"/>
                    </a:lnTo>
                    <a:lnTo>
                      <a:pt x="83" y="399"/>
                    </a:lnTo>
                    <a:lnTo>
                      <a:pt x="56" y="423"/>
                    </a:lnTo>
                    <a:lnTo>
                      <a:pt x="48" y="428"/>
                    </a:lnTo>
                    <a:lnTo>
                      <a:pt x="41" y="433"/>
                    </a:lnTo>
                    <a:lnTo>
                      <a:pt x="28" y="445"/>
                    </a:lnTo>
                    <a:lnTo>
                      <a:pt x="0" y="464"/>
                    </a:lnTo>
                    <a:lnTo>
                      <a:pt x="21" y="456"/>
                    </a:lnTo>
                    <a:lnTo>
                      <a:pt x="31" y="451"/>
                    </a:lnTo>
                    <a:lnTo>
                      <a:pt x="42" y="448"/>
                    </a:lnTo>
                    <a:lnTo>
                      <a:pt x="62" y="439"/>
                    </a:lnTo>
                    <a:lnTo>
                      <a:pt x="82" y="430"/>
                    </a:lnTo>
                    <a:lnTo>
                      <a:pt x="125" y="389"/>
                    </a:lnTo>
                    <a:lnTo>
                      <a:pt x="154" y="357"/>
                    </a:lnTo>
                    <a:lnTo>
                      <a:pt x="181" y="326"/>
                    </a:lnTo>
                    <a:lnTo>
                      <a:pt x="205" y="292"/>
                    </a:lnTo>
                    <a:lnTo>
                      <a:pt x="227" y="258"/>
                    </a:lnTo>
                    <a:lnTo>
                      <a:pt x="246" y="221"/>
                    </a:lnTo>
                    <a:lnTo>
                      <a:pt x="263" y="185"/>
                    </a:lnTo>
                    <a:lnTo>
                      <a:pt x="265" y="175"/>
                    </a:lnTo>
                    <a:lnTo>
                      <a:pt x="268" y="166"/>
                    </a:lnTo>
                    <a:lnTo>
                      <a:pt x="275" y="148"/>
                    </a:lnTo>
                    <a:lnTo>
                      <a:pt x="277" y="137"/>
                    </a:lnTo>
                    <a:lnTo>
                      <a:pt x="281" y="128"/>
                    </a:lnTo>
                    <a:lnTo>
                      <a:pt x="286" y="110"/>
                    </a:lnTo>
                    <a:close/>
                  </a:path>
                </a:pathLst>
              </a:custGeom>
              <a:solidFill>
                <a:srgbClr val="F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7" name="Freeform 68"/>
              <p:cNvSpPr>
                <a:spLocks/>
              </p:cNvSpPr>
              <p:nvPr/>
            </p:nvSpPr>
            <p:spPr bwMode="auto">
              <a:xfrm>
                <a:off x="4215" y="1327"/>
                <a:ext cx="41" cy="64"/>
              </a:xfrm>
              <a:custGeom>
                <a:avLst/>
                <a:gdLst>
                  <a:gd name="T0" fmla="*/ 0 w 204"/>
                  <a:gd name="T1" fmla="*/ 0 h 320"/>
                  <a:gd name="T2" fmla="*/ 0 w 204"/>
                  <a:gd name="T3" fmla="*/ 0 h 320"/>
                  <a:gd name="T4" fmla="*/ 0 w 204"/>
                  <a:gd name="T5" fmla="*/ 0 h 320"/>
                  <a:gd name="T6" fmla="*/ 0 w 204"/>
                  <a:gd name="T7" fmla="*/ 0 h 320"/>
                  <a:gd name="T8" fmla="*/ 0 w 204"/>
                  <a:gd name="T9" fmla="*/ 0 h 320"/>
                  <a:gd name="T10" fmla="*/ 0 w 204"/>
                  <a:gd name="T11" fmla="*/ 0 h 320"/>
                  <a:gd name="T12" fmla="*/ 0 w 204"/>
                  <a:gd name="T13" fmla="*/ 0 h 320"/>
                  <a:gd name="T14" fmla="*/ 0 w 204"/>
                  <a:gd name="T15" fmla="*/ 0 h 320"/>
                  <a:gd name="T16" fmla="*/ 0 w 204"/>
                  <a:gd name="T17" fmla="*/ 0 h 320"/>
                  <a:gd name="T18" fmla="*/ 0 w 204"/>
                  <a:gd name="T19" fmla="*/ 0 h 320"/>
                  <a:gd name="T20" fmla="*/ 0 w 204"/>
                  <a:gd name="T21" fmla="*/ 0 h 320"/>
                  <a:gd name="T22" fmla="*/ 0 w 204"/>
                  <a:gd name="T23" fmla="*/ 0 h 320"/>
                  <a:gd name="T24" fmla="*/ 0 w 204"/>
                  <a:gd name="T25" fmla="*/ 0 h 320"/>
                  <a:gd name="T26" fmla="*/ 0 w 204"/>
                  <a:gd name="T27" fmla="*/ 0 h 320"/>
                  <a:gd name="T28" fmla="*/ 0 w 204"/>
                  <a:gd name="T29" fmla="*/ 0 h 320"/>
                  <a:gd name="T30" fmla="*/ 0 w 204"/>
                  <a:gd name="T31" fmla="*/ 0 h 320"/>
                  <a:gd name="T32" fmla="*/ 0 w 204"/>
                  <a:gd name="T33" fmla="*/ 0 h 320"/>
                  <a:gd name="T34" fmla="*/ 0 w 204"/>
                  <a:gd name="T35" fmla="*/ 0 h 320"/>
                  <a:gd name="T36" fmla="*/ 0 w 204"/>
                  <a:gd name="T37" fmla="*/ 0 h 320"/>
                  <a:gd name="T38" fmla="*/ 0 w 204"/>
                  <a:gd name="T39" fmla="*/ 0 h 320"/>
                  <a:gd name="T40" fmla="*/ 0 w 204"/>
                  <a:gd name="T41" fmla="*/ 0 h 320"/>
                  <a:gd name="T42" fmla="*/ 0 w 204"/>
                  <a:gd name="T43" fmla="*/ 0 h 320"/>
                  <a:gd name="T44" fmla="*/ 0 w 204"/>
                  <a:gd name="T45" fmla="*/ 0 h 320"/>
                  <a:gd name="T46" fmla="*/ 0 w 204"/>
                  <a:gd name="T47" fmla="*/ 0 h 320"/>
                  <a:gd name="T48" fmla="*/ 0 w 204"/>
                  <a:gd name="T49" fmla="*/ 0 h 320"/>
                  <a:gd name="T50" fmla="*/ 0 w 204"/>
                  <a:gd name="T51" fmla="*/ 0 h 320"/>
                  <a:gd name="T52" fmla="*/ 0 w 204"/>
                  <a:gd name="T53" fmla="*/ 0 h 320"/>
                  <a:gd name="T54" fmla="*/ 0 w 204"/>
                  <a:gd name="T55" fmla="*/ 0 h 320"/>
                  <a:gd name="T56" fmla="*/ 0 w 204"/>
                  <a:gd name="T57" fmla="*/ 0 h 320"/>
                  <a:gd name="T58" fmla="*/ 0 w 204"/>
                  <a:gd name="T59" fmla="*/ 0 h 320"/>
                  <a:gd name="T60" fmla="*/ 0 w 204"/>
                  <a:gd name="T61" fmla="*/ 0 h 320"/>
                  <a:gd name="T62" fmla="*/ 0 w 204"/>
                  <a:gd name="T63" fmla="*/ 0 h 320"/>
                  <a:gd name="T64" fmla="*/ 0 w 204"/>
                  <a:gd name="T65" fmla="*/ 1 h 320"/>
                  <a:gd name="T66" fmla="*/ 0 w 204"/>
                  <a:gd name="T67" fmla="*/ 0 h 320"/>
                  <a:gd name="T68" fmla="*/ 0 w 204"/>
                  <a:gd name="T69" fmla="*/ 0 h 320"/>
                  <a:gd name="T70" fmla="*/ 0 w 204"/>
                  <a:gd name="T71" fmla="*/ 0 h 320"/>
                  <a:gd name="T72" fmla="*/ 0 w 204"/>
                  <a:gd name="T73" fmla="*/ 0 h 320"/>
                  <a:gd name="T74" fmla="*/ 0 w 204"/>
                  <a:gd name="T75" fmla="*/ 0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4"/>
                  <a:gd name="T115" fmla="*/ 0 h 320"/>
                  <a:gd name="T116" fmla="*/ 204 w 204"/>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4" h="320">
                    <a:moveTo>
                      <a:pt x="90" y="253"/>
                    </a:moveTo>
                    <a:lnTo>
                      <a:pt x="101" y="238"/>
                    </a:lnTo>
                    <a:lnTo>
                      <a:pt x="114" y="225"/>
                    </a:lnTo>
                    <a:lnTo>
                      <a:pt x="118" y="217"/>
                    </a:lnTo>
                    <a:lnTo>
                      <a:pt x="124" y="210"/>
                    </a:lnTo>
                    <a:lnTo>
                      <a:pt x="135" y="196"/>
                    </a:lnTo>
                    <a:lnTo>
                      <a:pt x="153" y="167"/>
                    </a:lnTo>
                    <a:lnTo>
                      <a:pt x="161" y="151"/>
                    </a:lnTo>
                    <a:lnTo>
                      <a:pt x="170" y="136"/>
                    </a:lnTo>
                    <a:lnTo>
                      <a:pt x="173" y="127"/>
                    </a:lnTo>
                    <a:lnTo>
                      <a:pt x="174" y="123"/>
                    </a:lnTo>
                    <a:lnTo>
                      <a:pt x="176" y="119"/>
                    </a:lnTo>
                    <a:lnTo>
                      <a:pt x="183" y="103"/>
                    </a:lnTo>
                    <a:lnTo>
                      <a:pt x="187" y="86"/>
                    </a:lnTo>
                    <a:lnTo>
                      <a:pt x="193" y="70"/>
                    </a:lnTo>
                    <a:lnTo>
                      <a:pt x="196" y="52"/>
                    </a:lnTo>
                    <a:lnTo>
                      <a:pt x="198" y="43"/>
                    </a:lnTo>
                    <a:lnTo>
                      <a:pt x="200" y="35"/>
                    </a:lnTo>
                    <a:lnTo>
                      <a:pt x="202" y="17"/>
                    </a:lnTo>
                    <a:lnTo>
                      <a:pt x="204" y="0"/>
                    </a:lnTo>
                    <a:lnTo>
                      <a:pt x="199" y="18"/>
                    </a:lnTo>
                    <a:lnTo>
                      <a:pt x="195" y="27"/>
                    </a:lnTo>
                    <a:lnTo>
                      <a:pt x="193" y="38"/>
                    </a:lnTo>
                    <a:lnTo>
                      <a:pt x="186" y="56"/>
                    </a:lnTo>
                    <a:lnTo>
                      <a:pt x="183" y="65"/>
                    </a:lnTo>
                    <a:lnTo>
                      <a:pt x="181" y="75"/>
                    </a:lnTo>
                    <a:lnTo>
                      <a:pt x="164" y="111"/>
                    </a:lnTo>
                    <a:lnTo>
                      <a:pt x="145" y="148"/>
                    </a:lnTo>
                    <a:lnTo>
                      <a:pt x="123" y="182"/>
                    </a:lnTo>
                    <a:lnTo>
                      <a:pt x="99" y="216"/>
                    </a:lnTo>
                    <a:lnTo>
                      <a:pt x="72" y="247"/>
                    </a:lnTo>
                    <a:lnTo>
                      <a:pt x="43" y="279"/>
                    </a:lnTo>
                    <a:lnTo>
                      <a:pt x="0" y="320"/>
                    </a:lnTo>
                    <a:lnTo>
                      <a:pt x="23" y="305"/>
                    </a:lnTo>
                    <a:lnTo>
                      <a:pt x="46" y="289"/>
                    </a:lnTo>
                    <a:lnTo>
                      <a:pt x="56" y="280"/>
                    </a:lnTo>
                    <a:lnTo>
                      <a:pt x="67" y="272"/>
                    </a:lnTo>
                    <a:lnTo>
                      <a:pt x="90" y="253"/>
                    </a:lnTo>
                    <a:close/>
                  </a:path>
                </a:pathLst>
              </a:custGeom>
              <a:solidFill>
                <a:srgbClr val="FF10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8" name="Freeform 69"/>
              <p:cNvSpPr>
                <a:spLocks/>
              </p:cNvSpPr>
              <p:nvPr/>
            </p:nvSpPr>
            <p:spPr bwMode="auto">
              <a:xfrm>
                <a:off x="4097" y="1251"/>
                <a:ext cx="92" cy="98"/>
              </a:xfrm>
              <a:custGeom>
                <a:avLst/>
                <a:gdLst>
                  <a:gd name="T0" fmla="*/ 0 w 459"/>
                  <a:gd name="T1" fmla="*/ 0 h 490"/>
                  <a:gd name="T2" fmla="*/ 0 w 459"/>
                  <a:gd name="T3" fmla="*/ 0 h 490"/>
                  <a:gd name="T4" fmla="*/ 0 w 459"/>
                  <a:gd name="T5" fmla="*/ 0 h 490"/>
                  <a:gd name="T6" fmla="*/ 1 w 459"/>
                  <a:gd name="T7" fmla="*/ 0 h 490"/>
                  <a:gd name="T8" fmla="*/ 1 w 459"/>
                  <a:gd name="T9" fmla="*/ 0 h 490"/>
                  <a:gd name="T10" fmla="*/ 1 w 459"/>
                  <a:gd name="T11" fmla="*/ 0 h 490"/>
                  <a:gd name="T12" fmla="*/ 1 w 459"/>
                  <a:gd name="T13" fmla="*/ 0 h 490"/>
                  <a:gd name="T14" fmla="*/ 1 w 459"/>
                  <a:gd name="T15" fmla="*/ 0 h 490"/>
                  <a:gd name="T16" fmla="*/ 1 w 459"/>
                  <a:gd name="T17" fmla="*/ 0 h 490"/>
                  <a:gd name="T18" fmla="*/ 1 w 459"/>
                  <a:gd name="T19" fmla="*/ 0 h 490"/>
                  <a:gd name="T20" fmla="*/ 1 w 459"/>
                  <a:gd name="T21" fmla="*/ 0 h 490"/>
                  <a:gd name="T22" fmla="*/ 1 w 459"/>
                  <a:gd name="T23" fmla="*/ 0 h 490"/>
                  <a:gd name="T24" fmla="*/ 1 w 459"/>
                  <a:gd name="T25" fmla="*/ 1 h 490"/>
                  <a:gd name="T26" fmla="*/ 1 w 459"/>
                  <a:gd name="T27" fmla="*/ 1 h 490"/>
                  <a:gd name="T28" fmla="*/ 1 w 459"/>
                  <a:gd name="T29" fmla="*/ 1 h 490"/>
                  <a:gd name="T30" fmla="*/ 1 w 459"/>
                  <a:gd name="T31" fmla="*/ 1 h 490"/>
                  <a:gd name="T32" fmla="*/ 1 w 459"/>
                  <a:gd name="T33" fmla="*/ 1 h 490"/>
                  <a:gd name="T34" fmla="*/ 0 w 459"/>
                  <a:gd name="T35" fmla="*/ 1 h 490"/>
                  <a:gd name="T36" fmla="*/ 0 w 459"/>
                  <a:gd name="T37" fmla="*/ 1 h 490"/>
                  <a:gd name="T38" fmla="*/ 0 w 459"/>
                  <a:gd name="T39" fmla="*/ 1 h 490"/>
                  <a:gd name="T40" fmla="*/ 0 w 459"/>
                  <a:gd name="T41" fmla="*/ 1 h 490"/>
                  <a:gd name="T42" fmla="*/ 0 w 459"/>
                  <a:gd name="T43" fmla="*/ 1 h 490"/>
                  <a:gd name="T44" fmla="*/ 0 w 459"/>
                  <a:gd name="T45" fmla="*/ 1 h 490"/>
                  <a:gd name="T46" fmla="*/ 0 w 459"/>
                  <a:gd name="T47" fmla="*/ 1 h 490"/>
                  <a:gd name="T48" fmla="*/ 0 w 459"/>
                  <a:gd name="T49" fmla="*/ 1 h 490"/>
                  <a:gd name="T50" fmla="*/ 0 w 459"/>
                  <a:gd name="T51" fmla="*/ 1 h 490"/>
                  <a:gd name="T52" fmla="*/ 0 w 459"/>
                  <a:gd name="T53" fmla="*/ 1 h 490"/>
                  <a:gd name="T54" fmla="*/ 0 w 459"/>
                  <a:gd name="T55" fmla="*/ 1 h 490"/>
                  <a:gd name="T56" fmla="*/ 0 w 459"/>
                  <a:gd name="T57" fmla="*/ 1 h 490"/>
                  <a:gd name="T58" fmla="*/ 0 w 459"/>
                  <a:gd name="T59" fmla="*/ 1 h 490"/>
                  <a:gd name="T60" fmla="*/ 0 w 459"/>
                  <a:gd name="T61" fmla="*/ 1 h 490"/>
                  <a:gd name="T62" fmla="*/ 0 w 459"/>
                  <a:gd name="T63" fmla="*/ 1 h 490"/>
                  <a:gd name="T64" fmla="*/ 0 w 459"/>
                  <a:gd name="T65" fmla="*/ 1 h 490"/>
                  <a:gd name="T66" fmla="*/ 0 w 459"/>
                  <a:gd name="T67" fmla="*/ 1 h 490"/>
                  <a:gd name="T68" fmla="*/ 0 w 459"/>
                  <a:gd name="T69" fmla="*/ 1 h 490"/>
                  <a:gd name="T70" fmla="*/ 0 w 459"/>
                  <a:gd name="T71" fmla="*/ 1 h 490"/>
                  <a:gd name="T72" fmla="*/ 0 w 459"/>
                  <a:gd name="T73" fmla="*/ 1 h 490"/>
                  <a:gd name="T74" fmla="*/ 1 w 459"/>
                  <a:gd name="T75" fmla="*/ 1 h 490"/>
                  <a:gd name="T76" fmla="*/ 1 w 459"/>
                  <a:gd name="T77" fmla="*/ 1 h 490"/>
                  <a:gd name="T78" fmla="*/ 1 w 459"/>
                  <a:gd name="T79" fmla="*/ 1 h 490"/>
                  <a:gd name="T80" fmla="*/ 1 w 459"/>
                  <a:gd name="T81" fmla="*/ 1 h 490"/>
                  <a:gd name="T82" fmla="*/ 1 w 459"/>
                  <a:gd name="T83" fmla="*/ 1 h 490"/>
                  <a:gd name="T84" fmla="*/ 1 w 459"/>
                  <a:gd name="T85" fmla="*/ 1 h 490"/>
                  <a:gd name="T86" fmla="*/ 1 w 459"/>
                  <a:gd name="T87" fmla="*/ 1 h 490"/>
                  <a:gd name="T88" fmla="*/ 1 w 459"/>
                  <a:gd name="T89" fmla="*/ 1 h 490"/>
                  <a:gd name="T90" fmla="*/ 1 w 459"/>
                  <a:gd name="T91" fmla="*/ 0 h 490"/>
                  <a:gd name="T92" fmla="*/ 1 w 459"/>
                  <a:gd name="T93" fmla="*/ 0 h 490"/>
                  <a:gd name="T94" fmla="*/ 1 w 459"/>
                  <a:gd name="T95" fmla="*/ 0 h 490"/>
                  <a:gd name="T96" fmla="*/ 1 w 459"/>
                  <a:gd name="T97" fmla="*/ 0 h 490"/>
                  <a:gd name="T98" fmla="*/ 1 w 459"/>
                  <a:gd name="T99" fmla="*/ 0 h 490"/>
                  <a:gd name="T100" fmla="*/ 1 w 459"/>
                  <a:gd name="T101" fmla="*/ 0 h 490"/>
                  <a:gd name="T102" fmla="*/ 1 w 459"/>
                  <a:gd name="T103" fmla="*/ 0 h 490"/>
                  <a:gd name="T104" fmla="*/ 1 w 459"/>
                  <a:gd name="T105" fmla="*/ 0 h 490"/>
                  <a:gd name="T106" fmla="*/ 1 w 459"/>
                  <a:gd name="T107" fmla="*/ 0 h 490"/>
                  <a:gd name="T108" fmla="*/ 0 w 459"/>
                  <a:gd name="T109" fmla="*/ 0 h 490"/>
                  <a:gd name="T110" fmla="*/ 0 w 459"/>
                  <a:gd name="T111" fmla="*/ 0 h 490"/>
                  <a:gd name="T112" fmla="*/ 0 w 459"/>
                  <a:gd name="T113" fmla="*/ 0 h 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9"/>
                  <a:gd name="T172" fmla="*/ 0 h 490"/>
                  <a:gd name="T173" fmla="*/ 459 w 459"/>
                  <a:gd name="T174" fmla="*/ 490 h 4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9" h="490">
                    <a:moveTo>
                      <a:pt x="173" y="26"/>
                    </a:moveTo>
                    <a:lnTo>
                      <a:pt x="192" y="23"/>
                    </a:lnTo>
                    <a:lnTo>
                      <a:pt x="214" y="22"/>
                    </a:lnTo>
                    <a:lnTo>
                      <a:pt x="235" y="22"/>
                    </a:lnTo>
                    <a:lnTo>
                      <a:pt x="258" y="25"/>
                    </a:lnTo>
                    <a:lnTo>
                      <a:pt x="278" y="29"/>
                    </a:lnTo>
                    <a:lnTo>
                      <a:pt x="300" y="37"/>
                    </a:lnTo>
                    <a:lnTo>
                      <a:pt x="318" y="45"/>
                    </a:lnTo>
                    <a:lnTo>
                      <a:pt x="337" y="57"/>
                    </a:lnTo>
                    <a:lnTo>
                      <a:pt x="354" y="69"/>
                    </a:lnTo>
                    <a:lnTo>
                      <a:pt x="372" y="86"/>
                    </a:lnTo>
                    <a:lnTo>
                      <a:pt x="387" y="102"/>
                    </a:lnTo>
                    <a:lnTo>
                      <a:pt x="401" y="119"/>
                    </a:lnTo>
                    <a:lnTo>
                      <a:pt x="412" y="137"/>
                    </a:lnTo>
                    <a:lnTo>
                      <a:pt x="422" y="158"/>
                    </a:lnTo>
                    <a:lnTo>
                      <a:pt x="429" y="177"/>
                    </a:lnTo>
                    <a:lnTo>
                      <a:pt x="435" y="198"/>
                    </a:lnTo>
                    <a:lnTo>
                      <a:pt x="438" y="221"/>
                    </a:lnTo>
                    <a:lnTo>
                      <a:pt x="439" y="245"/>
                    </a:lnTo>
                    <a:lnTo>
                      <a:pt x="438" y="249"/>
                    </a:lnTo>
                    <a:lnTo>
                      <a:pt x="438" y="255"/>
                    </a:lnTo>
                    <a:lnTo>
                      <a:pt x="438" y="266"/>
                    </a:lnTo>
                    <a:lnTo>
                      <a:pt x="435" y="289"/>
                    </a:lnTo>
                    <a:lnTo>
                      <a:pt x="429" y="309"/>
                    </a:lnTo>
                    <a:lnTo>
                      <a:pt x="422" y="330"/>
                    </a:lnTo>
                    <a:lnTo>
                      <a:pt x="412" y="348"/>
                    </a:lnTo>
                    <a:lnTo>
                      <a:pt x="401" y="367"/>
                    </a:lnTo>
                    <a:lnTo>
                      <a:pt x="387" y="384"/>
                    </a:lnTo>
                    <a:lnTo>
                      <a:pt x="372" y="402"/>
                    </a:lnTo>
                    <a:lnTo>
                      <a:pt x="354" y="417"/>
                    </a:lnTo>
                    <a:lnTo>
                      <a:pt x="345" y="424"/>
                    </a:lnTo>
                    <a:lnTo>
                      <a:pt x="341" y="427"/>
                    </a:lnTo>
                    <a:lnTo>
                      <a:pt x="337" y="432"/>
                    </a:lnTo>
                    <a:lnTo>
                      <a:pt x="318" y="443"/>
                    </a:lnTo>
                    <a:lnTo>
                      <a:pt x="300" y="453"/>
                    </a:lnTo>
                    <a:lnTo>
                      <a:pt x="278" y="460"/>
                    </a:lnTo>
                    <a:lnTo>
                      <a:pt x="258" y="466"/>
                    </a:lnTo>
                    <a:lnTo>
                      <a:pt x="235" y="469"/>
                    </a:lnTo>
                    <a:lnTo>
                      <a:pt x="224" y="469"/>
                    </a:lnTo>
                    <a:lnTo>
                      <a:pt x="218" y="469"/>
                    </a:lnTo>
                    <a:lnTo>
                      <a:pt x="214" y="470"/>
                    </a:lnTo>
                    <a:lnTo>
                      <a:pt x="190" y="469"/>
                    </a:lnTo>
                    <a:lnTo>
                      <a:pt x="168" y="466"/>
                    </a:lnTo>
                    <a:lnTo>
                      <a:pt x="147" y="460"/>
                    </a:lnTo>
                    <a:lnTo>
                      <a:pt x="127" y="453"/>
                    </a:lnTo>
                    <a:lnTo>
                      <a:pt x="107" y="443"/>
                    </a:lnTo>
                    <a:lnTo>
                      <a:pt x="89" y="432"/>
                    </a:lnTo>
                    <a:lnTo>
                      <a:pt x="71" y="417"/>
                    </a:lnTo>
                    <a:lnTo>
                      <a:pt x="55" y="402"/>
                    </a:lnTo>
                    <a:lnTo>
                      <a:pt x="37" y="382"/>
                    </a:lnTo>
                    <a:lnTo>
                      <a:pt x="22" y="362"/>
                    </a:lnTo>
                    <a:lnTo>
                      <a:pt x="10" y="339"/>
                    </a:lnTo>
                    <a:lnTo>
                      <a:pt x="3" y="316"/>
                    </a:lnTo>
                    <a:lnTo>
                      <a:pt x="0" y="355"/>
                    </a:lnTo>
                    <a:lnTo>
                      <a:pt x="0" y="364"/>
                    </a:lnTo>
                    <a:lnTo>
                      <a:pt x="8" y="378"/>
                    </a:lnTo>
                    <a:lnTo>
                      <a:pt x="18" y="391"/>
                    </a:lnTo>
                    <a:lnTo>
                      <a:pt x="29" y="404"/>
                    </a:lnTo>
                    <a:lnTo>
                      <a:pt x="41" y="417"/>
                    </a:lnTo>
                    <a:lnTo>
                      <a:pt x="58" y="434"/>
                    </a:lnTo>
                    <a:lnTo>
                      <a:pt x="77" y="449"/>
                    </a:lnTo>
                    <a:lnTo>
                      <a:pt x="98" y="461"/>
                    </a:lnTo>
                    <a:lnTo>
                      <a:pt x="119" y="472"/>
                    </a:lnTo>
                    <a:lnTo>
                      <a:pt x="141" y="480"/>
                    </a:lnTo>
                    <a:lnTo>
                      <a:pt x="164" y="485"/>
                    </a:lnTo>
                    <a:lnTo>
                      <a:pt x="188" y="489"/>
                    </a:lnTo>
                    <a:lnTo>
                      <a:pt x="214" y="490"/>
                    </a:lnTo>
                    <a:lnTo>
                      <a:pt x="225" y="489"/>
                    </a:lnTo>
                    <a:lnTo>
                      <a:pt x="237" y="489"/>
                    </a:lnTo>
                    <a:lnTo>
                      <a:pt x="249" y="486"/>
                    </a:lnTo>
                    <a:lnTo>
                      <a:pt x="251" y="485"/>
                    </a:lnTo>
                    <a:lnTo>
                      <a:pt x="254" y="485"/>
                    </a:lnTo>
                    <a:lnTo>
                      <a:pt x="261" y="485"/>
                    </a:lnTo>
                    <a:lnTo>
                      <a:pt x="284" y="480"/>
                    </a:lnTo>
                    <a:lnTo>
                      <a:pt x="307" y="472"/>
                    </a:lnTo>
                    <a:lnTo>
                      <a:pt x="327" y="461"/>
                    </a:lnTo>
                    <a:lnTo>
                      <a:pt x="337" y="455"/>
                    </a:lnTo>
                    <a:lnTo>
                      <a:pt x="349" y="449"/>
                    </a:lnTo>
                    <a:lnTo>
                      <a:pt x="358" y="441"/>
                    </a:lnTo>
                    <a:lnTo>
                      <a:pt x="368" y="434"/>
                    </a:lnTo>
                    <a:lnTo>
                      <a:pt x="377" y="425"/>
                    </a:lnTo>
                    <a:lnTo>
                      <a:pt x="382" y="421"/>
                    </a:lnTo>
                    <a:lnTo>
                      <a:pt x="384" y="418"/>
                    </a:lnTo>
                    <a:lnTo>
                      <a:pt x="385" y="417"/>
                    </a:lnTo>
                    <a:lnTo>
                      <a:pt x="387" y="417"/>
                    </a:lnTo>
                    <a:lnTo>
                      <a:pt x="403" y="398"/>
                    </a:lnTo>
                    <a:lnTo>
                      <a:pt x="410" y="388"/>
                    </a:lnTo>
                    <a:lnTo>
                      <a:pt x="418" y="379"/>
                    </a:lnTo>
                    <a:lnTo>
                      <a:pt x="430" y="358"/>
                    </a:lnTo>
                    <a:lnTo>
                      <a:pt x="441" y="338"/>
                    </a:lnTo>
                    <a:lnTo>
                      <a:pt x="449" y="315"/>
                    </a:lnTo>
                    <a:lnTo>
                      <a:pt x="454" y="292"/>
                    </a:lnTo>
                    <a:lnTo>
                      <a:pt x="454" y="286"/>
                    </a:lnTo>
                    <a:lnTo>
                      <a:pt x="454" y="282"/>
                    </a:lnTo>
                    <a:lnTo>
                      <a:pt x="455" y="280"/>
                    </a:lnTo>
                    <a:lnTo>
                      <a:pt x="458" y="269"/>
                    </a:lnTo>
                    <a:lnTo>
                      <a:pt x="458" y="256"/>
                    </a:lnTo>
                    <a:lnTo>
                      <a:pt x="459" y="245"/>
                    </a:lnTo>
                    <a:lnTo>
                      <a:pt x="458" y="219"/>
                    </a:lnTo>
                    <a:lnTo>
                      <a:pt x="454" y="195"/>
                    </a:lnTo>
                    <a:lnTo>
                      <a:pt x="449" y="172"/>
                    </a:lnTo>
                    <a:lnTo>
                      <a:pt x="441" y="151"/>
                    </a:lnTo>
                    <a:lnTo>
                      <a:pt x="430" y="129"/>
                    </a:lnTo>
                    <a:lnTo>
                      <a:pt x="418" y="109"/>
                    </a:lnTo>
                    <a:lnTo>
                      <a:pt x="403" y="90"/>
                    </a:lnTo>
                    <a:lnTo>
                      <a:pt x="387" y="71"/>
                    </a:lnTo>
                    <a:lnTo>
                      <a:pt x="368" y="54"/>
                    </a:lnTo>
                    <a:lnTo>
                      <a:pt x="349" y="40"/>
                    </a:lnTo>
                    <a:lnTo>
                      <a:pt x="328" y="27"/>
                    </a:lnTo>
                    <a:lnTo>
                      <a:pt x="308" y="17"/>
                    </a:lnTo>
                    <a:lnTo>
                      <a:pt x="285" y="9"/>
                    </a:lnTo>
                    <a:lnTo>
                      <a:pt x="262" y="3"/>
                    </a:lnTo>
                    <a:lnTo>
                      <a:pt x="239" y="0"/>
                    </a:lnTo>
                    <a:lnTo>
                      <a:pt x="216" y="0"/>
                    </a:lnTo>
                    <a:lnTo>
                      <a:pt x="173" y="26"/>
                    </a:lnTo>
                    <a:close/>
                  </a:path>
                </a:pathLst>
              </a:custGeom>
              <a:solidFill>
                <a:srgbClr val="FF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9" name="Freeform 70"/>
              <p:cNvSpPr>
                <a:spLocks/>
              </p:cNvSpPr>
              <p:nvPr/>
            </p:nvSpPr>
            <p:spPr bwMode="auto">
              <a:xfrm>
                <a:off x="4098" y="1255"/>
                <a:ext cx="87" cy="90"/>
              </a:xfrm>
              <a:custGeom>
                <a:avLst/>
                <a:gdLst>
                  <a:gd name="T0" fmla="*/ 0 w 436"/>
                  <a:gd name="T1" fmla="*/ 0 h 448"/>
                  <a:gd name="T2" fmla="*/ 0 w 436"/>
                  <a:gd name="T3" fmla="*/ 0 h 448"/>
                  <a:gd name="T4" fmla="*/ 0 w 436"/>
                  <a:gd name="T5" fmla="*/ 0 h 448"/>
                  <a:gd name="T6" fmla="*/ 0 w 436"/>
                  <a:gd name="T7" fmla="*/ 0 h 448"/>
                  <a:gd name="T8" fmla="*/ 0 w 436"/>
                  <a:gd name="T9" fmla="*/ 0 h 448"/>
                  <a:gd name="T10" fmla="*/ 0 w 436"/>
                  <a:gd name="T11" fmla="*/ 0 h 448"/>
                  <a:gd name="T12" fmla="*/ 0 w 436"/>
                  <a:gd name="T13" fmla="*/ 0 h 448"/>
                  <a:gd name="T14" fmla="*/ 1 w 436"/>
                  <a:gd name="T15" fmla="*/ 0 h 448"/>
                  <a:gd name="T16" fmla="*/ 1 w 436"/>
                  <a:gd name="T17" fmla="*/ 0 h 448"/>
                  <a:gd name="T18" fmla="*/ 1 w 436"/>
                  <a:gd name="T19" fmla="*/ 0 h 448"/>
                  <a:gd name="T20" fmla="*/ 1 w 436"/>
                  <a:gd name="T21" fmla="*/ 0 h 448"/>
                  <a:gd name="T22" fmla="*/ 1 w 436"/>
                  <a:gd name="T23" fmla="*/ 0 h 448"/>
                  <a:gd name="T24" fmla="*/ 1 w 436"/>
                  <a:gd name="T25" fmla="*/ 0 h 448"/>
                  <a:gd name="T26" fmla="*/ 1 w 436"/>
                  <a:gd name="T27" fmla="*/ 0 h 448"/>
                  <a:gd name="T28" fmla="*/ 1 w 436"/>
                  <a:gd name="T29" fmla="*/ 0 h 448"/>
                  <a:gd name="T30" fmla="*/ 1 w 436"/>
                  <a:gd name="T31" fmla="*/ 1 h 448"/>
                  <a:gd name="T32" fmla="*/ 1 w 436"/>
                  <a:gd name="T33" fmla="*/ 1 h 448"/>
                  <a:gd name="T34" fmla="*/ 1 w 436"/>
                  <a:gd name="T35" fmla="*/ 1 h 448"/>
                  <a:gd name="T36" fmla="*/ 1 w 436"/>
                  <a:gd name="T37" fmla="*/ 1 h 448"/>
                  <a:gd name="T38" fmla="*/ 1 w 436"/>
                  <a:gd name="T39" fmla="*/ 1 h 448"/>
                  <a:gd name="T40" fmla="*/ 1 w 436"/>
                  <a:gd name="T41" fmla="*/ 1 h 448"/>
                  <a:gd name="T42" fmla="*/ 0 w 436"/>
                  <a:gd name="T43" fmla="*/ 1 h 448"/>
                  <a:gd name="T44" fmla="*/ 0 w 436"/>
                  <a:gd name="T45" fmla="*/ 1 h 448"/>
                  <a:gd name="T46" fmla="*/ 0 w 436"/>
                  <a:gd name="T47" fmla="*/ 1 h 448"/>
                  <a:gd name="T48" fmla="*/ 0 w 436"/>
                  <a:gd name="T49" fmla="*/ 1 h 448"/>
                  <a:gd name="T50" fmla="*/ 0 w 436"/>
                  <a:gd name="T51" fmla="*/ 1 h 448"/>
                  <a:gd name="T52" fmla="*/ 0 w 436"/>
                  <a:gd name="T53" fmla="*/ 1 h 448"/>
                  <a:gd name="T54" fmla="*/ 0 w 436"/>
                  <a:gd name="T55" fmla="*/ 1 h 448"/>
                  <a:gd name="T56" fmla="*/ 0 w 436"/>
                  <a:gd name="T57" fmla="*/ 1 h 448"/>
                  <a:gd name="T58" fmla="*/ 0 w 436"/>
                  <a:gd name="T59" fmla="*/ 1 h 448"/>
                  <a:gd name="T60" fmla="*/ 0 w 436"/>
                  <a:gd name="T61" fmla="*/ 1 h 448"/>
                  <a:gd name="T62" fmla="*/ 0 w 436"/>
                  <a:gd name="T63" fmla="*/ 0 h 448"/>
                  <a:gd name="T64" fmla="*/ 0 w 436"/>
                  <a:gd name="T65" fmla="*/ 0 h 448"/>
                  <a:gd name="T66" fmla="*/ 0 w 436"/>
                  <a:gd name="T67" fmla="*/ 0 h 448"/>
                  <a:gd name="T68" fmla="*/ 0 w 436"/>
                  <a:gd name="T69" fmla="*/ 1 h 448"/>
                  <a:gd name="T70" fmla="*/ 0 w 436"/>
                  <a:gd name="T71" fmla="*/ 1 h 448"/>
                  <a:gd name="T72" fmla="*/ 0 w 436"/>
                  <a:gd name="T73" fmla="*/ 1 h 448"/>
                  <a:gd name="T74" fmla="*/ 0 w 436"/>
                  <a:gd name="T75" fmla="*/ 1 h 448"/>
                  <a:gd name="T76" fmla="*/ 0 w 436"/>
                  <a:gd name="T77" fmla="*/ 1 h 448"/>
                  <a:gd name="T78" fmla="*/ 0 w 436"/>
                  <a:gd name="T79" fmla="*/ 1 h 448"/>
                  <a:gd name="T80" fmla="*/ 0 w 436"/>
                  <a:gd name="T81" fmla="*/ 1 h 448"/>
                  <a:gd name="T82" fmla="*/ 0 w 436"/>
                  <a:gd name="T83" fmla="*/ 1 h 448"/>
                  <a:gd name="T84" fmla="*/ 0 w 436"/>
                  <a:gd name="T85" fmla="*/ 1 h 448"/>
                  <a:gd name="T86" fmla="*/ 1 w 436"/>
                  <a:gd name="T87" fmla="*/ 1 h 448"/>
                  <a:gd name="T88" fmla="*/ 1 w 436"/>
                  <a:gd name="T89" fmla="*/ 1 h 448"/>
                  <a:gd name="T90" fmla="*/ 1 w 436"/>
                  <a:gd name="T91" fmla="*/ 1 h 448"/>
                  <a:gd name="T92" fmla="*/ 1 w 436"/>
                  <a:gd name="T93" fmla="*/ 1 h 448"/>
                  <a:gd name="T94" fmla="*/ 1 w 436"/>
                  <a:gd name="T95" fmla="*/ 1 h 448"/>
                  <a:gd name="T96" fmla="*/ 1 w 436"/>
                  <a:gd name="T97" fmla="*/ 0 h 448"/>
                  <a:gd name="T98" fmla="*/ 1 w 436"/>
                  <a:gd name="T99" fmla="*/ 0 h 448"/>
                  <a:gd name="T100" fmla="*/ 1 w 436"/>
                  <a:gd name="T101" fmla="*/ 0 h 448"/>
                  <a:gd name="T102" fmla="*/ 1 w 436"/>
                  <a:gd name="T103" fmla="*/ 0 h 448"/>
                  <a:gd name="T104" fmla="*/ 1 w 436"/>
                  <a:gd name="T105" fmla="*/ 0 h 448"/>
                  <a:gd name="T106" fmla="*/ 1 w 436"/>
                  <a:gd name="T107" fmla="*/ 0 h 448"/>
                  <a:gd name="T108" fmla="*/ 1 w 436"/>
                  <a:gd name="T109" fmla="*/ 0 h 448"/>
                  <a:gd name="T110" fmla="*/ 1 w 436"/>
                  <a:gd name="T111" fmla="*/ 0 h 448"/>
                  <a:gd name="T112" fmla="*/ 1 w 436"/>
                  <a:gd name="T113" fmla="*/ 0 h 448"/>
                  <a:gd name="T114" fmla="*/ 0 w 436"/>
                  <a:gd name="T115" fmla="*/ 0 h 448"/>
                  <a:gd name="T116" fmla="*/ 0 w 436"/>
                  <a:gd name="T117" fmla="*/ 0 h 4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6"/>
                  <a:gd name="T178" fmla="*/ 0 h 448"/>
                  <a:gd name="T179" fmla="*/ 436 w 436"/>
                  <a:gd name="T180" fmla="*/ 448 h 4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6" h="448">
                    <a:moveTo>
                      <a:pt x="211" y="0"/>
                    </a:moveTo>
                    <a:lnTo>
                      <a:pt x="189" y="1"/>
                    </a:lnTo>
                    <a:lnTo>
                      <a:pt x="170" y="4"/>
                    </a:lnTo>
                    <a:lnTo>
                      <a:pt x="148" y="18"/>
                    </a:lnTo>
                    <a:lnTo>
                      <a:pt x="129" y="36"/>
                    </a:lnTo>
                    <a:lnTo>
                      <a:pt x="147" y="28"/>
                    </a:lnTo>
                    <a:lnTo>
                      <a:pt x="167" y="22"/>
                    </a:lnTo>
                    <a:lnTo>
                      <a:pt x="188" y="19"/>
                    </a:lnTo>
                    <a:lnTo>
                      <a:pt x="211" y="19"/>
                    </a:lnTo>
                    <a:lnTo>
                      <a:pt x="230" y="19"/>
                    </a:lnTo>
                    <a:lnTo>
                      <a:pt x="250" y="22"/>
                    </a:lnTo>
                    <a:lnTo>
                      <a:pt x="268" y="26"/>
                    </a:lnTo>
                    <a:lnTo>
                      <a:pt x="288" y="34"/>
                    </a:lnTo>
                    <a:lnTo>
                      <a:pt x="305" y="41"/>
                    </a:lnTo>
                    <a:lnTo>
                      <a:pt x="322" y="52"/>
                    </a:lnTo>
                    <a:lnTo>
                      <a:pt x="338" y="64"/>
                    </a:lnTo>
                    <a:lnTo>
                      <a:pt x="355" y="79"/>
                    </a:lnTo>
                    <a:lnTo>
                      <a:pt x="367" y="94"/>
                    </a:lnTo>
                    <a:lnTo>
                      <a:pt x="380" y="109"/>
                    </a:lnTo>
                    <a:lnTo>
                      <a:pt x="390" y="126"/>
                    </a:lnTo>
                    <a:lnTo>
                      <a:pt x="399" y="145"/>
                    </a:lnTo>
                    <a:lnTo>
                      <a:pt x="405" y="163"/>
                    </a:lnTo>
                    <a:lnTo>
                      <a:pt x="410" y="182"/>
                    </a:lnTo>
                    <a:lnTo>
                      <a:pt x="414" y="201"/>
                    </a:lnTo>
                    <a:lnTo>
                      <a:pt x="415" y="223"/>
                    </a:lnTo>
                    <a:lnTo>
                      <a:pt x="414" y="232"/>
                    </a:lnTo>
                    <a:lnTo>
                      <a:pt x="414" y="242"/>
                    </a:lnTo>
                    <a:lnTo>
                      <a:pt x="410" y="263"/>
                    </a:lnTo>
                    <a:lnTo>
                      <a:pt x="405" y="281"/>
                    </a:lnTo>
                    <a:lnTo>
                      <a:pt x="401" y="290"/>
                    </a:lnTo>
                    <a:lnTo>
                      <a:pt x="399" y="300"/>
                    </a:lnTo>
                    <a:lnTo>
                      <a:pt x="390" y="317"/>
                    </a:lnTo>
                    <a:lnTo>
                      <a:pt x="388" y="318"/>
                    </a:lnTo>
                    <a:lnTo>
                      <a:pt x="387" y="320"/>
                    </a:lnTo>
                    <a:lnTo>
                      <a:pt x="384" y="325"/>
                    </a:lnTo>
                    <a:lnTo>
                      <a:pt x="380" y="334"/>
                    </a:lnTo>
                    <a:lnTo>
                      <a:pt x="367" y="350"/>
                    </a:lnTo>
                    <a:lnTo>
                      <a:pt x="360" y="358"/>
                    </a:lnTo>
                    <a:lnTo>
                      <a:pt x="355" y="367"/>
                    </a:lnTo>
                    <a:lnTo>
                      <a:pt x="346" y="373"/>
                    </a:lnTo>
                    <a:lnTo>
                      <a:pt x="338" y="379"/>
                    </a:lnTo>
                    <a:lnTo>
                      <a:pt x="322" y="392"/>
                    </a:lnTo>
                    <a:lnTo>
                      <a:pt x="313" y="396"/>
                    </a:lnTo>
                    <a:lnTo>
                      <a:pt x="308" y="399"/>
                    </a:lnTo>
                    <a:lnTo>
                      <a:pt x="306" y="400"/>
                    </a:lnTo>
                    <a:lnTo>
                      <a:pt x="305" y="402"/>
                    </a:lnTo>
                    <a:lnTo>
                      <a:pt x="288" y="411"/>
                    </a:lnTo>
                    <a:lnTo>
                      <a:pt x="278" y="413"/>
                    </a:lnTo>
                    <a:lnTo>
                      <a:pt x="268" y="417"/>
                    </a:lnTo>
                    <a:lnTo>
                      <a:pt x="250" y="422"/>
                    </a:lnTo>
                    <a:lnTo>
                      <a:pt x="230" y="426"/>
                    </a:lnTo>
                    <a:lnTo>
                      <a:pt x="220" y="426"/>
                    </a:lnTo>
                    <a:lnTo>
                      <a:pt x="211" y="427"/>
                    </a:lnTo>
                    <a:lnTo>
                      <a:pt x="189" y="426"/>
                    </a:lnTo>
                    <a:lnTo>
                      <a:pt x="170" y="422"/>
                    </a:lnTo>
                    <a:lnTo>
                      <a:pt x="150" y="417"/>
                    </a:lnTo>
                    <a:lnTo>
                      <a:pt x="132" y="411"/>
                    </a:lnTo>
                    <a:lnTo>
                      <a:pt x="114" y="402"/>
                    </a:lnTo>
                    <a:lnTo>
                      <a:pt x="97" y="392"/>
                    </a:lnTo>
                    <a:lnTo>
                      <a:pt x="81" y="379"/>
                    </a:lnTo>
                    <a:lnTo>
                      <a:pt x="66" y="367"/>
                    </a:lnTo>
                    <a:lnTo>
                      <a:pt x="40" y="337"/>
                    </a:lnTo>
                    <a:lnTo>
                      <a:pt x="30" y="321"/>
                    </a:lnTo>
                    <a:lnTo>
                      <a:pt x="23" y="307"/>
                    </a:lnTo>
                    <a:lnTo>
                      <a:pt x="15" y="290"/>
                    </a:lnTo>
                    <a:lnTo>
                      <a:pt x="11" y="274"/>
                    </a:lnTo>
                    <a:lnTo>
                      <a:pt x="7" y="256"/>
                    </a:lnTo>
                    <a:lnTo>
                      <a:pt x="6" y="239"/>
                    </a:lnTo>
                    <a:lnTo>
                      <a:pt x="0" y="294"/>
                    </a:lnTo>
                    <a:lnTo>
                      <a:pt x="7" y="317"/>
                    </a:lnTo>
                    <a:lnTo>
                      <a:pt x="19" y="340"/>
                    </a:lnTo>
                    <a:lnTo>
                      <a:pt x="34" y="360"/>
                    </a:lnTo>
                    <a:lnTo>
                      <a:pt x="52" y="380"/>
                    </a:lnTo>
                    <a:lnTo>
                      <a:pt x="68" y="395"/>
                    </a:lnTo>
                    <a:lnTo>
                      <a:pt x="86" y="410"/>
                    </a:lnTo>
                    <a:lnTo>
                      <a:pt x="104" y="421"/>
                    </a:lnTo>
                    <a:lnTo>
                      <a:pt x="124" y="431"/>
                    </a:lnTo>
                    <a:lnTo>
                      <a:pt x="144" y="438"/>
                    </a:lnTo>
                    <a:lnTo>
                      <a:pt x="165" y="444"/>
                    </a:lnTo>
                    <a:lnTo>
                      <a:pt x="187" y="447"/>
                    </a:lnTo>
                    <a:lnTo>
                      <a:pt x="211" y="448"/>
                    </a:lnTo>
                    <a:lnTo>
                      <a:pt x="215" y="447"/>
                    </a:lnTo>
                    <a:lnTo>
                      <a:pt x="221" y="447"/>
                    </a:lnTo>
                    <a:lnTo>
                      <a:pt x="232" y="447"/>
                    </a:lnTo>
                    <a:lnTo>
                      <a:pt x="255" y="444"/>
                    </a:lnTo>
                    <a:lnTo>
                      <a:pt x="275" y="438"/>
                    </a:lnTo>
                    <a:lnTo>
                      <a:pt x="297" y="431"/>
                    </a:lnTo>
                    <a:lnTo>
                      <a:pt x="315" y="421"/>
                    </a:lnTo>
                    <a:lnTo>
                      <a:pt x="334" y="410"/>
                    </a:lnTo>
                    <a:lnTo>
                      <a:pt x="338" y="405"/>
                    </a:lnTo>
                    <a:lnTo>
                      <a:pt x="342" y="402"/>
                    </a:lnTo>
                    <a:lnTo>
                      <a:pt x="351" y="395"/>
                    </a:lnTo>
                    <a:lnTo>
                      <a:pt x="369" y="380"/>
                    </a:lnTo>
                    <a:lnTo>
                      <a:pt x="384" y="362"/>
                    </a:lnTo>
                    <a:lnTo>
                      <a:pt x="398" y="345"/>
                    </a:lnTo>
                    <a:lnTo>
                      <a:pt x="409" y="326"/>
                    </a:lnTo>
                    <a:lnTo>
                      <a:pt x="419" y="308"/>
                    </a:lnTo>
                    <a:lnTo>
                      <a:pt x="426" y="287"/>
                    </a:lnTo>
                    <a:lnTo>
                      <a:pt x="432" y="267"/>
                    </a:lnTo>
                    <a:lnTo>
                      <a:pt x="435" y="244"/>
                    </a:lnTo>
                    <a:lnTo>
                      <a:pt x="435" y="233"/>
                    </a:lnTo>
                    <a:lnTo>
                      <a:pt x="435" y="227"/>
                    </a:lnTo>
                    <a:lnTo>
                      <a:pt x="436" y="223"/>
                    </a:lnTo>
                    <a:lnTo>
                      <a:pt x="435" y="199"/>
                    </a:lnTo>
                    <a:lnTo>
                      <a:pt x="432" y="176"/>
                    </a:lnTo>
                    <a:lnTo>
                      <a:pt x="426" y="155"/>
                    </a:lnTo>
                    <a:lnTo>
                      <a:pt x="419" y="136"/>
                    </a:lnTo>
                    <a:lnTo>
                      <a:pt x="409" y="115"/>
                    </a:lnTo>
                    <a:lnTo>
                      <a:pt x="398" y="97"/>
                    </a:lnTo>
                    <a:lnTo>
                      <a:pt x="384" y="80"/>
                    </a:lnTo>
                    <a:lnTo>
                      <a:pt x="369" y="64"/>
                    </a:lnTo>
                    <a:lnTo>
                      <a:pt x="351" y="47"/>
                    </a:lnTo>
                    <a:lnTo>
                      <a:pt x="334" y="35"/>
                    </a:lnTo>
                    <a:lnTo>
                      <a:pt x="315" y="23"/>
                    </a:lnTo>
                    <a:lnTo>
                      <a:pt x="297" y="15"/>
                    </a:lnTo>
                    <a:lnTo>
                      <a:pt x="275" y="7"/>
                    </a:lnTo>
                    <a:lnTo>
                      <a:pt x="255" y="3"/>
                    </a:lnTo>
                    <a:lnTo>
                      <a:pt x="232" y="0"/>
                    </a:lnTo>
                    <a:lnTo>
                      <a:pt x="211" y="0"/>
                    </a:lnTo>
                    <a:close/>
                  </a:path>
                </a:pathLst>
              </a:custGeom>
              <a:solidFill>
                <a:srgbClr val="F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0" name="Freeform 71"/>
              <p:cNvSpPr>
                <a:spLocks noEditPoints="1"/>
              </p:cNvSpPr>
              <p:nvPr/>
            </p:nvSpPr>
            <p:spPr bwMode="auto">
              <a:xfrm>
                <a:off x="4099" y="1259"/>
                <a:ext cx="82" cy="81"/>
              </a:xfrm>
              <a:custGeom>
                <a:avLst/>
                <a:gdLst>
                  <a:gd name="T0" fmla="*/ 0 w 409"/>
                  <a:gd name="T1" fmla="*/ 0 h 408"/>
                  <a:gd name="T2" fmla="*/ 0 w 409"/>
                  <a:gd name="T3" fmla="*/ 0 h 408"/>
                  <a:gd name="T4" fmla="*/ 0 w 409"/>
                  <a:gd name="T5" fmla="*/ 0 h 408"/>
                  <a:gd name="T6" fmla="*/ 0 w 409"/>
                  <a:gd name="T7" fmla="*/ 0 h 408"/>
                  <a:gd name="T8" fmla="*/ 0 w 409"/>
                  <a:gd name="T9" fmla="*/ 1 h 408"/>
                  <a:gd name="T10" fmla="*/ 0 w 409"/>
                  <a:gd name="T11" fmla="*/ 1 h 408"/>
                  <a:gd name="T12" fmla="*/ 0 w 409"/>
                  <a:gd name="T13" fmla="*/ 1 h 408"/>
                  <a:gd name="T14" fmla="*/ 0 w 409"/>
                  <a:gd name="T15" fmla="*/ 1 h 408"/>
                  <a:gd name="T16" fmla="*/ 0 w 409"/>
                  <a:gd name="T17" fmla="*/ 1 h 408"/>
                  <a:gd name="T18" fmla="*/ 0 w 409"/>
                  <a:gd name="T19" fmla="*/ 1 h 408"/>
                  <a:gd name="T20" fmla="*/ 0 w 409"/>
                  <a:gd name="T21" fmla="*/ 1 h 408"/>
                  <a:gd name="T22" fmla="*/ 1 w 409"/>
                  <a:gd name="T23" fmla="*/ 1 h 408"/>
                  <a:gd name="T24" fmla="*/ 1 w 409"/>
                  <a:gd name="T25" fmla="*/ 1 h 408"/>
                  <a:gd name="T26" fmla="*/ 1 w 409"/>
                  <a:gd name="T27" fmla="*/ 0 h 408"/>
                  <a:gd name="T28" fmla="*/ 1 w 409"/>
                  <a:gd name="T29" fmla="*/ 0 h 408"/>
                  <a:gd name="T30" fmla="*/ 1 w 409"/>
                  <a:gd name="T31" fmla="*/ 0 h 408"/>
                  <a:gd name="T32" fmla="*/ 1 w 409"/>
                  <a:gd name="T33" fmla="*/ 0 h 408"/>
                  <a:gd name="T34" fmla="*/ 1 w 409"/>
                  <a:gd name="T35" fmla="*/ 0 h 408"/>
                  <a:gd name="T36" fmla="*/ 1 w 409"/>
                  <a:gd name="T37" fmla="*/ 0 h 408"/>
                  <a:gd name="T38" fmla="*/ 1 w 409"/>
                  <a:gd name="T39" fmla="*/ 0 h 408"/>
                  <a:gd name="T40" fmla="*/ 0 w 409"/>
                  <a:gd name="T41" fmla="*/ 0 h 408"/>
                  <a:gd name="T42" fmla="*/ 0 w 409"/>
                  <a:gd name="T43" fmla="*/ 0 h 408"/>
                  <a:gd name="T44" fmla="*/ 0 w 409"/>
                  <a:gd name="T45" fmla="*/ 0 h 408"/>
                  <a:gd name="T46" fmla="*/ 0 w 409"/>
                  <a:gd name="T47" fmla="*/ 0 h 408"/>
                  <a:gd name="T48" fmla="*/ 0 w 409"/>
                  <a:gd name="T49" fmla="*/ 0 h 408"/>
                  <a:gd name="T50" fmla="*/ 0 w 409"/>
                  <a:gd name="T51" fmla="*/ 0 h 408"/>
                  <a:gd name="T52" fmla="*/ 0 w 409"/>
                  <a:gd name="T53" fmla="*/ 0 h 408"/>
                  <a:gd name="T54" fmla="*/ 0 w 409"/>
                  <a:gd name="T55" fmla="*/ 0 h 408"/>
                  <a:gd name="T56" fmla="*/ 0 w 409"/>
                  <a:gd name="T57" fmla="*/ 0 h 408"/>
                  <a:gd name="T58" fmla="*/ 0 w 409"/>
                  <a:gd name="T59" fmla="*/ 0 h 408"/>
                  <a:gd name="T60" fmla="*/ 1 w 409"/>
                  <a:gd name="T61" fmla="*/ 0 h 408"/>
                  <a:gd name="T62" fmla="*/ 1 w 409"/>
                  <a:gd name="T63" fmla="*/ 0 h 408"/>
                  <a:gd name="T64" fmla="*/ 1 w 409"/>
                  <a:gd name="T65" fmla="*/ 0 h 408"/>
                  <a:gd name="T66" fmla="*/ 1 w 409"/>
                  <a:gd name="T67" fmla="*/ 0 h 408"/>
                  <a:gd name="T68" fmla="*/ 1 w 409"/>
                  <a:gd name="T69" fmla="*/ 0 h 408"/>
                  <a:gd name="T70" fmla="*/ 1 w 409"/>
                  <a:gd name="T71" fmla="*/ 0 h 408"/>
                  <a:gd name="T72" fmla="*/ 1 w 409"/>
                  <a:gd name="T73" fmla="*/ 0 h 408"/>
                  <a:gd name="T74" fmla="*/ 1 w 409"/>
                  <a:gd name="T75" fmla="*/ 0 h 408"/>
                  <a:gd name="T76" fmla="*/ 1 w 409"/>
                  <a:gd name="T77" fmla="*/ 1 h 408"/>
                  <a:gd name="T78" fmla="*/ 1 w 409"/>
                  <a:gd name="T79" fmla="*/ 1 h 408"/>
                  <a:gd name="T80" fmla="*/ 1 w 409"/>
                  <a:gd name="T81" fmla="*/ 1 h 408"/>
                  <a:gd name="T82" fmla="*/ 0 w 409"/>
                  <a:gd name="T83" fmla="*/ 1 h 408"/>
                  <a:gd name="T84" fmla="*/ 0 w 409"/>
                  <a:gd name="T85" fmla="*/ 1 h 408"/>
                  <a:gd name="T86" fmla="*/ 0 w 409"/>
                  <a:gd name="T87" fmla="*/ 1 h 408"/>
                  <a:gd name="T88" fmla="*/ 0 w 409"/>
                  <a:gd name="T89" fmla="*/ 1 h 408"/>
                  <a:gd name="T90" fmla="*/ 0 w 409"/>
                  <a:gd name="T91" fmla="*/ 1 h 408"/>
                  <a:gd name="T92" fmla="*/ 0 w 409"/>
                  <a:gd name="T93" fmla="*/ 1 h 408"/>
                  <a:gd name="T94" fmla="*/ 0 w 409"/>
                  <a:gd name="T95" fmla="*/ 1 h 408"/>
                  <a:gd name="T96" fmla="*/ 0 w 409"/>
                  <a:gd name="T97" fmla="*/ 0 h 408"/>
                  <a:gd name="T98" fmla="*/ 0 w 409"/>
                  <a:gd name="T99" fmla="*/ 0 h 4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408"/>
                  <a:gd name="T152" fmla="*/ 409 w 409"/>
                  <a:gd name="T153" fmla="*/ 408 h 4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408">
                    <a:moveTo>
                      <a:pt x="106" y="33"/>
                    </a:moveTo>
                    <a:lnTo>
                      <a:pt x="68" y="75"/>
                    </a:lnTo>
                    <a:lnTo>
                      <a:pt x="51" y="96"/>
                    </a:lnTo>
                    <a:lnTo>
                      <a:pt x="38" y="120"/>
                    </a:lnTo>
                    <a:lnTo>
                      <a:pt x="25" y="143"/>
                    </a:lnTo>
                    <a:lnTo>
                      <a:pt x="15" y="168"/>
                    </a:lnTo>
                    <a:lnTo>
                      <a:pt x="6" y="193"/>
                    </a:lnTo>
                    <a:lnTo>
                      <a:pt x="0" y="220"/>
                    </a:lnTo>
                    <a:lnTo>
                      <a:pt x="1" y="237"/>
                    </a:lnTo>
                    <a:lnTo>
                      <a:pt x="5" y="255"/>
                    </a:lnTo>
                    <a:lnTo>
                      <a:pt x="9" y="271"/>
                    </a:lnTo>
                    <a:lnTo>
                      <a:pt x="17" y="288"/>
                    </a:lnTo>
                    <a:lnTo>
                      <a:pt x="24" y="302"/>
                    </a:lnTo>
                    <a:lnTo>
                      <a:pt x="34" y="318"/>
                    </a:lnTo>
                    <a:lnTo>
                      <a:pt x="60" y="348"/>
                    </a:lnTo>
                    <a:lnTo>
                      <a:pt x="75" y="360"/>
                    </a:lnTo>
                    <a:lnTo>
                      <a:pt x="91" y="373"/>
                    </a:lnTo>
                    <a:lnTo>
                      <a:pt x="108" y="383"/>
                    </a:lnTo>
                    <a:lnTo>
                      <a:pt x="126" y="392"/>
                    </a:lnTo>
                    <a:lnTo>
                      <a:pt x="144" y="398"/>
                    </a:lnTo>
                    <a:lnTo>
                      <a:pt x="164" y="403"/>
                    </a:lnTo>
                    <a:lnTo>
                      <a:pt x="183" y="407"/>
                    </a:lnTo>
                    <a:lnTo>
                      <a:pt x="205" y="408"/>
                    </a:lnTo>
                    <a:lnTo>
                      <a:pt x="214" y="407"/>
                    </a:lnTo>
                    <a:lnTo>
                      <a:pt x="224" y="407"/>
                    </a:lnTo>
                    <a:lnTo>
                      <a:pt x="244" y="403"/>
                    </a:lnTo>
                    <a:lnTo>
                      <a:pt x="262" y="398"/>
                    </a:lnTo>
                    <a:lnTo>
                      <a:pt x="272" y="394"/>
                    </a:lnTo>
                    <a:lnTo>
                      <a:pt x="282" y="392"/>
                    </a:lnTo>
                    <a:lnTo>
                      <a:pt x="299" y="383"/>
                    </a:lnTo>
                    <a:lnTo>
                      <a:pt x="300" y="381"/>
                    </a:lnTo>
                    <a:lnTo>
                      <a:pt x="302" y="380"/>
                    </a:lnTo>
                    <a:lnTo>
                      <a:pt x="307" y="377"/>
                    </a:lnTo>
                    <a:lnTo>
                      <a:pt x="316" y="373"/>
                    </a:lnTo>
                    <a:lnTo>
                      <a:pt x="332" y="360"/>
                    </a:lnTo>
                    <a:lnTo>
                      <a:pt x="340" y="354"/>
                    </a:lnTo>
                    <a:lnTo>
                      <a:pt x="349" y="348"/>
                    </a:lnTo>
                    <a:lnTo>
                      <a:pt x="354" y="339"/>
                    </a:lnTo>
                    <a:lnTo>
                      <a:pt x="361" y="331"/>
                    </a:lnTo>
                    <a:lnTo>
                      <a:pt x="374" y="315"/>
                    </a:lnTo>
                    <a:lnTo>
                      <a:pt x="378" y="306"/>
                    </a:lnTo>
                    <a:lnTo>
                      <a:pt x="381" y="301"/>
                    </a:lnTo>
                    <a:lnTo>
                      <a:pt x="382" y="299"/>
                    </a:lnTo>
                    <a:lnTo>
                      <a:pt x="384" y="298"/>
                    </a:lnTo>
                    <a:lnTo>
                      <a:pt x="393" y="281"/>
                    </a:lnTo>
                    <a:lnTo>
                      <a:pt x="395" y="271"/>
                    </a:lnTo>
                    <a:lnTo>
                      <a:pt x="399" y="262"/>
                    </a:lnTo>
                    <a:lnTo>
                      <a:pt x="404" y="244"/>
                    </a:lnTo>
                    <a:lnTo>
                      <a:pt x="408" y="223"/>
                    </a:lnTo>
                    <a:lnTo>
                      <a:pt x="408" y="213"/>
                    </a:lnTo>
                    <a:lnTo>
                      <a:pt x="409" y="204"/>
                    </a:lnTo>
                    <a:lnTo>
                      <a:pt x="408" y="182"/>
                    </a:lnTo>
                    <a:lnTo>
                      <a:pt x="404" y="163"/>
                    </a:lnTo>
                    <a:lnTo>
                      <a:pt x="399" y="144"/>
                    </a:lnTo>
                    <a:lnTo>
                      <a:pt x="393" y="126"/>
                    </a:lnTo>
                    <a:lnTo>
                      <a:pt x="384" y="107"/>
                    </a:lnTo>
                    <a:lnTo>
                      <a:pt x="374" y="90"/>
                    </a:lnTo>
                    <a:lnTo>
                      <a:pt x="361" y="75"/>
                    </a:lnTo>
                    <a:lnTo>
                      <a:pt x="349" y="60"/>
                    </a:lnTo>
                    <a:lnTo>
                      <a:pt x="332" y="45"/>
                    </a:lnTo>
                    <a:lnTo>
                      <a:pt x="316" y="33"/>
                    </a:lnTo>
                    <a:lnTo>
                      <a:pt x="299" y="22"/>
                    </a:lnTo>
                    <a:lnTo>
                      <a:pt x="282" y="15"/>
                    </a:lnTo>
                    <a:lnTo>
                      <a:pt x="262" y="7"/>
                    </a:lnTo>
                    <a:lnTo>
                      <a:pt x="244" y="3"/>
                    </a:lnTo>
                    <a:lnTo>
                      <a:pt x="224" y="0"/>
                    </a:lnTo>
                    <a:lnTo>
                      <a:pt x="205" y="0"/>
                    </a:lnTo>
                    <a:lnTo>
                      <a:pt x="182" y="0"/>
                    </a:lnTo>
                    <a:lnTo>
                      <a:pt x="161" y="3"/>
                    </a:lnTo>
                    <a:lnTo>
                      <a:pt x="141" y="9"/>
                    </a:lnTo>
                    <a:lnTo>
                      <a:pt x="123" y="17"/>
                    </a:lnTo>
                    <a:lnTo>
                      <a:pt x="106" y="33"/>
                    </a:lnTo>
                    <a:close/>
                    <a:moveTo>
                      <a:pt x="22" y="204"/>
                    </a:moveTo>
                    <a:lnTo>
                      <a:pt x="24" y="166"/>
                    </a:lnTo>
                    <a:lnTo>
                      <a:pt x="28" y="148"/>
                    </a:lnTo>
                    <a:lnTo>
                      <a:pt x="34" y="132"/>
                    </a:lnTo>
                    <a:lnTo>
                      <a:pt x="41" y="115"/>
                    </a:lnTo>
                    <a:lnTo>
                      <a:pt x="51" y="101"/>
                    </a:lnTo>
                    <a:lnTo>
                      <a:pt x="62" y="86"/>
                    </a:lnTo>
                    <a:lnTo>
                      <a:pt x="75" y="73"/>
                    </a:lnTo>
                    <a:lnTo>
                      <a:pt x="88" y="60"/>
                    </a:lnTo>
                    <a:lnTo>
                      <a:pt x="102" y="50"/>
                    </a:lnTo>
                    <a:lnTo>
                      <a:pt x="133" y="34"/>
                    </a:lnTo>
                    <a:lnTo>
                      <a:pt x="149" y="27"/>
                    </a:lnTo>
                    <a:lnTo>
                      <a:pt x="167" y="24"/>
                    </a:lnTo>
                    <a:lnTo>
                      <a:pt x="205" y="21"/>
                    </a:lnTo>
                    <a:lnTo>
                      <a:pt x="223" y="21"/>
                    </a:lnTo>
                    <a:lnTo>
                      <a:pt x="241" y="24"/>
                    </a:lnTo>
                    <a:lnTo>
                      <a:pt x="258" y="27"/>
                    </a:lnTo>
                    <a:lnTo>
                      <a:pt x="275" y="34"/>
                    </a:lnTo>
                    <a:lnTo>
                      <a:pt x="290" y="41"/>
                    </a:lnTo>
                    <a:lnTo>
                      <a:pt x="306" y="50"/>
                    </a:lnTo>
                    <a:lnTo>
                      <a:pt x="319" y="60"/>
                    </a:lnTo>
                    <a:lnTo>
                      <a:pt x="334" y="73"/>
                    </a:lnTo>
                    <a:lnTo>
                      <a:pt x="346" y="86"/>
                    </a:lnTo>
                    <a:lnTo>
                      <a:pt x="358" y="101"/>
                    </a:lnTo>
                    <a:lnTo>
                      <a:pt x="367" y="115"/>
                    </a:lnTo>
                    <a:lnTo>
                      <a:pt x="375" y="132"/>
                    </a:lnTo>
                    <a:lnTo>
                      <a:pt x="381" y="148"/>
                    </a:lnTo>
                    <a:lnTo>
                      <a:pt x="385" y="166"/>
                    </a:lnTo>
                    <a:lnTo>
                      <a:pt x="388" y="185"/>
                    </a:lnTo>
                    <a:lnTo>
                      <a:pt x="390" y="204"/>
                    </a:lnTo>
                    <a:lnTo>
                      <a:pt x="388" y="204"/>
                    </a:lnTo>
                    <a:lnTo>
                      <a:pt x="388" y="205"/>
                    </a:lnTo>
                    <a:lnTo>
                      <a:pt x="388" y="207"/>
                    </a:lnTo>
                    <a:lnTo>
                      <a:pt x="388" y="212"/>
                    </a:lnTo>
                    <a:lnTo>
                      <a:pt x="388" y="221"/>
                    </a:lnTo>
                    <a:lnTo>
                      <a:pt x="385" y="239"/>
                    </a:lnTo>
                    <a:lnTo>
                      <a:pt x="381" y="256"/>
                    </a:lnTo>
                    <a:lnTo>
                      <a:pt x="378" y="259"/>
                    </a:lnTo>
                    <a:lnTo>
                      <a:pt x="377" y="264"/>
                    </a:lnTo>
                    <a:lnTo>
                      <a:pt x="375" y="273"/>
                    </a:lnTo>
                    <a:lnTo>
                      <a:pt x="370" y="280"/>
                    </a:lnTo>
                    <a:lnTo>
                      <a:pt x="368" y="283"/>
                    </a:lnTo>
                    <a:lnTo>
                      <a:pt x="367" y="288"/>
                    </a:lnTo>
                    <a:lnTo>
                      <a:pt x="358" y="304"/>
                    </a:lnTo>
                    <a:lnTo>
                      <a:pt x="346" y="318"/>
                    </a:lnTo>
                    <a:lnTo>
                      <a:pt x="340" y="325"/>
                    </a:lnTo>
                    <a:lnTo>
                      <a:pt x="337" y="326"/>
                    </a:lnTo>
                    <a:lnTo>
                      <a:pt x="336" y="329"/>
                    </a:lnTo>
                    <a:lnTo>
                      <a:pt x="334" y="333"/>
                    </a:lnTo>
                    <a:lnTo>
                      <a:pt x="329" y="335"/>
                    </a:lnTo>
                    <a:lnTo>
                      <a:pt x="327" y="337"/>
                    </a:lnTo>
                    <a:lnTo>
                      <a:pt x="326" y="339"/>
                    </a:lnTo>
                    <a:lnTo>
                      <a:pt x="319" y="346"/>
                    </a:lnTo>
                    <a:lnTo>
                      <a:pt x="306" y="357"/>
                    </a:lnTo>
                    <a:lnTo>
                      <a:pt x="290" y="366"/>
                    </a:lnTo>
                    <a:lnTo>
                      <a:pt x="285" y="367"/>
                    </a:lnTo>
                    <a:lnTo>
                      <a:pt x="282" y="369"/>
                    </a:lnTo>
                    <a:lnTo>
                      <a:pt x="275" y="374"/>
                    </a:lnTo>
                    <a:lnTo>
                      <a:pt x="266" y="376"/>
                    </a:lnTo>
                    <a:lnTo>
                      <a:pt x="261" y="377"/>
                    </a:lnTo>
                    <a:lnTo>
                      <a:pt x="258" y="380"/>
                    </a:lnTo>
                    <a:lnTo>
                      <a:pt x="241" y="384"/>
                    </a:lnTo>
                    <a:lnTo>
                      <a:pt x="223" y="388"/>
                    </a:lnTo>
                    <a:lnTo>
                      <a:pt x="205" y="389"/>
                    </a:lnTo>
                    <a:lnTo>
                      <a:pt x="185" y="388"/>
                    </a:lnTo>
                    <a:lnTo>
                      <a:pt x="167" y="384"/>
                    </a:lnTo>
                    <a:lnTo>
                      <a:pt x="149" y="380"/>
                    </a:lnTo>
                    <a:lnTo>
                      <a:pt x="133" y="374"/>
                    </a:lnTo>
                    <a:lnTo>
                      <a:pt x="117" y="366"/>
                    </a:lnTo>
                    <a:lnTo>
                      <a:pt x="102" y="357"/>
                    </a:lnTo>
                    <a:lnTo>
                      <a:pt x="88" y="346"/>
                    </a:lnTo>
                    <a:lnTo>
                      <a:pt x="75" y="333"/>
                    </a:lnTo>
                    <a:lnTo>
                      <a:pt x="62" y="318"/>
                    </a:lnTo>
                    <a:lnTo>
                      <a:pt x="51" y="304"/>
                    </a:lnTo>
                    <a:lnTo>
                      <a:pt x="41" y="288"/>
                    </a:lnTo>
                    <a:lnTo>
                      <a:pt x="34" y="273"/>
                    </a:lnTo>
                    <a:lnTo>
                      <a:pt x="28" y="256"/>
                    </a:lnTo>
                    <a:lnTo>
                      <a:pt x="24" y="239"/>
                    </a:lnTo>
                    <a:lnTo>
                      <a:pt x="22" y="221"/>
                    </a:lnTo>
                    <a:lnTo>
                      <a:pt x="22" y="204"/>
                    </a:lnTo>
                    <a:close/>
                  </a:path>
                </a:pathLst>
              </a:custGeom>
              <a:solidFill>
                <a:srgbClr val="F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1" name="Freeform 72"/>
              <p:cNvSpPr>
                <a:spLocks noEditPoints="1"/>
              </p:cNvSpPr>
              <p:nvPr/>
            </p:nvSpPr>
            <p:spPr bwMode="auto">
              <a:xfrm>
                <a:off x="4104" y="1263"/>
                <a:ext cx="73" cy="74"/>
              </a:xfrm>
              <a:custGeom>
                <a:avLst/>
                <a:gdLst>
                  <a:gd name="T0" fmla="*/ 0 w 368"/>
                  <a:gd name="T1" fmla="*/ 0 h 368"/>
                  <a:gd name="T2" fmla="*/ 0 w 368"/>
                  <a:gd name="T3" fmla="*/ 0 h 368"/>
                  <a:gd name="T4" fmla="*/ 0 w 368"/>
                  <a:gd name="T5" fmla="*/ 0 h 368"/>
                  <a:gd name="T6" fmla="*/ 0 w 368"/>
                  <a:gd name="T7" fmla="*/ 0 h 368"/>
                  <a:gd name="T8" fmla="*/ 0 w 368"/>
                  <a:gd name="T9" fmla="*/ 0 h 368"/>
                  <a:gd name="T10" fmla="*/ 0 w 368"/>
                  <a:gd name="T11" fmla="*/ 1 h 368"/>
                  <a:gd name="T12" fmla="*/ 0 w 368"/>
                  <a:gd name="T13" fmla="*/ 1 h 368"/>
                  <a:gd name="T14" fmla="*/ 0 w 368"/>
                  <a:gd name="T15" fmla="*/ 1 h 368"/>
                  <a:gd name="T16" fmla="*/ 0 w 368"/>
                  <a:gd name="T17" fmla="*/ 1 h 368"/>
                  <a:gd name="T18" fmla="*/ 0 w 368"/>
                  <a:gd name="T19" fmla="*/ 1 h 368"/>
                  <a:gd name="T20" fmla="*/ 0 w 368"/>
                  <a:gd name="T21" fmla="*/ 1 h 368"/>
                  <a:gd name="T22" fmla="*/ 0 w 368"/>
                  <a:gd name="T23" fmla="*/ 1 h 368"/>
                  <a:gd name="T24" fmla="*/ 0 w 368"/>
                  <a:gd name="T25" fmla="*/ 1 h 368"/>
                  <a:gd name="T26" fmla="*/ 0 w 368"/>
                  <a:gd name="T27" fmla="*/ 0 h 368"/>
                  <a:gd name="T28" fmla="*/ 1 w 368"/>
                  <a:gd name="T29" fmla="*/ 0 h 368"/>
                  <a:gd name="T30" fmla="*/ 1 w 368"/>
                  <a:gd name="T31" fmla="*/ 0 h 368"/>
                  <a:gd name="T32" fmla="*/ 1 w 368"/>
                  <a:gd name="T33" fmla="*/ 0 h 368"/>
                  <a:gd name="T34" fmla="*/ 1 w 368"/>
                  <a:gd name="T35" fmla="*/ 0 h 368"/>
                  <a:gd name="T36" fmla="*/ 1 w 368"/>
                  <a:gd name="T37" fmla="*/ 0 h 368"/>
                  <a:gd name="T38" fmla="*/ 1 w 368"/>
                  <a:gd name="T39" fmla="*/ 0 h 368"/>
                  <a:gd name="T40" fmla="*/ 1 w 368"/>
                  <a:gd name="T41" fmla="*/ 0 h 368"/>
                  <a:gd name="T42" fmla="*/ 0 w 368"/>
                  <a:gd name="T43" fmla="*/ 0 h 368"/>
                  <a:gd name="T44" fmla="*/ 0 w 368"/>
                  <a:gd name="T45" fmla="*/ 0 h 368"/>
                  <a:gd name="T46" fmla="*/ 0 w 368"/>
                  <a:gd name="T47" fmla="*/ 0 h 368"/>
                  <a:gd name="T48" fmla="*/ 0 w 368"/>
                  <a:gd name="T49" fmla="*/ 0 h 368"/>
                  <a:gd name="T50" fmla="*/ 0 w 368"/>
                  <a:gd name="T51" fmla="*/ 0 h 368"/>
                  <a:gd name="T52" fmla="*/ 0 w 368"/>
                  <a:gd name="T53" fmla="*/ 0 h 368"/>
                  <a:gd name="T54" fmla="*/ 0 w 368"/>
                  <a:gd name="T55" fmla="*/ 0 h 368"/>
                  <a:gd name="T56" fmla="*/ 0 w 368"/>
                  <a:gd name="T57" fmla="*/ 0 h 368"/>
                  <a:gd name="T58" fmla="*/ 0 w 368"/>
                  <a:gd name="T59" fmla="*/ 0 h 368"/>
                  <a:gd name="T60" fmla="*/ 0 w 368"/>
                  <a:gd name="T61" fmla="*/ 0 h 368"/>
                  <a:gd name="T62" fmla="*/ 0 w 368"/>
                  <a:gd name="T63" fmla="*/ 0 h 368"/>
                  <a:gd name="T64" fmla="*/ 0 w 368"/>
                  <a:gd name="T65" fmla="*/ 0 h 368"/>
                  <a:gd name="T66" fmla="*/ 1 w 368"/>
                  <a:gd name="T67" fmla="*/ 0 h 368"/>
                  <a:gd name="T68" fmla="*/ 1 w 368"/>
                  <a:gd name="T69" fmla="*/ 0 h 368"/>
                  <a:gd name="T70" fmla="*/ 1 w 368"/>
                  <a:gd name="T71" fmla="*/ 0 h 368"/>
                  <a:gd name="T72" fmla="*/ 0 w 368"/>
                  <a:gd name="T73" fmla="*/ 0 h 368"/>
                  <a:gd name="T74" fmla="*/ 0 w 368"/>
                  <a:gd name="T75" fmla="*/ 0 h 368"/>
                  <a:gd name="T76" fmla="*/ 0 w 368"/>
                  <a:gd name="T77" fmla="*/ 1 h 368"/>
                  <a:gd name="T78" fmla="*/ 0 w 368"/>
                  <a:gd name="T79" fmla="*/ 1 h 368"/>
                  <a:gd name="T80" fmla="*/ 0 w 368"/>
                  <a:gd name="T81" fmla="*/ 1 h 368"/>
                  <a:gd name="T82" fmla="*/ 0 w 368"/>
                  <a:gd name="T83" fmla="*/ 1 h 368"/>
                  <a:gd name="T84" fmla="*/ 0 w 368"/>
                  <a:gd name="T85" fmla="*/ 1 h 368"/>
                  <a:gd name="T86" fmla="*/ 0 w 368"/>
                  <a:gd name="T87" fmla="*/ 1 h 368"/>
                  <a:gd name="T88" fmla="*/ 0 w 368"/>
                  <a:gd name="T89" fmla="*/ 0 h 368"/>
                  <a:gd name="T90" fmla="*/ 0 w 368"/>
                  <a:gd name="T91" fmla="*/ 0 h 368"/>
                  <a:gd name="T92" fmla="*/ 0 w 368"/>
                  <a:gd name="T93" fmla="*/ 0 h 3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368"/>
                  <a:gd name="T143" fmla="*/ 368 w 368"/>
                  <a:gd name="T144" fmla="*/ 368 h 3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368">
                    <a:moveTo>
                      <a:pt x="53" y="52"/>
                    </a:moveTo>
                    <a:lnTo>
                      <a:pt x="40" y="65"/>
                    </a:lnTo>
                    <a:lnTo>
                      <a:pt x="29" y="80"/>
                    </a:lnTo>
                    <a:lnTo>
                      <a:pt x="19" y="94"/>
                    </a:lnTo>
                    <a:lnTo>
                      <a:pt x="12" y="111"/>
                    </a:lnTo>
                    <a:lnTo>
                      <a:pt x="6" y="127"/>
                    </a:lnTo>
                    <a:lnTo>
                      <a:pt x="2" y="145"/>
                    </a:lnTo>
                    <a:lnTo>
                      <a:pt x="0" y="183"/>
                    </a:lnTo>
                    <a:lnTo>
                      <a:pt x="0" y="200"/>
                    </a:lnTo>
                    <a:lnTo>
                      <a:pt x="2" y="218"/>
                    </a:lnTo>
                    <a:lnTo>
                      <a:pt x="6" y="235"/>
                    </a:lnTo>
                    <a:lnTo>
                      <a:pt x="12" y="252"/>
                    </a:lnTo>
                    <a:lnTo>
                      <a:pt x="19" y="267"/>
                    </a:lnTo>
                    <a:lnTo>
                      <a:pt x="29" y="283"/>
                    </a:lnTo>
                    <a:lnTo>
                      <a:pt x="40" y="297"/>
                    </a:lnTo>
                    <a:lnTo>
                      <a:pt x="53" y="312"/>
                    </a:lnTo>
                    <a:lnTo>
                      <a:pt x="66" y="325"/>
                    </a:lnTo>
                    <a:lnTo>
                      <a:pt x="80" y="336"/>
                    </a:lnTo>
                    <a:lnTo>
                      <a:pt x="95" y="345"/>
                    </a:lnTo>
                    <a:lnTo>
                      <a:pt x="111" y="353"/>
                    </a:lnTo>
                    <a:lnTo>
                      <a:pt x="127" y="359"/>
                    </a:lnTo>
                    <a:lnTo>
                      <a:pt x="145" y="363"/>
                    </a:lnTo>
                    <a:lnTo>
                      <a:pt x="163" y="367"/>
                    </a:lnTo>
                    <a:lnTo>
                      <a:pt x="183" y="368"/>
                    </a:lnTo>
                    <a:lnTo>
                      <a:pt x="201" y="367"/>
                    </a:lnTo>
                    <a:lnTo>
                      <a:pt x="219" y="363"/>
                    </a:lnTo>
                    <a:lnTo>
                      <a:pt x="236" y="359"/>
                    </a:lnTo>
                    <a:lnTo>
                      <a:pt x="239" y="356"/>
                    </a:lnTo>
                    <a:lnTo>
                      <a:pt x="244" y="355"/>
                    </a:lnTo>
                    <a:lnTo>
                      <a:pt x="253" y="353"/>
                    </a:lnTo>
                    <a:lnTo>
                      <a:pt x="260" y="348"/>
                    </a:lnTo>
                    <a:lnTo>
                      <a:pt x="263" y="346"/>
                    </a:lnTo>
                    <a:lnTo>
                      <a:pt x="268" y="345"/>
                    </a:lnTo>
                    <a:lnTo>
                      <a:pt x="284" y="336"/>
                    </a:lnTo>
                    <a:lnTo>
                      <a:pt x="297" y="325"/>
                    </a:lnTo>
                    <a:lnTo>
                      <a:pt x="304" y="318"/>
                    </a:lnTo>
                    <a:lnTo>
                      <a:pt x="305" y="316"/>
                    </a:lnTo>
                    <a:lnTo>
                      <a:pt x="307" y="314"/>
                    </a:lnTo>
                    <a:lnTo>
                      <a:pt x="312" y="312"/>
                    </a:lnTo>
                    <a:lnTo>
                      <a:pt x="314" y="308"/>
                    </a:lnTo>
                    <a:lnTo>
                      <a:pt x="315" y="305"/>
                    </a:lnTo>
                    <a:lnTo>
                      <a:pt x="318" y="304"/>
                    </a:lnTo>
                    <a:lnTo>
                      <a:pt x="324" y="297"/>
                    </a:lnTo>
                    <a:lnTo>
                      <a:pt x="336" y="283"/>
                    </a:lnTo>
                    <a:lnTo>
                      <a:pt x="345" y="267"/>
                    </a:lnTo>
                    <a:lnTo>
                      <a:pt x="346" y="262"/>
                    </a:lnTo>
                    <a:lnTo>
                      <a:pt x="348" y="259"/>
                    </a:lnTo>
                    <a:lnTo>
                      <a:pt x="353" y="252"/>
                    </a:lnTo>
                    <a:lnTo>
                      <a:pt x="355" y="243"/>
                    </a:lnTo>
                    <a:lnTo>
                      <a:pt x="356" y="238"/>
                    </a:lnTo>
                    <a:lnTo>
                      <a:pt x="359" y="235"/>
                    </a:lnTo>
                    <a:lnTo>
                      <a:pt x="363" y="218"/>
                    </a:lnTo>
                    <a:lnTo>
                      <a:pt x="366" y="200"/>
                    </a:lnTo>
                    <a:lnTo>
                      <a:pt x="366" y="191"/>
                    </a:lnTo>
                    <a:lnTo>
                      <a:pt x="366" y="186"/>
                    </a:lnTo>
                    <a:lnTo>
                      <a:pt x="366" y="184"/>
                    </a:lnTo>
                    <a:lnTo>
                      <a:pt x="366" y="183"/>
                    </a:lnTo>
                    <a:lnTo>
                      <a:pt x="368" y="183"/>
                    </a:lnTo>
                    <a:lnTo>
                      <a:pt x="366" y="164"/>
                    </a:lnTo>
                    <a:lnTo>
                      <a:pt x="363" y="145"/>
                    </a:lnTo>
                    <a:lnTo>
                      <a:pt x="359" y="127"/>
                    </a:lnTo>
                    <a:lnTo>
                      <a:pt x="353" y="111"/>
                    </a:lnTo>
                    <a:lnTo>
                      <a:pt x="345" y="94"/>
                    </a:lnTo>
                    <a:lnTo>
                      <a:pt x="336" y="80"/>
                    </a:lnTo>
                    <a:lnTo>
                      <a:pt x="324" y="65"/>
                    </a:lnTo>
                    <a:lnTo>
                      <a:pt x="312" y="52"/>
                    </a:lnTo>
                    <a:lnTo>
                      <a:pt x="297" y="39"/>
                    </a:lnTo>
                    <a:lnTo>
                      <a:pt x="284" y="29"/>
                    </a:lnTo>
                    <a:lnTo>
                      <a:pt x="268" y="20"/>
                    </a:lnTo>
                    <a:lnTo>
                      <a:pt x="253" y="13"/>
                    </a:lnTo>
                    <a:lnTo>
                      <a:pt x="236" y="6"/>
                    </a:lnTo>
                    <a:lnTo>
                      <a:pt x="219" y="3"/>
                    </a:lnTo>
                    <a:lnTo>
                      <a:pt x="201" y="0"/>
                    </a:lnTo>
                    <a:lnTo>
                      <a:pt x="183" y="0"/>
                    </a:lnTo>
                    <a:lnTo>
                      <a:pt x="145" y="3"/>
                    </a:lnTo>
                    <a:lnTo>
                      <a:pt x="127" y="6"/>
                    </a:lnTo>
                    <a:lnTo>
                      <a:pt x="111" y="13"/>
                    </a:lnTo>
                    <a:lnTo>
                      <a:pt x="80" y="29"/>
                    </a:lnTo>
                    <a:lnTo>
                      <a:pt x="66" y="39"/>
                    </a:lnTo>
                    <a:lnTo>
                      <a:pt x="53" y="52"/>
                    </a:lnTo>
                    <a:close/>
                    <a:moveTo>
                      <a:pt x="19" y="183"/>
                    </a:moveTo>
                    <a:lnTo>
                      <a:pt x="21" y="150"/>
                    </a:lnTo>
                    <a:lnTo>
                      <a:pt x="31" y="119"/>
                    </a:lnTo>
                    <a:lnTo>
                      <a:pt x="45" y="91"/>
                    </a:lnTo>
                    <a:lnTo>
                      <a:pt x="68" y="67"/>
                    </a:lnTo>
                    <a:lnTo>
                      <a:pt x="92" y="46"/>
                    </a:lnTo>
                    <a:lnTo>
                      <a:pt x="120" y="31"/>
                    </a:lnTo>
                    <a:lnTo>
                      <a:pt x="134" y="25"/>
                    </a:lnTo>
                    <a:lnTo>
                      <a:pt x="150" y="22"/>
                    </a:lnTo>
                    <a:lnTo>
                      <a:pt x="183" y="20"/>
                    </a:lnTo>
                    <a:lnTo>
                      <a:pt x="197" y="20"/>
                    </a:lnTo>
                    <a:lnTo>
                      <a:pt x="213" y="22"/>
                    </a:lnTo>
                    <a:lnTo>
                      <a:pt x="228" y="25"/>
                    </a:lnTo>
                    <a:lnTo>
                      <a:pt x="244" y="31"/>
                    </a:lnTo>
                    <a:lnTo>
                      <a:pt x="258" y="37"/>
                    </a:lnTo>
                    <a:lnTo>
                      <a:pt x="272" y="46"/>
                    </a:lnTo>
                    <a:lnTo>
                      <a:pt x="285" y="55"/>
                    </a:lnTo>
                    <a:lnTo>
                      <a:pt x="298" y="67"/>
                    </a:lnTo>
                    <a:lnTo>
                      <a:pt x="319" y="91"/>
                    </a:lnTo>
                    <a:lnTo>
                      <a:pt x="327" y="105"/>
                    </a:lnTo>
                    <a:lnTo>
                      <a:pt x="334" y="119"/>
                    </a:lnTo>
                    <a:lnTo>
                      <a:pt x="343" y="150"/>
                    </a:lnTo>
                    <a:lnTo>
                      <a:pt x="345" y="166"/>
                    </a:lnTo>
                    <a:lnTo>
                      <a:pt x="346" y="183"/>
                    </a:lnTo>
                    <a:lnTo>
                      <a:pt x="345" y="190"/>
                    </a:lnTo>
                    <a:lnTo>
                      <a:pt x="345" y="198"/>
                    </a:lnTo>
                    <a:lnTo>
                      <a:pt x="343" y="213"/>
                    </a:lnTo>
                    <a:lnTo>
                      <a:pt x="338" y="228"/>
                    </a:lnTo>
                    <a:lnTo>
                      <a:pt x="334" y="244"/>
                    </a:lnTo>
                    <a:lnTo>
                      <a:pt x="327" y="258"/>
                    </a:lnTo>
                    <a:lnTo>
                      <a:pt x="319" y="271"/>
                    </a:lnTo>
                    <a:lnTo>
                      <a:pt x="315" y="274"/>
                    </a:lnTo>
                    <a:lnTo>
                      <a:pt x="313" y="277"/>
                    </a:lnTo>
                    <a:lnTo>
                      <a:pt x="309" y="284"/>
                    </a:lnTo>
                    <a:lnTo>
                      <a:pt x="298" y="297"/>
                    </a:lnTo>
                    <a:lnTo>
                      <a:pt x="285" y="308"/>
                    </a:lnTo>
                    <a:lnTo>
                      <a:pt x="278" y="312"/>
                    </a:lnTo>
                    <a:lnTo>
                      <a:pt x="275" y="314"/>
                    </a:lnTo>
                    <a:lnTo>
                      <a:pt x="272" y="318"/>
                    </a:lnTo>
                    <a:lnTo>
                      <a:pt x="268" y="319"/>
                    </a:lnTo>
                    <a:lnTo>
                      <a:pt x="264" y="321"/>
                    </a:lnTo>
                    <a:lnTo>
                      <a:pt x="258" y="326"/>
                    </a:lnTo>
                    <a:lnTo>
                      <a:pt x="244" y="334"/>
                    </a:lnTo>
                    <a:lnTo>
                      <a:pt x="228" y="338"/>
                    </a:lnTo>
                    <a:lnTo>
                      <a:pt x="213" y="343"/>
                    </a:lnTo>
                    <a:lnTo>
                      <a:pt x="197" y="345"/>
                    </a:lnTo>
                    <a:lnTo>
                      <a:pt x="189" y="345"/>
                    </a:lnTo>
                    <a:lnTo>
                      <a:pt x="183" y="346"/>
                    </a:lnTo>
                    <a:lnTo>
                      <a:pt x="166" y="345"/>
                    </a:lnTo>
                    <a:lnTo>
                      <a:pt x="150" y="343"/>
                    </a:lnTo>
                    <a:lnTo>
                      <a:pt x="134" y="338"/>
                    </a:lnTo>
                    <a:lnTo>
                      <a:pt x="120" y="334"/>
                    </a:lnTo>
                    <a:lnTo>
                      <a:pt x="92" y="318"/>
                    </a:lnTo>
                    <a:lnTo>
                      <a:pt x="68" y="297"/>
                    </a:lnTo>
                    <a:lnTo>
                      <a:pt x="55" y="284"/>
                    </a:lnTo>
                    <a:lnTo>
                      <a:pt x="45" y="271"/>
                    </a:lnTo>
                    <a:lnTo>
                      <a:pt x="36" y="258"/>
                    </a:lnTo>
                    <a:lnTo>
                      <a:pt x="31" y="244"/>
                    </a:lnTo>
                    <a:lnTo>
                      <a:pt x="25" y="228"/>
                    </a:lnTo>
                    <a:lnTo>
                      <a:pt x="21" y="213"/>
                    </a:lnTo>
                    <a:lnTo>
                      <a:pt x="19" y="198"/>
                    </a:lnTo>
                    <a:lnTo>
                      <a:pt x="19" y="183"/>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2" name="Freeform 73"/>
              <p:cNvSpPr>
                <a:spLocks noEditPoints="1"/>
              </p:cNvSpPr>
              <p:nvPr/>
            </p:nvSpPr>
            <p:spPr bwMode="auto">
              <a:xfrm>
                <a:off x="4107" y="1267"/>
                <a:ext cx="66" cy="65"/>
              </a:xfrm>
              <a:custGeom>
                <a:avLst/>
                <a:gdLst>
                  <a:gd name="T0" fmla="*/ 0 w 327"/>
                  <a:gd name="T1" fmla="*/ 0 h 326"/>
                  <a:gd name="T2" fmla="*/ 0 w 327"/>
                  <a:gd name="T3" fmla="*/ 0 h 326"/>
                  <a:gd name="T4" fmla="*/ 0 w 327"/>
                  <a:gd name="T5" fmla="*/ 0 h 326"/>
                  <a:gd name="T6" fmla="*/ 0 w 327"/>
                  <a:gd name="T7" fmla="*/ 0 h 326"/>
                  <a:gd name="T8" fmla="*/ 0 w 327"/>
                  <a:gd name="T9" fmla="*/ 0 h 326"/>
                  <a:gd name="T10" fmla="*/ 0 w 327"/>
                  <a:gd name="T11" fmla="*/ 0 h 326"/>
                  <a:gd name="T12" fmla="*/ 0 w 327"/>
                  <a:gd name="T13" fmla="*/ 0 h 326"/>
                  <a:gd name="T14" fmla="*/ 0 w 327"/>
                  <a:gd name="T15" fmla="*/ 1 h 326"/>
                  <a:gd name="T16" fmla="*/ 0 w 327"/>
                  <a:gd name="T17" fmla="*/ 1 h 326"/>
                  <a:gd name="T18" fmla="*/ 0 w 327"/>
                  <a:gd name="T19" fmla="*/ 1 h 326"/>
                  <a:gd name="T20" fmla="*/ 0 w 327"/>
                  <a:gd name="T21" fmla="*/ 1 h 326"/>
                  <a:gd name="T22" fmla="*/ 0 w 327"/>
                  <a:gd name="T23" fmla="*/ 1 h 326"/>
                  <a:gd name="T24" fmla="*/ 0 w 327"/>
                  <a:gd name="T25" fmla="*/ 0 h 326"/>
                  <a:gd name="T26" fmla="*/ 0 w 327"/>
                  <a:gd name="T27" fmla="*/ 0 h 326"/>
                  <a:gd name="T28" fmla="*/ 0 w 327"/>
                  <a:gd name="T29" fmla="*/ 0 h 326"/>
                  <a:gd name="T30" fmla="*/ 0 w 327"/>
                  <a:gd name="T31" fmla="*/ 0 h 326"/>
                  <a:gd name="T32" fmla="*/ 0 w 327"/>
                  <a:gd name="T33" fmla="*/ 0 h 326"/>
                  <a:gd name="T34" fmla="*/ 0 w 327"/>
                  <a:gd name="T35" fmla="*/ 0 h 326"/>
                  <a:gd name="T36" fmla="*/ 1 w 327"/>
                  <a:gd name="T37" fmla="*/ 0 h 326"/>
                  <a:gd name="T38" fmla="*/ 1 w 327"/>
                  <a:gd name="T39" fmla="*/ 0 h 326"/>
                  <a:gd name="T40" fmla="*/ 1 w 327"/>
                  <a:gd name="T41" fmla="*/ 0 h 326"/>
                  <a:gd name="T42" fmla="*/ 1 w 327"/>
                  <a:gd name="T43" fmla="*/ 0 h 326"/>
                  <a:gd name="T44" fmla="*/ 1 w 327"/>
                  <a:gd name="T45" fmla="*/ 0 h 326"/>
                  <a:gd name="T46" fmla="*/ 0 w 327"/>
                  <a:gd name="T47" fmla="*/ 0 h 326"/>
                  <a:gd name="T48" fmla="*/ 0 w 327"/>
                  <a:gd name="T49" fmla="*/ 0 h 326"/>
                  <a:gd name="T50" fmla="*/ 0 w 327"/>
                  <a:gd name="T51" fmla="*/ 0 h 326"/>
                  <a:gd name="T52" fmla="*/ 0 w 327"/>
                  <a:gd name="T53" fmla="*/ 0 h 326"/>
                  <a:gd name="T54" fmla="*/ 0 w 327"/>
                  <a:gd name="T55" fmla="*/ 0 h 326"/>
                  <a:gd name="T56" fmla="*/ 0 w 327"/>
                  <a:gd name="T57" fmla="*/ 0 h 326"/>
                  <a:gd name="T58" fmla="*/ 0 w 327"/>
                  <a:gd name="T59" fmla="*/ 0 h 326"/>
                  <a:gd name="T60" fmla="*/ 0 w 327"/>
                  <a:gd name="T61" fmla="*/ 0 h 326"/>
                  <a:gd name="T62" fmla="*/ 0 w 327"/>
                  <a:gd name="T63" fmla="*/ 0 h 326"/>
                  <a:gd name="T64" fmla="*/ 0 w 327"/>
                  <a:gd name="T65" fmla="*/ 0 h 326"/>
                  <a:gd name="T66" fmla="*/ 0 w 327"/>
                  <a:gd name="T67" fmla="*/ 0 h 326"/>
                  <a:gd name="T68" fmla="*/ 0 w 327"/>
                  <a:gd name="T69" fmla="*/ 0 h 326"/>
                  <a:gd name="T70" fmla="*/ 0 w 327"/>
                  <a:gd name="T71" fmla="*/ 0 h 326"/>
                  <a:gd name="T72" fmla="*/ 0 w 327"/>
                  <a:gd name="T73" fmla="*/ 0 h 326"/>
                  <a:gd name="T74" fmla="*/ 0 w 327"/>
                  <a:gd name="T75" fmla="*/ 0 h 326"/>
                  <a:gd name="T76" fmla="*/ 0 w 327"/>
                  <a:gd name="T77" fmla="*/ 0 h 326"/>
                  <a:gd name="T78" fmla="*/ 0 w 327"/>
                  <a:gd name="T79" fmla="*/ 0 h 326"/>
                  <a:gd name="T80" fmla="*/ 0 w 327"/>
                  <a:gd name="T81" fmla="*/ 0 h 326"/>
                  <a:gd name="T82" fmla="*/ 0 w 327"/>
                  <a:gd name="T83" fmla="*/ 0 h 326"/>
                  <a:gd name="T84" fmla="*/ 0 w 327"/>
                  <a:gd name="T85" fmla="*/ 0 h 326"/>
                  <a:gd name="T86" fmla="*/ 0 w 327"/>
                  <a:gd name="T87" fmla="*/ 0 h 326"/>
                  <a:gd name="T88" fmla="*/ 0 w 327"/>
                  <a:gd name="T89" fmla="*/ 0 h 326"/>
                  <a:gd name="T90" fmla="*/ 0 w 327"/>
                  <a:gd name="T91" fmla="*/ 0 h 326"/>
                  <a:gd name="T92" fmla="*/ 1 w 327"/>
                  <a:gd name="T93" fmla="*/ 0 h 326"/>
                  <a:gd name="T94" fmla="*/ 1 w 327"/>
                  <a:gd name="T95" fmla="*/ 0 h 326"/>
                  <a:gd name="T96" fmla="*/ 0 w 327"/>
                  <a:gd name="T97" fmla="*/ 0 h 326"/>
                  <a:gd name="T98" fmla="*/ 0 w 327"/>
                  <a:gd name="T99" fmla="*/ 0 h 326"/>
                  <a:gd name="T100" fmla="*/ 0 w 327"/>
                  <a:gd name="T101" fmla="*/ 0 h 326"/>
                  <a:gd name="T102" fmla="*/ 0 w 327"/>
                  <a:gd name="T103" fmla="*/ 0 h 326"/>
                  <a:gd name="T104" fmla="*/ 0 w 327"/>
                  <a:gd name="T105" fmla="*/ 0 h 326"/>
                  <a:gd name="T106" fmla="*/ 0 w 327"/>
                  <a:gd name="T107" fmla="*/ 0 h 326"/>
                  <a:gd name="T108" fmla="*/ 0 w 327"/>
                  <a:gd name="T109" fmla="*/ 0 h 326"/>
                  <a:gd name="T110" fmla="*/ 0 w 327"/>
                  <a:gd name="T111" fmla="*/ 0 h 326"/>
                  <a:gd name="T112" fmla="*/ 0 w 327"/>
                  <a:gd name="T113" fmla="*/ 0 h 326"/>
                  <a:gd name="T114" fmla="*/ 0 w 327"/>
                  <a:gd name="T115" fmla="*/ 0 h 326"/>
                  <a:gd name="T116" fmla="*/ 0 w 327"/>
                  <a:gd name="T117" fmla="*/ 0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7"/>
                  <a:gd name="T178" fmla="*/ 0 h 326"/>
                  <a:gd name="T179" fmla="*/ 327 w 327"/>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7" h="326">
                    <a:moveTo>
                      <a:pt x="49" y="47"/>
                    </a:moveTo>
                    <a:lnTo>
                      <a:pt x="26" y="71"/>
                    </a:lnTo>
                    <a:lnTo>
                      <a:pt x="12" y="99"/>
                    </a:lnTo>
                    <a:lnTo>
                      <a:pt x="2" y="130"/>
                    </a:lnTo>
                    <a:lnTo>
                      <a:pt x="0" y="163"/>
                    </a:lnTo>
                    <a:lnTo>
                      <a:pt x="0" y="178"/>
                    </a:lnTo>
                    <a:lnTo>
                      <a:pt x="2" y="193"/>
                    </a:lnTo>
                    <a:lnTo>
                      <a:pt x="6" y="208"/>
                    </a:lnTo>
                    <a:lnTo>
                      <a:pt x="12" y="224"/>
                    </a:lnTo>
                    <a:lnTo>
                      <a:pt x="17" y="238"/>
                    </a:lnTo>
                    <a:lnTo>
                      <a:pt x="26" y="251"/>
                    </a:lnTo>
                    <a:lnTo>
                      <a:pt x="36" y="264"/>
                    </a:lnTo>
                    <a:lnTo>
                      <a:pt x="49" y="277"/>
                    </a:lnTo>
                    <a:lnTo>
                      <a:pt x="73" y="298"/>
                    </a:lnTo>
                    <a:lnTo>
                      <a:pt x="101" y="314"/>
                    </a:lnTo>
                    <a:lnTo>
                      <a:pt x="115" y="318"/>
                    </a:lnTo>
                    <a:lnTo>
                      <a:pt x="131" y="323"/>
                    </a:lnTo>
                    <a:lnTo>
                      <a:pt x="147" y="325"/>
                    </a:lnTo>
                    <a:lnTo>
                      <a:pt x="164" y="326"/>
                    </a:lnTo>
                    <a:lnTo>
                      <a:pt x="170" y="325"/>
                    </a:lnTo>
                    <a:lnTo>
                      <a:pt x="178" y="325"/>
                    </a:lnTo>
                    <a:lnTo>
                      <a:pt x="194" y="323"/>
                    </a:lnTo>
                    <a:lnTo>
                      <a:pt x="209" y="318"/>
                    </a:lnTo>
                    <a:lnTo>
                      <a:pt x="225" y="314"/>
                    </a:lnTo>
                    <a:lnTo>
                      <a:pt x="239" y="306"/>
                    </a:lnTo>
                    <a:lnTo>
                      <a:pt x="245" y="301"/>
                    </a:lnTo>
                    <a:lnTo>
                      <a:pt x="249" y="299"/>
                    </a:lnTo>
                    <a:lnTo>
                      <a:pt x="253" y="298"/>
                    </a:lnTo>
                    <a:lnTo>
                      <a:pt x="256" y="294"/>
                    </a:lnTo>
                    <a:lnTo>
                      <a:pt x="259" y="292"/>
                    </a:lnTo>
                    <a:lnTo>
                      <a:pt x="266" y="288"/>
                    </a:lnTo>
                    <a:lnTo>
                      <a:pt x="279" y="277"/>
                    </a:lnTo>
                    <a:lnTo>
                      <a:pt x="290" y="264"/>
                    </a:lnTo>
                    <a:lnTo>
                      <a:pt x="294" y="257"/>
                    </a:lnTo>
                    <a:lnTo>
                      <a:pt x="296" y="254"/>
                    </a:lnTo>
                    <a:lnTo>
                      <a:pt x="300" y="251"/>
                    </a:lnTo>
                    <a:lnTo>
                      <a:pt x="308" y="238"/>
                    </a:lnTo>
                    <a:lnTo>
                      <a:pt x="315" y="224"/>
                    </a:lnTo>
                    <a:lnTo>
                      <a:pt x="319" y="208"/>
                    </a:lnTo>
                    <a:lnTo>
                      <a:pt x="324" y="193"/>
                    </a:lnTo>
                    <a:lnTo>
                      <a:pt x="326" y="178"/>
                    </a:lnTo>
                    <a:lnTo>
                      <a:pt x="326" y="170"/>
                    </a:lnTo>
                    <a:lnTo>
                      <a:pt x="327" y="163"/>
                    </a:lnTo>
                    <a:lnTo>
                      <a:pt x="326" y="146"/>
                    </a:lnTo>
                    <a:lnTo>
                      <a:pt x="324" y="130"/>
                    </a:lnTo>
                    <a:lnTo>
                      <a:pt x="315" y="99"/>
                    </a:lnTo>
                    <a:lnTo>
                      <a:pt x="308" y="85"/>
                    </a:lnTo>
                    <a:lnTo>
                      <a:pt x="300" y="71"/>
                    </a:lnTo>
                    <a:lnTo>
                      <a:pt x="279" y="47"/>
                    </a:lnTo>
                    <a:lnTo>
                      <a:pt x="266" y="35"/>
                    </a:lnTo>
                    <a:lnTo>
                      <a:pt x="253" y="26"/>
                    </a:lnTo>
                    <a:lnTo>
                      <a:pt x="239" y="17"/>
                    </a:lnTo>
                    <a:lnTo>
                      <a:pt x="225" y="11"/>
                    </a:lnTo>
                    <a:lnTo>
                      <a:pt x="209" y="5"/>
                    </a:lnTo>
                    <a:lnTo>
                      <a:pt x="194" y="2"/>
                    </a:lnTo>
                    <a:lnTo>
                      <a:pt x="178" y="0"/>
                    </a:lnTo>
                    <a:lnTo>
                      <a:pt x="164" y="0"/>
                    </a:lnTo>
                    <a:lnTo>
                      <a:pt x="131" y="2"/>
                    </a:lnTo>
                    <a:lnTo>
                      <a:pt x="115" y="5"/>
                    </a:lnTo>
                    <a:lnTo>
                      <a:pt x="101" y="11"/>
                    </a:lnTo>
                    <a:lnTo>
                      <a:pt x="73" y="26"/>
                    </a:lnTo>
                    <a:lnTo>
                      <a:pt x="49" y="47"/>
                    </a:lnTo>
                    <a:close/>
                    <a:moveTo>
                      <a:pt x="63" y="264"/>
                    </a:moveTo>
                    <a:lnTo>
                      <a:pt x="52" y="252"/>
                    </a:lnTo>
                    <a:lnTo>
                      <a:pt x="44" y="241"/>
                    </a:lnTo>
                    <a:lnTo>
                      <a:pt x="36" y="229"/>
                    </a:lnTo>
                    <a:lnTo>
                      <a:pt x="32" y="217"/>
                    </a:lnTo>
                    <a:lnTo>
                      <a:pt x="26" y="204"/>
                    </a:lnTo>
                    <a:lnTo>
                      <a:pt x="24" y="191"/>
                    </a:lnTo>
                    <a:lnTo>
                      <a:pt x="22" y="176"/>
                    </a:lnTo>
                    <a:lnTo>
                      <a:pt x="22" y="163"/>
                    </a:lnTo>
                    <a:lnTo>
                      <a:pt x="22" y="147"/>
                    </a:lnTo>
                    <a:lnTo>
                      <a:pt x="24" y="133"/>
                    </a:lnTo>
                    <a:lnTo>
                      <a:pt x="32" y="107"/>
                    </a:lnTo>
                    <a:lnTo>
                      <a:pt x="44" y="84"/>
                    </a:lnTo>
                    <a:lnTo>
                      <a:pt x="63" y="62"/>
                    </a:lnTo>
                    <a:lnTo>
                      <a:pt x="84" y="44"/>
                    </a:lnTo>
                    <a:lnTo>
                      <a:pt x="108" y="31"/>
                    </a:lnTo>
                    <a:lnTo>
                      <a:pt x="134" y="23"/>
                    </a:lnTo>
                    <a:lnTo>
                      <a:pt x="148" y="21"/>
                    </a:lnTo>
                    <a:lnTo>
                      <a:pt x="164" y="21"/>
                    </a:lnTo>
                    <a:lnTo>
                      <a:pt x="177" y="21"/>
                    </a:lnTo>
                    <a:lnTo>
                      <a:pt x="192" y="23"/>
                    </a:lnTo>
                    <a:lnTo>
                      <a:pt x="204" y="26"/>
                    </a:lnTo>
                    <a:lnTo>
                      <a:pt x="218" y="31"/>
                    </a:lnTo>
                    <a:lnTo>
                      <a:pt x="229" y="36"/>
                    </a:lnTo>
                    <a:lnTo>
                      <a:pt x="242" y="44"/>
                    </a:lnTo>
                    <a:lnTo>
                      <a:pt x="253" y="52"/>
                    </a:lnTo>
                    <a:lnTo>
                      <a:pt x="265" y="62"/>
                    </a:lnTo>
                    <a:lnTo>
                      <a:pt x="283" y="84"/>
                    </a:lnTo>
                    <a:lnTo>
                      <a:pt x="296" y="107"/>
                    </a:lnTo>
                    <a:lnTo>
                      <a:pt x="301" y="120"/>
                    </a:lnTo>
                    <a:lnTo>
                      <a:pt x="304" y="133"/>
                    </a:lnTo>
                    <a:lnTo>
                      <a:pt x="307" y="147"/>
                    </a:lnTo>
                    <a:lnTo>
                      <a:pt x="308" y="163"/>
                    </a:lnTo>
                    <a:lnTo>
                      <a:pt x="307" y="176"/>
                    </a:lnTo>
                    <a:lnTo>
                      <a:pt x="304" y="191"/>
                    </a:lnTo>
                    <a:lnTo>
                      <a:pt x="302" y="197"/>
                    </a:lnTo>
                    <a:lnTo>
                      <a:pt x="301" y="204"/>
                    </a:lnTo>
                    <a:lnTo>
                      <a:pt x="296" y="217"/>
                    </a:lnTo>
                    <a:lnTo>
                      <a:pt x="290" y="229"/>
                    </a:lnTo>
                    <a:lnTo>
                      <a:pt x="283" y="241"/>
                    </a:lnTo>
                    <a:lnTo>
                      <a:pt x="274" y="252"/>
                    </a:lnTo>
                    <a:lnTo>
                      <a:pt x="265" y="264"/>
                    </a:lnTo>
                    <a:lnTo>
                      <a:pt x="253" y="273"/>
                    </a:lnTo>
                    <a:lnTo>
                      <a:pt x="242" y="282"/>
                    </a:lnTo>
                    <a:lnTo>
                      <a:pt x="229" y="289"/>
                    </a:lnTo>
                    <a:lnTo>
                      <a:pt x="218" y="296"/>
                    </a:lnTo>
                    <a:lnTo>
                      <a:pt x="204" y="300"/>
                    </a:lnTo>
                    <a:lnTo>
                      <a:pt x="198" y="301"/>
                    </a:lnTo>
                    <a:lnTo>
                      <a:pt x="192" y="303"/>
                    </a:lnTo>
                    <a:lnTo>
                      <a:pt x="177" y="306"/>
                    </a:lnTo>
                    <a:lnTo>
                      <a:pt x="164" y="307"/>
                    </a:lnTo>
                    <a:lnTo>
                      <a:pt x="148" y="306"/>
                    </a:lnTo>
                    <a:lnTo>
                      <a:pt x="134" y="303"/>
                    </a:lnTo>
                    <a:lnTo>
                      <a:pt x="120" y="300"/>
                    </a:lnTo>
                    <a:lnTo>
                      <a:pt x="108" y="296"/>
                    </a:lnTo>
                    <a:lnTo>
                      <a:pt x="84" y="282"/>
                    </a:lnTo>
                    <a:lnTo>
                      <a:pt x="63" y="264"/>
                    </a:lnTo>
                    <a:close/>
                  </a:path>
                </a:pathLst>
              </a:custGeom>
              <a:solidFill>
                <a:srgbClr val="FF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3" name="Freeform 74"/>
              <p:cNvSpPr>
                <a:spLocks noEditPoints="1"/>
              </p:cNvSpPr>
              <p:nvPr/>
            </p:nvSpPr>
            <p:spPr bwMode="auto">
              <a:xfrm>
                <a:off x="4112" y="1271"/>
                <a:ext cx="57" cy="57"/>
              </a:xfrm>
              <a:custGeom>
                <a:avLst/>
                <a:gdLst>
                  <a:gd name="T0" fmla="*/ 0 w 286"/>
                  <a:gd name="T1" fmla="*/ 0 h 286"/>
                  <a:gd name="T2" fmla="*/ 0 w 286"/>
                  <a:gd name="T3" fmla="*/ 0 h 286"/>
                  <a:gd name="T4" fmla="*/ 0 w 286"/>
                  <a:gd name="T5" fmla="*/ 0 h 286"/>
                  <a:gd name="T6" fmla="*/ 0 w 286"/>
                  <a:gd name="T7" fmla="*/ 0 h 286"/>
                  <a:gd name="T8" fmla="*/ 0 w 286"/>
                  <a:gd name="T9" fmla="*/ 0 h 286"/>
                  <a:gd name="T10" fmla="*/ 0 w 286"/>
                  <a:gd name="T11" fmla="*/ 0 h 286"/>
                  <a:gd name="T12" fmla="*/ 0 w 286"/>
                  <a:gd name="T13" fmla="*/ 0 h 286"/>
                  <a:gd name="T14" fmla="*/ 0 w 286"/>
                  <a:gd name="T15" fmla="*/ 0 h 286"/>
                  <a:gd name="T16" fmla="*/ 0 w 286"/>
                  <a:gd name="T17" fmla="*/ 0 h 286"/>
                  <a:gd name="T18" fmla="*/ 0 w 286"/>
                  <a:gd name="T19" fmla="*/ 0 h 286"/>
                  <a:gd name="T20" fmla="*/ 0 w 286"/>
                  <a:gd name="T21" fmla="*/ 0 h 286"/>
                  <a:gd name="T22" fmla="*/ 0 w 286"/>
                  <a:gd name="T23" fmla="*/ 0 h 286"/>
                  <a:gd name="T24" fmla="*/ 0 w 286"/>
                  <a:gd name="T25" fmla="*/ 0 h 286"/>
                  <a:gd name="T26" fmla="*/ 0 w 286"/>
                  <a:gd name="T27" fmla="*/ 0 h 286"/>
                  <a:gd name="T28" fmla="*/ 0 w 286"/>
                  <a:gd name="T29" fmla="*/ 0 h 286"/>
                  <a:gd name="T30" fmla="*/ 0 w 286"/>
                  <a:gd name="T31" fmla="*/ 0 h 286"/>
                  <a:gd name="T32" fmla="*/ 0 w 286"/>
                  <a:gd name="T33" fmla="*/ 0 h 286"/>
                  <a:gd name="T34" fmla="*/ 0 w 286"/>
                  <a:gd name="T35" fmla="*/ 0 h 286"/>
                  <a:gd name="T36" fmla="*/ 0 w 286"/>
                  <a:gd name="T37" fmla="*/ 0 h 286"/>
                  <a:gd name="T38" fmla="*/ 0 w 286"/>
                  <a:gd name="T39" fmla="*/ 0 h 286"/>
                  <a:gd name="T40" fmla="*/ 0 w 286"/>
                  <a:gd name="T41" fmla="*/ 0 h 286"/>
                  <a:gd name="T42" fmla="*/ 0 w 286"/>
                  <a:gd name="T43" fmla="*/ 0 h 286"/>
                  <a:gd name="T44" fmla="*/ 0 w 286"/>
                  <a:gd name="T45" fmla="*/ 0 h 286"/>
                  <a:gd name="T46" fmla="*/ 0 w 286"/>
                  <a:gd name="T47" fmla="*/ 0 h 286"/>
                  <a:gd name="T48" fmla="*/ 0 w 286"/>
                  <a:gd name="T49" fmla="*/ 0 h 286"/>
                  <a:gd name="T50" fmla="*/ 0 w 286"/>
                  <a:gd name="T51" fmla="*/ 0 h 286"/>
                  <a:gd name="T52" fmla="*/ 0 w 286"/>
                  <a:gd name="T53" fmla="*/ 0 h 286"/>
                  <a:gd name="T54" fmla="*/ 0 w 286"/>
                  <a:gd name="T55" fmla="*/ 0 h 286"/>
                  <a:gd name="T56" fmla="*/ 0 w 286"/>
                  <a:gd name="T57" fmla="*/ 0 h 286"/>
                  <a:gd name="T58" fmla="*/ 0 w 286"/>
                  <a:gd name="T59" fmla="*/ 0 h 286"/>
                  <a:gd name="T60" fmla="*/ 0 w 286"/>
                  <a:gd name="T61" fmla="*/ 0 h 286"/>
                  <a:gd name="T62" fmla="*/ 0 w 286"/>
                  <a:gd name="T63" fmla="*/ 0 h 286"/>
                  <a:gd name="T64" fmla="*/ 0 w 286"/>
                  <a:gd name="T65" fmla="*/ 0 h 286"/>
                  <a:gd name="T66" fmla="*/ 0 w 286"/>
                  <a:gd name="T67" fmla="*/ 0 h 286"/>
                  <a:gd name="T68" fmla="*/ 0 w 286"/>
                  <a:gd name="T69" fmla="*/ 0 h 286"/>
                  <a:gd name="T70" fmla="*/ 0 w 286"/>
                  <a:gd name="T71" fmla="*/ 0 h 286"/>
                  <a:gd name="T72" fmla="*/ 0 w 286"/>
                  <a:gd name="T73" fmla="*/ 0 h 286"/>
                  <a:gd name="T74" fmla="*/ 0 w 286"/>
                  <a:gd name="T75" fmla="*/ 0 h 286"/>
                  <a:gd name="T76" fmla="*/ 0 w 286"/>
                  <a:gd name="T77" fmla="*/ 0 h 286"/>
                  <a:gd name="T78" fmla="*/ 0 w 286"/>
                  <a:gd name="T79" fmla="*/ 0 h 286"/>
                  <a:gd name="T80" fmla="*/ 0 w 286"/>
                  <a:gd name="T81" fmla="*/ 0 h 286"/>
                  <a:gd name="T82" fmla="*/ 0 w 286"/>
                  <a:gd name="T83" fmla="*/ 0 h 286"/>
                  <a:gd name="T84" fmla="*/ 0 w 286"/>
                  <a:gd name="T85" fmla="*/ 0 h 286"/>
                  <a:gd name="T86" fmla="*/ 0 w 286"/>
                  <a:gd name="T87" fmla="*/ 0 h 286"/>
                  <a:gd name="T88" fmla="*/ 0 w 286"/>
                  <a:gd name="T89" fmla="*/ 0 h 286"/>
                  <a:gd name="T90" fmla="*/ 0 w 286"/>
                  <a:gd name="T91" fmla="*/ 0 h 286"/>
                  <a:gd name="T92" fmla="*/ 0 w 286"/>
                  <a:gd name="T93" fmla="*/ 0 h 286"/>
                  <a:gd name="T94" fmla="*/ 0 w 286"/>
                  <a:gd name="T95" fmla="*/ 0 h 286"/>
                  <a:gd name="T96" fmla="*/ 0 w 286"/>
                  <a:gd name="T97" fmla="*/ 0 h 286"/>
                  <a:gd name="T98" fmla="*/ 0 w 286"/>
                  <a:gd name="T99" fmla="*/ 0 h 286"/>
                  <a:gd name="T100" fmla="*/ 0 w 286"/>
                  <a:gd name="T101" fmla="*/ 0 h 286"/>
                  <a:gd name="T102" fmla="*/ 0 w 286"/>
                  <a:gd name="T103" fmla="*/ 0 h 286"/>
                  <a:gd name="T104" fmla="*/ 0 w 286"/>
                  <a:gd name="T105" fmla="*/ 0 h 286"/>
                  <a:gd name="T106" fmla="*/ 0 w 286"/>
                  <a:gd name="T107" fmla="*/ 0 h 2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286"/>
                  <a:gd name="T164" fmla="*/ 286 w 286"/>
                  <a:gd name="T165" fmla="*/ 286 h 2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286">
                    <a:moveTo>
                      <a:pt x="0" y="142"/>
                    </a:moveTo>
                    <a:lnTo>
                      <a:pt x="0" y="155"/>
                    </a:lnTo>
                    <a:lnTo>
                      <a:pt x="2" y="170"/>
                    </a:lnTo>
                    <a:lnTo>
                      <a:pt x="4" y="183"/>
                    </a:lnTo>
                    <a:lnTo>
                      <a:pt x="10" y="196"/>
                    </a:lnTo>
                    <a:lnTo>
                      <a:pt x="14" y="208"/>
                    </a:lnTo>
                    <a:lnTo>
                      <a:pt x="22" y="220"/>
                    </a:lnTo>
                    <a:lnTo>
                      <a:pt x="30" y="231"/>
                    </a:lnTo>
                    <a:lnTo>
                      <a:pt x="41" y="243"/>
                    </a:lnTo>
                    <a:lnTo>
                      <a:pt x="62" y="261"/>
                    </a:lnTo>
                    <a:lnTo>
                      <a:pt x="86" y="275"/>
                    </a:lnTo>
                    <a:lnTo>
                      <a:pt x="98" y="279"/>
                    </a:lnTo>
                    <a:lnTo>
                      <a:pt x="112" y="282"/>
                    </a:lnTo>
                    <a:lnTo>
                      <a:pt x="126" y="285"/>
                    </a:lnTo>
                    <a:lnTo>
                      <a:pt x="142" y="286"/>
                    </a:lnTo>
                    <a:lnTo>
                      <a:pt x="155" y="285"/>
                    </a:lnTo>
                    <a:lnTo>
                      <a:pt x="170" y="282"/>
                    </a:lnTo>
                    <a:lnTo>
                      <a:pt x="176" y="280"/>
                    </a:lnTo>
                    <a:lnTo>
                      <a:pt x="182" y="279"/>
                    </a:lnTo>
                    <a:lnTo>
                      <a:pt x="196" y="275"/>
                    </a:lnTo>
                    <a:lnTo>
                      <a:pt x="207" y="268"/>
                    </a:lnTo>
                    <a:lnTo>
                      <a:pt x="220" y="261"/>
                    </a:lnTo>
                    <a:lnTo>
                      <a:pt x="231" y="252"/>
                    </a:lnTo>
                    <a:lnTo>
                      <a:pt x="243" y="243"/>
                    </a:lnTo>
                    <a:lnTo>
                      <a:pt x="252" y="231"/>
                    </a:lnTo>
                    <a:lnTo>
                      <a:pt x="261" y="220"/>
                    </a:lnTo>
                    <a:lnTo>
                      <a:pt x="268" y="208"/>
                    </a:lnTo>
                    <a:lnTo>
                      <a:pt x="274" y="196"/>
                    </a:lnTo>
                    <a:lnTo>
                      <a:pt x="279" y="183"/>
                    </a:lnTo>
                    <a:lnTo>
                      <a:pt x="280" y="176"/>
                    </a:lnTo>
                    <a:lnTo>
                      <a:pt x="282" y="170"/>
                    </a:lnTo>
                    <a:lnTo>
                      <a:pt x="285" y="155"/>
                    </a:lnTo>
                    <a:lnTo>
                      <a:pt x="286" y="142"/>
                    </a:lnTo>
                    <a:lnTo>
                      <a:pt x="285" y="126"/>
                    </a:lnTo>
                    <a:lnTo>
                      <a:pt x="282" y="112"/>
                    </a:lnTo>
                    <a:lnTo>
                      <a:pt x="279" y="99"/>
                    </a:lnTo>
                    <a:lnTo>
                      <a:pt x="274" y="86"/>
                    </a:lnTo>
                    <a:lnTo>
                      <a:pt x="261" y="63"/>
                    </a:lnTo>
                    <a:lnTo>
                      <a:pt x="243" y="41"/>
                    </a:lnTo>
                    <a:lnTo>
                      <a:pt x="231" y="31"/>
                    </a:lnTo>
                    <a:lnTo>
                      <a:pt x="220" y="23"/>
                    </a:lnTo>
                    <a:lnTo>
                      <a:pt x="207" y="15"/>
                    </a:lnTo>
                    <a:lnTo>
                      <a:pt x="196" y="10"/>
                    </a:lnTo>
                    <a:lnTo>
                      <a:pt x="182" y="5"/>
                    </a:lnTo>
                    <a:lnTo>
                      <a:pt x="170" y="2"/>
                    </a:lnTo>
                    <a:lnTo>
                      <a:pt x="155" y="0"/>
                    </a:lnTo>
                    <a:lnTo>
                      <a:pt x="142" y="0"/>
                    </a:lnTo>
                    <a:lnTo>
                      <a:pt x="126" y="0"/>
                    </a:lnTo>
                    <a:lnTo>
                      <a:pt x="112" y="2"/>
                    </a:lnTo>
                    <a:lnTo>
                      <a:pt x="86" y="10"/>
                    </a:lnTo>
                    <a:lnTo>
                      <a:pt x="62" y="23"/>
                    </a:lnTo>
                    <a:lnTo>
                      <a:pt x="41" y="41"/>
                    </a:lnTo>
                    <a:lnTo>
                      <a:pt x="22" y="63"/>
                    </a:lnTo>
                    <a:lnTo>
                      <a:pt x="10" y="86"/>
                    </a:lnTo>
                    <a:lnTo>
                      <a:pt x="2" y="112"/>
                    </a:lnTo>
                    <a:lnTo>
                      <a:pt x="0" y="126"/>
                    </a:lnTo>
                    <a:lnTo>
                      <a:pt x="0" y="142"/>
                    </a:lnTo>
                    <a:close/>
                    <a:moveTo>
                      <a:pt x="55" y="228"/>
                    </a:moveTo>
                    <a:lnTo>
                      <a:pt x="46" y="218"/>
                    </a:lnTo>
                    <a:lnTo>
                      <a:pt x="39" y="209"/>
                    </a:lnTo>
                    <a:lnTo>
                      <a:pt x="28" y="188"/>
                    </a:lnTo>
                    <a:lnTo>
                      <a:pt x="21" y="166"/>
                    </a:lnTo>
                    <a:lnTo>
                      <a:pt x="19" y="153"/>
                    </a:lnTo>
                    <a:lnTo>
                      <a:pt x="19" y="142"/>
                    </a:lnTo>
                    <a:lnTo>
                      <a:pt x="21" y="116"/>
                    </a:lnTo>
                    <a:lnTo>
                      <a:pt x="28" y="94"/>
                    </a:lnTo>
                    <a:lnTo>
                      <a:pt x="39" y="73"/>
                    </a:lnTo>
                    <a:lnTo>
                      <a:pt x="55" y="55"/>
                    </a:lnTo>
                    <a:lnTo>
                      <a:pt x="74" y="39"/>
                    </a:lnTo>
                    <a:lnTo>
                      <a:pt x="95" y="27"/>
                    </a:lnTo>
                    <a:lnTo>
                      <a:pt x="117" y="21"/>
                    </a:lnTo>
                    <a:lnTo>
                      <a:pt x="142" y="19"/>
                    </a:lnTo>
                    <a:lnTo>
                      <a:pt x="165" y="21"/>
                    </a:lnTo>
                    <a:lnTo>
                      <a:pt x="188" y="27"/>
                    </a:lnTo>
                    <a:lnTo>
                      <a:pt x="209" y="39"/>
                    </a:lnTo>
                    <a:lnTo>
                      <a:pt x="218" y="45"/>
                    </a:lnTo>
                    <a:lnTo>
                      <a:pt x="228" y="55"/>
                    </a:lnTo>
                    <a:lnTo>
                      <a:pt x="244" y="73"/>
                    </a:lnTo>
                    <a:lnTo>
                      <a:pt x="255" y="94"/>
                    </a:lnTo>
                    <a:lnTo>
                      <a:pt x="262" y="116"/>
                    </a:lnTo>
                    <a:lnTo>
                      <a:pt x="264" y="142"/>
                    </a:lnTo>
                    <a:lnTo>
                      <a:pt x="263" y="153"/>
                    </a:lnTo>
                    <a:lnTo>
                      <a:pt x="262" y="155"/>
                    </a:lnTo>
                    <a:lnTo>
                      <a:pt x="262" y="159"/>
                    </a:lnTo>
                    <a:lnTo>
                      <a:pt x="262" y="166"/>
                    </a:lnTo>
                    <a:lnTo>
                      <a:pt x="255" y="188"/>
                    </a:lnTo>
                    <a:lnTo>
                      <a:pt x="244" y="209"/>
                    </a:lnTo>
                    <a:lnTo>
                      <a:pt x="236" y="218"/>
                    </a:lnTo>
                    <a:lnTo>
                      <a:pt x="231" y="222"/>
                    </a:lnTo>
                    <a:lnTo>
                      <a:pt x="229" y="225"/>
                    </a:lnTo>
                    <a:lnTo>
                      <a:pt x="228" y="225"/>
                    </a:lnTo>
                    <a:lnTo>
                      <a:pt x="228" y="226"/>
                    </a:lnTo>
                    <a:lnTo>
                      <a:pt x="228" y="228"/>
                    </a:lnTo>
                    <a:lnTo>
                      <a:pt x="226" y="228"/>
                    </a:lnTo>
                    <a:lnTo>
                      <a:pt x="224" y="228"/>
                    </a:lnTo>
                    <a:lnTo>
                      <a:pt x="224" y="229"/>
                    </a:lnTo>
                    <a:lnTo>
                      <a:pt x="222" y="231"/>
                    </a:lnTo>
                    <a:lnTo>
                      <a:pt x="218" y="236"/>
                    </a:lnTo>
                    <a:lnTo>
                      <a:pt x="209" y="244"/>
                    </a:lnTo>
                    <a:lnTo>
                      <a:pt x="188" y="255"/>
                    </a:lnTo>
                    <a:lnTo>
                      <a:pt x="165" y="262"/>
                    </a:lnTo>
                    <a:lnTo>
                      <a:pt x="159" y="262"/>
                    </a:lnTo>
                    <a:lnTo>
                      <a:pt x="155" y="262"/>
                    </a:lnTo>
                    <a:lnTo>
                      <a:pt x="153" y="263"/>
                    </a:lnTo>
                    <a:lnTo>
                      <a:pt x="142" y="264"/>
                    </a:lnTo>
                    <a:lnTo>
                      <a:pt x="117" y="262"/>
                    </a:lnTo>
                    <a:lnTo>
                      <a:pt x="95" y="255"/>
                    </a:lnTo>
                    <a:lnTo>
                      <a:pt x="74" y="244"/>
                    </a:lnTo>
                    <a:lnTo>
                      <a:pt x="55" y="228"/>
                    </a:lnTo>
                    <a:close/>
                  </a:path>
                </a:pathLst>
              </a:custGeom>
              <a:solidFill>
                <a:srgbClr val="F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4" name="Freeform 75"/>
              <p:cNvSpPr>
                <a:spLocks noEditPoints="1"/>
              </p:cNvSpPr>
              <p:nvPr/>
            </p:nvSpPr>
            <p:spPr bwMode="auto">
              <a:xfrm>
                <a:off x="4116" y="1275"/>
                <a:ext cx="49" cy="49"/>
              </a:xfrm>
              <a:custGeom>
                <a:avLst/>
                <a:gdLst>
                  <a:gd name="T0" fmla="*/ 0 w 245"/>
                  <a:gd name="T1" fmla="*/ 0 h 245"/>
                  <a:gd name="T2" fmla="*/ 0 w 245"/>
                  <a:gd name="T3" fmla="*/ 0 h 245"/>
                  <a:gd name="T4" fmla="*/ 0 w 245"/>
                  <a:gd name="T5" fmla="*/ 0 h 245"/>
                  <a:gd name="T6" fmla="*/ 0 w 245"/>
                  <a:gd name="T7" fmla="*/ 0 h 245"/>
                  <a:gd name="T8" fmla="*/ 0 w 245"/>
                  <a:gd name="T9" fmla="*/ 0 h 245"/>
                  <a:gd name="T10" fmla="*/ 0 w 245"/>
                  <a:gd name="T11" fmla="*/ 0 h 245"/>
                  <a:gd name="T12" fmla="*/ 0 w 245"/>
                  <a:gd name="T13" fmla="*/ 0 h 245"/>
                  <a:gd name="T14" fmla="*/ 0 w 245"/>
                  <a:gd name="T15" fmla="*/ 0 h 245"/>
                  <a:gd name="T16" fmla="*/ 0 w 245"/>
                  <a:gd name="T17" fmla="*/ 0 h 245"/>
                  <a:gd name="T18" fmla="*/ 0 w 245"/>
                  <a:gd name="T19" fmla="*/ 0 h 245"/>
                  <a:gd name="T20" fmla="*/ 0 w 245"/>
                  <a:gd name="T21" fmla="*/ 0 h 245"/>
                  <a:gd name="T22" fmla="*/ 0 w 245"/>
                  <a:gd name="T23" fmla="*/ 0 h 245"/>
                  <a:gd name="T24" fmla="*/ 0 w 245"/>
                  <a:gd name="T25" fmla="*/ 0 h 245"/>
                  <a:gd name="T26" fmla="*/ 0 w 245"/>
                  <a:gd name="T27" fmla="*/ 0 h 245"/>
                  <a:gd name="T28" fmla="*/ 0 w 245"/>
                  <a:gd name="T29" fmla="*/ 0 h 245"/>
                  <a:gd name="T30" fmla="*/ 0 w 245"/>
                  <a:gd name="T31" fmla="*/ 0 h 245"/>
                  <a:gd name="T32" fmla="*/ 0 w 245"/>
                  <a:gd name="T33" fmla="*/ 0 h 245"/>
                  <a:gd name="T34" fmla="*/ 0 w 245"/>
                  <a:gd name="T35" fmla="*/ 0 h 245"/>
                  <a:gd name="T36" fmla="*/ 0 w 245"/>
                  <a:gd name="T37" fmla="*/ 0 h 245"/>
                  <a:gd name="T38" fmla="*/ 0 w 245"/>
                  <a:gd name="T39" fmla="*/ 0 h 245"/>
                  <a:gd name="T40" fmla="*/ 0 w 245"/>
                  <a:gd name="T41" fmla="*/ 0 h 245"/>
                  <a:gd name="T42" fmla="*/ 0 w 245"/>
                  <a:gd name="T43" fmla="*/ 0 h 245"/>
                  <a:gd name="T44" fmla="*/ 0 w 245"/>
                  <a:gd name="T45" fmla="*/ 0 h 245"/>
                  <a:gd name="T46" fmla="*/ 0 w 245"/>
                  <a:gd name="T47" fmla="*/ 0 h 245"/>
                  <a:gd name="T48" fmla="*/ 0 w 245"/>
                  <a:gd name="T49" fmla="*/ 0 h 245"/>
                  <a:gd name="T50" fmla="*/ 0 w 245"/>
                  <a:gd name="T51" fmla="*/ 0 h 245"/>
                  <a:gd name="T52" fmla="*/ 0 w 245"/>
                  <a:gd name="T53" fmla="*/ 0 h 245"/>
                  <a:gd name="T54" fmla="*/ 0 w 245"/>
                  <a:gd name="T55" fmla="*/ 0 h 245"/>
                  <a:gd name="T56" fmla="*/ 0 w 245"/>
                  <a:gd name="T57" fmla="*/ 0 h 245"/>
                  <a:gd name="T58" fmla="*/ 0 w 245"/>
                  <a:gd name="T59" fmla="*/ 0 h 245"/>
                  <a:gd name="T60" fmla="*/ 0 w 245"/>
                  <a:gd name="T61" fmla="*/ 0 h 245"/>
                  <a:gd name="T62" fmla="*/ 0 w 245"/>
                  <a:gd name="T63" fmla="*/ 0 h 245"/>
                  <a:gd name="T64" fmla="*/ 0 w 245"/>
                  <a:gd name="T65" fmla="*/ 0 h 245"/>
                  <a:gd name="T66" fmla="*/ 0 w 245"/>
                  <a:gd name="T67" fmla="*/ 0 h 245"/>
                  <a:gd name="T68" fmla="*/ 0 w 245"/>
                  <a:gd name="T69" fmla="*/ 0 h 245"/>
                  <a:gd name="T70" fmla="*/ 0 w 245"/>
                  <a:gd name="T71" fmla="*/ 0 h 245"/>
                  <a:gd name="T72" fmla="*/ 0 w 245"/>
                  <a:gd name="T73" fmla="*/ 0 h 245"/>
                  <a:gd name="T74" fmla="*/ 0 w 245"/>
                  <a:gd name="T75" fmla="*/ 0 h 245"/>
                  <a:gd name="T76" fmla="*/ 0 w 245"/>
                  <a:gd name="T77" fmla="*/ 0 h 245"/>
                  <a:gd name="T78" fmla="*/ 0 w 245"/>
                  <a:gd name="T79" fmla="*/ 0 h 245"/>
                  <a:gd name="T80" fmla="*/ 0 w 245"/>
                  <a:gd name="T81" fmla="*/ 0 h 245"/>
                  <a:gd name="T82" fmla="*/ 0 w 245"/>
                  <a:gd name="T83" fmla="*/ 0 h 245"/>
                  <a:gd name="T84" fmla="*/ 0 w 245"/>
                  <a:gd name="T85" fmla="*/ 0 h 245"/>
                  <a:gd name="T86" fmla="*/ 0 w 245"/>
                  <a:gd name="T87" fmla="*/ 0 h 245"/>
                  <a:gd name="T88" fmla="*/ 0 w 245"/>
                  <a:gd name="T89" fmla="*/ 0 h 245"/>
                  <a:gd name="T90" fmla="*/ 0 w 245"/>
                  <a:gd name="T91" fmla="*/ 0 h 245"/>
                  <a:gd name="T92" fmla="*/ 0 w 245"/>
                  <a:gd name="T93" fmla="*/ 0 h 245"/>
                  <a:gd name="T94" fmla="*/ 0 w 245"/>
                  <a:gd name="T95" fmla="*/ 0 h 2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
                  <a:gd name="T145" fmla="*/ 0 h 245"/>
                  <a:gd name="T146" fmla="*/ 245 w 245"/>
                  <a:gd name="T147" fmla="*/ 245 h 2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 h="245">
                    <a:moveTo>
                      <a:pt x="0" y="123"/>
                    </a:moveTo>
                    <a:lnTo>
                      <a:pt x="0" y="134"/>
                    </a:lnTo>
                    <a:lnTo>
                      <a:pt x="2" y="147"/>
                    </a:lnTo>
                    <a:lnTo>
                      <a:pt x="9" y="169"/>
                    </a:lnTo>
                    <a:lnTo>
                      <a:pt x="20" y="190"/>
                    </a:lnTo>
                    <a:lnTo>
                      <a:pt x="27" y="199"/>
                    </a:lnTo>
                    <a:lnTo>
                      <a:pt x="36" y="209"/>
                    </a:lnTo>
                    <a:lnTo>
                      <a:pt x="55" y="225"/>
                    </a:lnTo>
                    <a:lnTo>
                      <a:pt x="76" y="236"/>
                    </a:lnTo>
                    <a:lnTo>
                      <a:pt x="98" y="243"/>
                    </a:lnTo>
                    <a:lnTo>
                      <a:pt x="123" y="245"/>
                    </a:lnTo>
                    <a:lnTo>
                      <a:pt x="134" y="244"/>
                    </a:lnTo>
                    <a:lnTo>
                      <a:pt x="136" y="243"/>
                    </a:lnTo>
                    <a:lnTo>
                      <a:pt x="140" y="243"/>
                    </a:lnTo>
                    <a:lnTo>
                      <a:pt x="146" y="243"/>
                    </a:lnTo>
                    <a:lnTo>
                      <a:pt x="169" y="236"/>
                    </a:lnTo>
                    <a:lnTo>
                      <a:pt x="190" y="225"/>
                    </a:lnTo>
                    <a:lnTo>
                      <a:pt x="199" y="217"/>
                    </a:lnTo>
                    <a:lnTo>
                      <a:pt x="203" y="212"/>
                    </a:lnTo>
                    <a:lnTo>
                      <a:pt x="205" y="210"/>
                    </a:lnTo>
                    <a:lnTo>
                      <a:pt x="205" y="209"/>
                    </a:lnTo>
                    <a:lnTo>
                      <a:pt x="207" y="209"/>
                    </a:lnTo>
                    <a:lnTo>
                      <a:pt x="209" y="209"/>
                    </a:lnTo>
                    <a:lnTo>
                      <a:pt x="209" y="207"/>
                    </a:lnTo>
                    <a:lnTo>
                      <a:pt x="209" y="206"/>
                    </a:lnTo>
                    <a:lnTo>
                      <a:pt x="210" y="206"/>
                    </a:lnTo>
                    <a:lnTo>
                      <a:pt x="212" y="203"/>
                    </a:lnTo>
                    <a:lnTo>
                      <a:pt x="217" y="199"/>
                    </a:lnTo>
                    <a:lnTo>
                      <a:pt x="225" y="190"/>
                    </a:lnTo>
                    <a:lnTo>
                      <a:pt x="236" y="169"/>
                    </a:lnTo>
                    <a:lnTo>
                      <a:pt x="243" y="147"/>
                    </a:lnTo>
                    <a:lnTo>
                      <a:pt x="243" y="140"/>
                    </a:lnTo>
                    <a:lnTo>
                      <a:pt x="243" y="136"/>
                    </a:lnTo>
                    <a:lnTo>
                      <a:pt x="244" y="134"/>
                    </a:lnTo>
                    <a:lnTo>
                      <a:pt x="245" y="123"/>
                    </a:lnTo>
                    <a:lnTo>
                      <a:pt x="243" y="97"/>
                    </a:lnTo>
                    <a:lnTo>
                      <a:pt x="236" y="75"/>
                    </a:lnTo>
                    <a:lnTo>
                      <a:pt x="225" y="54"/>
                    </a:lnTo>
                    <a:lnTo>
                      <a:pt x="209" y="36"/>
                    </a:lnTo>
                    <a:lnTo>
                      <a:pt x="199" y="26"/>
                    </a:lnTo>
                    <a:lnTo>
                      <a:pt x="190" y="20"/>
                    </a:lnTo>
                    <a:lnTo>
                      <a:pt x="169" y="8"/>
                    </a:lnTo>
                    <a:lnTo>
                      <a:pt x="146" y="2"/>
                    </a:lnTo>
                    <a:lnTo>
                      <a:pt x="123" y="0"/>
                    </a:lnTo>
                    <a:lnTo>
                      <a:pt x="98" y="2"/>
                    </a:lnTo>
                    <a:lnTo>
                      <a:pt x="76" y="8"/>
                    </a:lnTo>
                    <a:lnTo>
                      <a:pt x="55" y="20"/>
                    </a:lnTo>
                    <a:lnTo>
                      <a:pt x="36" y="36"/>
                    </a:lnTo>
                    <a:lnTo>
                      <a:pt x="20" y="54"/>
                    </a:lnTo>
                    <a:lnTo>
                      <a:pt x="9" y="75"/>
                    </a:lnTo>
                    <a:lnTo>
                      <a:pt x="2" y="97"/>
                    </a:lnTo>
                    <a:lnTo>
                      <a:pt x="0" y="123"/>
                    </a:lnTo>
                    <a:close/>
                    <a:moveTo>
                      <a:pt x="51" y="194"/>
                    </a:moveTo>
                    <a:lnTo>
                      <a:pt x="37" y="178"/>
                    </a:lnTo>
                    <a:lnTo>
                      <a:pt x="32" y="169"/>
                    </a:lnTo>
                    <a:lnTo>
                      <a:pt x="28" y="161"/>
                    </a:lnTo>
                    <a:lnTo>
                      <a:pt x="23" y="142"/>
                    </a:lnTo>
                    <a:lnTo>
                      <a:pt x="22" y="123"/>
                    </a:lnTo>
                    <a:lnTo>
                      <a:pt x="23" y="101"/>
                    </a:lnTo>
                    <a:lnTo>
                      <a:pt x="28" y="83"/>
                    </a:lnTo>
                    <a:lnTo>
                      <a:pt x="37" y="65"/>
                    </a:lnTo>
                    <a:lnTo>
                      <a:pt x="51" y="50"/>
                    </a:lnTo>
                    <a:lnTo>
                      <a:pt x="66" y="37"/>
                    </a:lnTo>
                    <a:lnTo>
                      <a:pt x="83" y="29"/>
                    </a:lnTo>
                    <a:lnTo>
                      <a:pt x="101" y="23"/>
                    </a:lnTo>
                    <a:lnTo>
                      <a:pt x="123" y="22"/>
                    </a:lnTo>
                    <a:lnTo>
                      <a:pt x="143" y="23"/>
                    </a:lnTo>
                    <a:lnTo>
                      <a:pt x="162" y="29"/>
                    </a:lnTo>
                    <a:lnTo>
                      <a:pt x="179" y="37"/>
                    </a:lnTo>
                    <a:lnTo>
                      <a:pt x="195" y="50"/>
                    </a:lnTo>
                    <a:lnTo>
                      <a:pt x="208" y="65"/>
                    </a:lnTo>
                    <a:lnTo>
                      <a:pt x="218" y="83"/>
                    </a:lnTo>
                    <a:lnTo>
                      <a:pt x="224" y="101"/>
                    </a:lnTo>
                    <a:lnTo>
                      <a:pt x="226" y="123"/>
                    </a:lnTo>
                    <a:lnTo>
                      <a:pt x="225" y="132"/>
                    </a:lnTo>
                    <a:lnTo>
                      <a:pt x="224" y="136"/>
                    </a:lnTo>
                    <a:lnTo>
                      <a:pt x="224" y="142"/>
                    </a:lnTo>
                    <a:lnTo>
                      <a:pt x="220" y="151"/>
                    </a:lnTo>
                    <a:lnTo>
                      <a:pt x="218" y="161"/>
                    </a:lnTo>
                    <a:lnTo>
                      <a:pt x="216" y="163"/>
                    </a:lnTo>
                    <a:lnTo>
                      <a:pt x="215" y="165"/>
                    </a:lnTo>
                    <a:lnTo>
                      <a:pt x="212" y="169"/>
                    </a:lnTo>
                    <a:lnTo>
                      <a:pt x="208" y="178"/>
                    </a:lnTo>
                    <a:lnTo>
                      <a:pt x="195" y="194"/>
                    </a:lnTo>
                    <a:lnTo>
                      <a:pt x="179" y="208"/>
                    </a:lnTo>
                    <a:lnTo>
                      <a:pt x="170" y="212"/>
                    </a:lnTo>
                    <a:lnTo>
                      <a:pt x="166" y="215"/>
                    </a:lnTo>
                    <a:lnTo>
                      <a:pt x="163" y="216"/>
                    </a:lnTo>
                    <a:lnTo>
                      <a:pt x="162" y="218"/>
                    </a:lnTo>
                    <a:lnTo>
                      <a:pt x="152" y="220"/>
                    </a:lnTo>
                    <a:lnTo>
                      <a:pt x="143" y="224"/>
                    </a:lnTo>
                    <a:lnTo>
                      <a:pt x="123" y="226"/>
                    </a:lnTo>
                    <a:lnTo>
                      <a:pt x="101" y="224"/>
                    </a:lnTo>
                    <a:lnTo>
                      <a:pt x="83" y="218"/>
                    </a:lnTo>
                    <a:lnTo>
                      <a:pt x="66" y="208"/>
                    </a:lnTo>
                    <a:lnTo>
                      <a:pt x="51" y="194"/>
                    </a:lnTo>
                    <a:close/>
                  </a:path>
                </a:pathLst>
              </a:custGeom>
              <a:solidFill>
                <a:srgbClr val="FF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5" name="Freeform 76"/>
              <p:cNvSpPr>
                <a:spLocks noEditPoints="1"/>
              </p:cNvSpPr>
              <p:nvPr/>
            </p:nvSpPr>
            <p:spPr bwMode="auto">
              <a:xfrm>
                <a:off x="4120" y="1279"/>
                <a:ext cx="41" cy="41"/>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w 204"/>
                  <a:gd name="T15" fmla="*/ 0 h 204"/>
                  <a:gd name="T16" fmla="*/ 0 w 204"/>
                  <a:gd name="T17" fmla="*/ 0 h 204"/>
                  <a:gd name="T18" fmla="*/ 0 w 204"/>
                  <a:gd name="T19" fmla="*/ 0 h 204"/>
                  <a:gd name="T20" fmla="*/ 0 w 204"/>
                  <a:gd name="T21" fmla="*/ 0 h 204"/>
                  <a:gd name="T22" fmla="*/ 0 w 204"/>
                  <a:gd name="T23" fmla="*/ 0 h 204"/>
                  <a:gd name="T24" fmla="*/ 0 w 204"/>
                  <a:gd name="T25" fmla="*/ 0 h 204"/>
                  <a:gd name="T26" fmla="*/ 0 w 204"/>
                  <a:gd name="T27" fmla="*/ 0 h 204"/>
                  <a:gd name="T28" fmla="*/ 0 w 204"/>
                  <a:gd name="T29" fmla="*/ 0 h 204"/>
                  <a:gd name="T30" fmla="*/ 0 w 204"/>
                  <a:gd name="T31" fmla="*/ 0 h 204"/>
                  <a:gd name="T32" fmla="*/ 0 w 204"/>
                  <a:gd name="T33" fmla="*/ 0 h 204"/>
                  <a:gd name="T34" fmla="*/ 0 w 204"/>
                  <a:gd name="T35" fmla="*/ 0 h 204"/>
                  <a:gd name="T36" fmla="*/ 0 w 204"/>
                  <a:gd name="T37" fmla="*/ 0 h 204"/>
                  <a:gd name="T38" fmla="*/ 0 w 204"/>
                  <a:gd name="T39" fmla="*/ 0 h 204"/>
                  <a:gd name="T40" fmla="*/ 0 w 204"/>
                  <a:gd name="T41" fmla="*/ 0 h 204"/>
                  <a:gd name="T42" fmla="*/ 0 w 204"/>
                  <a:gd name="T43" fmla="*/ 0 h 204"/>
                  <a:gd name="T44" fmla="*/ 0 w 204"/>
                  <a:gd name="T45" fmla="*/ 0 h 204"/>
                  <a:gd name="T46" fmla="*/ 0 w 204"/>
                  <a:gd name="T47" fmla="*/ 0 h 204"/>
                  <a:gd name="T48" fmla="*/ 0 w 204"/>
                  <a:gd name="T49" fmla="*/ 0 h 204"/>
                  <a:gd name="T50" fmla="*/ 0 w 204"/>
                  <a:gd name="T51" fmla="*/ 0 h 204"/>
                  <a:gd name="T52" fmla="*/ 0 w 204"/>
                  <a:gd name="T53" fmla="*/ 0 h 204"/>
                  <a:gd name="T54" fmla="*/ 0 w 204"/>
                  <a:gd name="T55" fmla="*/ 0 h 204"/>
                  <a:gd name="T56" fmla="*/ 0 w 204"/>
                  <a:gd name="T57" fmla="*/ 0 h 204"/>
                  <a:gd name="T58" fmla="*/ 0 w 204"/>
                  <a:gd name="T59" fmla="*/ 0 h 204"/>
                  <a:gd name="T60" fmla="*/ 0 w 204"/>
                  <a:gd name="T61" fmla="*/ 0 h 204"/>
                  <a:gd name="T62" fmla="*/ 0 w 204"/>
                  <a:gd name="T63" fmla="*/ 0 h 204"/>
                  <a:gd name="T64" fmla="*/ 0 w 204"/>
                  <a:gd name="T65" fmla="*/ 0 h 204"/>
                  <a:gd name="T66" fmla="*/ 0 w 204"/>
                  <a:gd name="T67" fmla="*/ 0 h 204"/>
                  <a:gd name="T68" fmla="*/ 0 w 204"/>
                  <a:gd name="T69" fmla="*/ 0 h 204"/>
                  <a:gd name="T70" fmla="*/ 0 w 204"/>
                  <a:gd name="T71" fmla="*/ 0 h 204"/>
                  <a:gd name="T72" fmla="*/ 0 w 204"/>
                  <a:gd name="T73" fmla="*/ 0 h 204"/>
                  <a:gd name="T74" fmla="*/ 0 w 204"/>
                  <a:gd name="T75" fmla="*/ 0 h 204"/>
                  <a:gd name="T76" fmla="*/ 0 w 204"/>
                  <a:gd name="T77" fmla="*/ 0 h 204"/>
                  <a:gd name="T78" fmla="*/ 0 w 204"/>
                  <a:gd name="T79" fmla="*/ 0 h 204"/>
                  <a:gd name="T80" fmla="*/ 0 w 204"/>
                  <a:gd name="T81" fmla="*/ 0 h 204"/>
                  <a:gd name="T82" fmla="*/ 0 w 204"/>
                  <a:gd name="T83" fmla="*/ 0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0" y="101"/>
                    </a:moveTo>
                    <a:lnTo>
                      <a:pt x="1" y="120"/>
                    </a:lnTo>
                    <a:lnTo>
                      <a:pt x="6" y="139"/>
                    </a:lnTo>
                    <a:lnTo>
                      <a:pt x="10" y="147"/>
                    </a:lnTo>
                    <a:lnTo>
                      <a:pt x="15" y="156"/>
                    </a:lnTo>
                    <a:lnTo>
                      <a:pt x="29" y="172"/>
                    </a:lnTo>
                    <a:lnTo>
                      <a:pt x="44" y="186"/>
                    </a:lnTo>
                    <a:lnTo>
                      <a:pt x="61" y="196"/>
                    </a:lnTo>
                    <a:lnTo>
                      <a:pt x="79" y="202"/>
                    </a:lnTo>
                    <a:lnTo>
                      <a:pt x="101" y="204"/>
                    </a:lnTo>
                    <a:lnTo>
                      <a:pt x="121" y="202"/>
                    </a:lnTo>
                    <a:lnTo>
                      <a:pt x="130" y="198"/>
                    </a:lnTo>
                    <a:lnTo>
                      <a:pt x="140" y="196"/>
                    </a:lnTo>
                    <a:lnTo>
                      <a:pt x="141" y="194"/>
                    </a:lnTo>
                    <a:lnTo>
                      <a:pt x="144" y="193"/>
                    </a:lnTo>
                    <a:lnTo>
                      <a:pt x="148" y="190"/>
                    </a:lnTo>
                    <a:lnTo>
                      <a:pt x="157" y="186"/>
                    </a:lnTo>
                    <a:lnTo>
                      <a:pt x="173" y="172"/>
                    </a:lnTo>
                    <a:lnTo>
                      <a:pt x="186" y="156"/>
                    </a:lnTo>
                    <a:lnTo>
                      <a:pt x="190" y="147"/>
                    </a:lnTo>
                    <a:lnTo>
                      <a:pt x="193" y="143"/>
                    </a:lnTo>
                    <a:lnTo>
                      <a:pt x="194" y="141"/>
                    </a:lnTo>
                    <a:lnTo>
                      <a:pt x="196" y="139"/>
                    </a:lnTo>
                    <a:lnTo>
                      <a:pt x="198" y="129"/>
                    </a:lnTo>
                    <a:lnTo>
                      <a:pt x="202" y="120"/>
                    </a:lnTo>
                    <a:lnTo>
                      <a:pt x="202" y="114"/>
                    </a:lnTo>
                    <a:lnTo>
                      <a:pt x="203" y="110"/>
                    </a:lnTo>
                    <a:lnTo>
                      <a:pt x="204" y="101"/>
                    </a:lnTo>
                    <a:lnTo>
                      <a:pt x="202" y="79"/>
                    </a:lnTo>
                    <a:lnTo>
                      <a:pt x="196" y="61"/>
                    </a:lnTo>
                    <a:lnTo>
                      <a:pt x="186" y="43"/>
                    </a:lnTo>
                    <a:lnTo>
                      <a:pt x="173" y="28"/>
                    </a:lnTo>
                    <a:lnTo>
                      <a:pt x="157" y="15"/>
                    </a:lnTo>
                    <a:lnTo>
                      <a:pt x="140" y="7"/>
                    </a:lnTo>
                    <a:lnTo>
                      <a:pt x="121" y="1"/>
                    </a:lnTo>
                    <a:lnTo>
                      <a:pt x="101" y="0"/>
                    </a:lnTo>
                    <a:lnTo>
                      <a:pt x="79" y="1"/>
                    </a:lnTo>
                    <a:lnTo>
                      <a:pt x="61" y="7"/>
                    </a:lnTo>
                    <a:lnTo>
                      <a:pt x="44" y="15"/>
                    </a:lnTo>
                    <a:lnTo>
                      <a:pt x="29" y="28"/>
                    </a:lnTo>
                    <a:lnTo>
                      <a:pt x="15" y="43"/>
                    </a:lnTo>
                    <a:lnTo>
                      <a:pt x="6" y="61"/>
                    </a:lnTo>
                    <a:lnTo>
                      <a:pt x="1" y="79"/>
                    </a:lnTo>
                    <a:lnTo>
                      <a:pt x="0" y="101"/>
                    </a:lnTo>
                    <a:close/>
                    <a:moveTo>
                      <a:pt x="101" y="19"/>
                    </a:moveTo>
                    <a:lnTo>
                      <a:pt x="116" y="20"/>
                    </a:lnTo>
                    <a:lnTo>
                      <a:pt x="123" y="22"/>
                    </a:lnTo>
                    <a:lnTo>
                      <a:pt x="131" y="25"/>
                    </a:lnTo>
                    <a:lnTo>
                      <a:pt x="145" y="32"/>
                    </a:lnTo>
                    <a:lnTo>
                      <a:pt x="158" y="43"/>
                    </a:lnTo>
                    <a:lnTo>
                      <a:pt x="168" y="54"/>
                    </a:lnTo>
                    <a:lnTo>
                      <a:pt x="176" y="69"/>
                    </a:lnTo>
                    <a:lnTo>
                      <a:pt x="180" y="84"/>
                    </a:lnTo>
                    <a:lnTo>
                      <a:pt x="182" y="101"/>
                    </a:lnTo>
                    <a:lnTo>
                      <a:pt x="181" y="108"/>
                    </a:lnTo>
                    <a:lnTo>
                      <a:pt x="180" y="108"/>
                    </a:lnTo>
                    <a:lnTo>
                      <a:pt x="180" y="109"/>
                    </a:lnTo>
                    <a:lnTo>
                      <a:pt x="180" y="111"/>
                    </a:lnTo>
                    <a:lnTo>
                      <a:pt x="180" y="116"/>
                    </a:lnTo>
                    <a:lnTo>
                      <a:pt x="178" y="122"/>
                    </a:lnTo>
                    <a:lnTo>
                      <a:pt x="176" y="130"/>
                    </a:lnTo>
                    <a:lnTo>
                      <a:pt x="168" y="144"/>
                    </a:lnTo>
                    <a:lnTo>
                      <a:pt x="158" y="158"/>
                    </a:lnTo>
                    <a:lnTo>
                      <a:pt x="145" y="168"/>
                    </a:lnTo>
                    <a:lnTo>
                      <a:pt x="131" y="176"/>
                    </a:lnTo>
                    <a:lnTo>
                      <a:pt x="123" y="178"/>
                    </a:lnTo>
                    <a:lnTo>
                      <a:pt x="116" y="180"/>
                    </a:lnTo>
                    <a:lnTo>
                      <a:pt x="101" y="182"/>
                    </a:lnTo>
                    <a:lnTo>
                      <a:pt x="84" y="180"/>
                    </a:lnTo>
                    <a:lnTo>
                      <a:pt x="69" y="176"/>
                    </a:lnTo>
                    <a:lnTo>
                      <a:pt x="55" y="168"/>
                    </a:lnTo>
                    <a:lnTo>
                      <a:pt x="43" y="158"/>
                    </a:lnTo>
                    <a:lnTo>
                      <a:pt x="31" y="144"/>
                    </a:lnTo>
                    <a:lnTo>
                      <a:pt x="25" y="130"/>
                    </a:lnTo>
                    <a:lnTo>
                      <a:pt x="21" y="122"/>
                    </a:lnTo>
                    <a:lnTo>
                      <a:pt x="20" y="116"/>
                    </a:lnTo>
                    <a:lnTo>
                      <a:pt x="19" y="101"/>
                    </a:lnTo>
                    <a:lnTo>
                      <a:pt x="20" y="84"/>
                    </a:lnTo>
                    <a:lnTo>
                      <a:pt x="25" y="69"/>
                    </a:lnTo>
                    <a:lnTo>
                      <a:pt x="31" y="54"/>
                    </a:lnTo>
                    <a:lnTo>
                      <a:pt x="43" y="43"/>
                    </a:lnTo>
                    <a:lnTo>
                      <a:pt x="55" y="32"/>
                    </a:lnTo>
                    <a:lnTo>
                      <a:pt x="69" y="25"/>
                    </a:lnTo>
                    <a:lnTo>
                      <a:pt x="84" y="20"/>
                    </a:lnTo>
                    <a:lnTo>
                      <a:pt x="101" y="19"/>
                    </a:lnTo>
                    <a:close/>
                  </a:path>
                </a:pathLst>
              </a:custGeom>
              <a:solidFill>
                <a:srgbClr val="F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6" name="Freeform 77"/>
              <p:cNvSpPr>
                <a:spLocks noEditPoints="1"/>
              </p:cNvSpPr>
              <p:nvPr/>
            </p:nvSpPr>
            <p:spPr bwMode="auto">
              <a:xfrm>
                <a:off x="4124" y="1283"/>
                <a:ext cx="32" cy="33"/>
              </a:xfrm>
              <a:custGeom>
                <a:avLst/>
                <a:gdLst>
                  <a:gd name="T0" fmla="*/ 0 w 163"/>
                  <a:gd name="T1" fmla="*/ 0 h 163"/>
                  <a:gd name="T2" fmla="*/ 0 w 163"/>
                  <a:gd name="T3" fmla="*/ 0 h 163"/>
                  <a:gd name="T4" fmla="*/ 0 w 163"/>
                  <a:gd name="T5" fmla="*/ 0 h 163"/>
                  <a:gd name="T6" fmla="*/ 0 w 163"/>
                  <a:gd name="T7" fmla="*/ 0 h 163"/>
                  <a:gd name="T8" fmla="*/ 0 w 163"/>
                  <a:gd name="T9" fmla="*/ 0 h 163"/>
                  <a:gd name="T10" fmla="*/ 0 w 163"/>
                  <a:gd name="T11" fmla="*/ 0 h 163"/>
                  <a:gd name="T12" fmla="*/ 0 w 163"/>
                  <a:gd name="T13" fmla="*/ 0 h 163"/>
                  <a:gd name="T14" fmla="*/ 0 w 163"/>
                  <a:gd name="T15" fmla="*/ 0 h 163"/>
                  <a:gd name="T16" fmla="*/ 0 w 163"/>
                  <a:gd name="T17" fmla="*/ 0 h 163"/>
                  <a:gd name="T18" fmla="*/ 0 w 163"/>
                  <a:gd name="T19" fmla="*/ 0 h 163"/>
                  <a:gd name="T20" fmla="*/ 0 w 163"/>
                  <a:gd name="T21" fmla="*/ 0 h 163"/>
                  <a:gd name="T22" fmla="*/ 0 w 163"/>
                  <a:gd name="T23" fmla="*/ 0 h 163"/>
                  <a:gd name="T24" fmla="*/ 0 w 163"/>
                  <a:gd name="T25" fmla="*/ 0 h 163"/>
                  <a:gd name="T26" fmla="*/ 0 w 163"/>
                  <a:gd name="T27" fmla="*/ 0 h 163"/>
                  <a:gd name="T28" fmla="*/ 0 w 163"/>
                  <a:gd name="T29" fmla="*/ 0 h 163"/>
                  <a:gd name="T30" fmla="*/ 0 w 163"/>
                  <a:gd name="T31" fmla="*/ 0 h 163"/>
                  <a:gd name="T32" fmla="*/ 0 w 163"/>
                  <a:gd name="T33" fmla="*/ 0 h 163"/>
                  <a:gd name="T34" fmla="*/ 0 w 163"/>
                  <a:gd name="T35" fmla="*/ 0 h 163"/>
                  <a:gd name="T36" fmla="*/ 0 w 163"/>
                  <a:gd name="T37" fmla="*/ 0 h 163"/>
                  <a:gd name="T38" fmla="*/ 0 w 163"/>
                  <a:gd name="T39" fmla="*/ 0 h 163"/>
                  <a:gd name="T40" fmla="*/ 0 w 163"/>
                  <a:gd name="T41" fmla="*/ 0 h 163"/>
                  <a:gd name="T42" fmla="*/ 0 w 163"/>
                  <a:gd name="T43" fmla="*/ 0 h 163"/>
                  <a:gd name="T44" fmla="*/ 0 w 163"/>
                  <a:gd name="T45" fmla="*/ 0 h 163"/>
                  <a:gd name="T46" fmla="*/ 0 w 163"/>
                  <a:gd name="T47" fmla="*/ 0 h 163"/>
                  <a:gd name="T48" fmla="*/ 0 w 163"/>
                  <a:gd name="T49" fmla="*/ 0 h 163"/>
                  <a:gd name="T50" fmla="*/ 0 w 163"/>
                  <a:gd name="T51" fmla="*/ 0 h 163"/>
                  <a:gd name="T52" fmla="*/ 0 w 163"/>
                  <a:gd name="T53" fmla="*/ 0 h 163"/>
                  <a:gd name="T54" fmla="*/ 0 w 163"/>
                  <a:gd name="T55" fmla="*/ 0 h 163"/>
                  <a:gd name="T56" fmla="*/ 0 w 163"/>
                  <a:gd name="T57" fmla="*/ 0 h 163"/>
                  <a:gd name="T58" fmla="*/ 0 w 163"/>
                  <a:gd name="T59" fmla="*/ 0 h 163"/>
                  <a:gd name="T60" fmla="*/ 0 w 163"/>
                  <a:gd name="T61" fmla="*/ 0 h 163"/>
                  <a:gd name="T62" fmla="*/ 0 w 163"/>
                  <a:gd name="T63" fmla="*/ 0 h 163"/>
                  <a:gd name="T64" fmla="*/ 0 w 163"/>
                  <a:gd name="T65" fmla="*/ 0 h 163"/>
                  <a:gd name="T66" fmla="*/ 0 w 163"/>
                  <a:gd name="T67" fmla="*/ 0 h 163"/>
                  <a:gd name="T68" fmla="*/ 0 w 163"/>
                  <a:gd name="T69" fmla="*/ 0 h 163"/>
                  <a:gd name="T70" fmla="*/ 0 w 163"/>
                  <a:gd name="T71" fmla="*/ 0 h 163"/>
                  <a:gd name="T72" fmla="*/ 0 w 163"/>
                  <a:gd name="T73" fmla="*/ 0 h 163"/>
                  <a:gd name="T74" fmla="*/ 0 w 163"/>
                  <a:gd name="T75" fmla="*/ 0 h 163"/>
                  <a:gd name="T76" fmla="*/ 0 w 163"/>
                  <a:gd name="T77" fmla="*/ 0 h 163"/>
                  <a:gd name="T78" fmla="*/ 0 w 163"/>
                  <a:gd name="T79" fmla="*/ 0 h 163"/>
                  <a:gd name="T80" fmla="*/ 0 w 163"/>
                  <a:gd name="T81" fmla="*/ 0 h 163"/>
                  <a:gd name="T82" fmla="*/ 0 w 163"/>
                  <a:gd name="T83" fmla="*/ 0 h 1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163"/>
                  <a:gd name="T128" fmla="*/ 163 w 163"/>
                  <a:gd name="T129" fmla="*/ 163 h 1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163">
                    <a:moveTo>
                      <a:pt x="139" y="24"/>
                    </a:moveTo>
                    <a:lnTo>
                      <a:pt x="126" y="13"/>
                    </a:lnTo>
                    <a:lnTo>
                      <a:pt x="112" y="6"/>
                    </a:lnTo>
                    <a:lnTo>
                      <a:pt x="104" y="3"/>
                    </a:lnTo>
                    <a:lnTo>
                      <a:pt x="97" y="1"/>
                    </a:lnTo>
                    <a:lnTo>
                      <a:pt x="82" y="0"/>
                    </a:lnTo>
                    <a:lnTo>
                      <a:pt x="65" y="1"/>
                    </a:lnTo>
                    <a:lnTo>
                      <a:pt x="50" y="6"/>
                    </a:lnTo>
                    <a:lnTo>
                      <a:pt x="36" y="13"/>
                    </a:lnTo>
                    <a:lnTo>
                      <a:pt x="24" y="24"/>
                    </a:lnTo>
                    <a:lnTo>
                      <a:pt x="12" y="35"/>
                    </a:lnTo>
                    <a:lnTo>
                      <a:pt x="6" y="50"/>
                    </a:lnTo>
                    <a:lnTo>
                      <a:pt x="1" y="65"/>
                    </a:lnTo>
                    <a:lnTo>
                      <a:pt x="0" y="82"/>
                    </a:lnTo>
                    <a:lnTo>
                      <a:pt x="1" y="97"/>
                    </a:lnTo>
                    <a:lnTo>
                      <a:pt x="2" y="103"/>
                    </a:lnTo>
                    <a:lnTo>
                      <a:pt x="6" y="111"/>
                    </a:lnTo>
                    <a:lnTo>
                      <a:pt x="12" y="125"/>
                    </a:lnTo>
                    <a:lnTo>
                      <a:pt x="24" y="139"/>
                    </a:lnTo>
                    <a:lnTo>
                      <a:pt x="36" y="149"/>
                    </a:lnTo>
                    <a:lnTo>
                      <a:pt x="50" y="157"/>
                    </a:lnTo>
                    <a:lnTo>
                      <a:pt x="65" y="161"/>
                    </a:lnTo>
                    <a:lnTo>
                      <a:pt x="82" y="163"/>
                    </a:lnTo>
                    <a:lnTo>
                      <a:pt x="97" y="161"/>
                    </a:lnTo>
                    <a:lnTo>
                      <a:pt x="104" y="159"/>
                    </a:lnTo>
                    <a:lnTo>
                      <a:pt x="112" y="157"/>
                    </a:lnTo>
                    <a:lnTo>
                      <a:pt x="126" y="149"/>
                    </a:lnTo>
                    <a:lnTo>
                      <a:pt x="139" y="139"/>
                    </a:lnTo>
                    <a:lnTo>
                      <a:pt x="149" y="125"/>
                    </a:lnTo>
                    <a:lnTo>
                      <a:pt x="157" y="111"/>
                    </a:lnTo>
                    <a:lnTo>
                      <a:pt x="159" y="103"/>
                    </a:lnTo>
                    <a:lnTo>
                      <a:pt x="161" y="97"/>
                    </a:lnTo>
                    <a:lnTo>
                      <a:pt x="161" y="92"/>
                    </a:lnTo>
                    <a:lnTo>
                      <a:pt x="161" y="90"/>
                    </a:lnTo>
                    <a:lnTo>
                      <a:pt x="161" y="89"/>
                    </a:lnTo>
                    <a:lnTo>
                      <a:pt x="162" y="89"/>
                    </a:lnTo>
                    <a:lnTo>
                      <a:pt x="163" y="82"/>
                    </a:lnTo>
                    <a:lnTo>
                      <a:pt x="161" y="65"/>
                    </a:lnTo>
                    <a:lnTo>
                      <a:pt x="157" y="50"/>
                    </a:lnTo>
                    <a:lnTo>
                      <a:pt x="149" y="35"/>
                    </a:lnTo>
                    <a:lnTo>
                      <a:pt x="139" y="24"/>
                    </a:lnTo>
                    <a:close/>
                    <a:moveTo>
                      <a:pt x="82" y="22"/>
                    </a:moveTo>
                    <a:lnTo>
                      <a:pt x="93" y="22"/>
                    </a:lnTo>
                    <a:lnTo>
                      <a:pt x="104" y="25"/>
                    </a:lnTo>
                    <a:lnTo>
                      <a:pt x="115" y="31"/>
                    </a:lnTo>
                    <a:lnTo>
                      <a:pt x="125" y="39"/>
                    </a:lnTo>
                    <a:lnTo>
                      <a:pt x="133" y="47"/>
                    </a:lnTo>
                    <a:lnTo>
                      <a:pt x="138" y="57"/>
                    </a:lnTo>
                    <a:lnTo>
                      <a:pt x="142" y="68"/>
                    </a:lnTo>
                    <a:lnTo>
                      <a:pt x="144" y="82"/>
                    </a:lnTo>
                    <a:lnTo>
                      <a:pt x="142" y="93"/>
                    </a:lnTo>
                    <a:lnTo>
                      <a:pt x="138" y="105"/>
                    </a:lnTo>
                    <a:lnTo>
                      <a:pt x="135" y="109"/>
                    </a:lnTo>
                    <a:lnTo>
                      <a:pt x="133" y="115"/>
                    </a:lnTo>
                    <a:lnTo>
                      <a:pt x="128" y="119"/>
                    </a:lnTo>
                    <a:lnTo>
                      <a:pt x="126" y="122"/>
                    </a:lnTo>
                    <a:lnTo>
                      <a:pt x="125" y="122"/>
                    </a:lnTo>
                    <a:lnTo>
                      <a:pt x="125" y="123"/>
                    </a:lnTo>
                    <a:lnTo>
                      <a:pt x="125" y="125"/>
                    </a:lnTo>
                    <a:lnTo>
                      <a:pt x="122" y="125"/>
                    </a:lnTo>
                    <a:lnTo>
                      <a:pt x="121" y="125"/>
                    </a:lnTo>
                    <a:lnTo>
                      <a:pt x="121" y="126"/>
                    </a:lnTo>
                    <a:lnTo>
                      <a:pt x="119" y="128"/>
                    </a:lnTo>
                    <a:lnTo>
                      <a:pt x="115" y="133"/>
                    </a:lnTo>
                    <a:lnTo>
                      <a:pt x="109" y="135"/>
                    </a:lnTo>
                    <a:lnTo>
                      <a:pt x="104" y="139"/>
                    </a:lnTo>
                    <a:lnTo>
                      <a:pt x="93" y="142"/>
                    </a:lnTo>
                    <a:lnTo>
                      <a:pt x="82" y="144"/>
                    </a:lnTo>
                    <a:lnTo>
                      <a:pt x="68" y="142"/>
                    </a:lnTo>
                    <a:lnTo>
                      <a:pt x="57" y="139"/>
                    </a:lnTo>
                    <a:lnTo>
                      <a:pt x="46" y="133"/>
                    </a:lnTo>
                    <a:lnTo>
                      <a:pt x="38" y="125"/>
                    </a:lnTo>
                    <a:lnTo>
                      <a:pt x="31" y="115"/>
                    </a:lnTo>
                    <a:lnTo>
                      <a:pt x="25" y="105"/>
                    </a:lnTo>
                    <a:lnTo>
                      <a:pt x="21" y="93"/>
                    </a:lnTo>
                    <a:lnTo>
                      <a:pt x="21" y="82"/>
                    </a:lnTo>
                    <a:lnTo>
                      <a:pt x="21" y="68"/>
                    </a:lnTo>
                    <a:lnTo>
                      <a:pt x="25" y="57"/>
                    </a:lnTo>
                    <a:lnTo>
                      <a:pt x="31" y="47"/>
                    </a:lnTo>
                    <a:lnTo>
                      <a:pt x="38" y="39"/>
                    </a:lnTo>
                    <a:lnTo>
                      <a:pt x="46" y="31"/>
                    </a:lnTo>
                    <a:lnTo>
                      <a:pt x="57" y="25"/>
                    </a:lnTo>
                    <a:lnTo>
                      <a:pt x="68" y="22"/>
                    </a:lnTo>
                    <a:lnTo>
                      <a:pt x="82" y="22"/>
                    </a:lnTo>
                    <a:close/>
                  </a:path>
                </a:pathLst>
              </a:custGeom>
              <a:solidFill>
                <a:srgbClr val="FFE7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7" name="Freeform 78"/>
              <p:cNvSpPr>
                <a:spLocks noEditPoints="1"/>
              </p:cNvSpPr>
              <p:nvPr/>
            </p:nvSpPr>
            <p:spPr bwMode="auto">
              <a:xfrm>
                <a:off x="4128" y="1288"/>
                <a:ext cx="25" cy="24"/>
              </a:xfrm>
              <a:custGeom>
                <a:avLst/>
                <a:gdLst>
                  <a:gd name="T0" fmla="*/ 0 w 123"/>
                  <a:gd name="T1" fmla="*/ 0 h 122"/>
                  <a:gd name="T2" fmla="*/ 0 w 123"/>
                  <a:gd name="T3" fmla="*/ 0 h 122"/>
                  <a:gd name="T4" fmla="*/ 0 w 123"/>
                  <a:gd name="T5" fmla="*/ 0 h 122"/>
                  <a:gd name="T6" fmla="*/ 0 w 123"/>
                  <a:gd name="T7" fmla="*/ 0 h 122"/>
                  <a:gd name="T8" fmla="*/ 0 w 123"/>
                  <a:gd name="T9" fmla="*/ 0 h 122"/>
                  <a:gd name="T10" fmla="*/ 0 w 123"/>
                  <a:gd name="T11" fmla="*/ 0 h 122"/>
                  <a:gd name="T12" fmla="*/ 0 w 123"/>
                  <a:gd name="T13" fmla="*/ 0 h 122"/>
                  <a:gd name="T14" fmla="*/ 0 w 123"/>
                  <a:gd name="T15" fmla="*/ 0 h 122"/>
                  <a:gd name="T16" fmla="*/ 0 w 123"/>
                  <a:gd name="T17" fmla="*/ 0 h 122"/>
                  <a:gd name="T18" fmla="*/ 0 w 123"/>
                  <a:gd name="T19" fmla="*/ 0 h 122"/>
                  <a:gd name="T20" fmla="*/ 0 w 123"/>
                  <a:gd name="T21" fmla="*/ 0 h 122"/>
                  <a:gd name="T22" fmla="*/ 0 w 123"/>
                  <a:gd name="T23" fmla="*/ 0 h 122"/>
                  <a:gd name="T24" fmla="*/ 0 w 123"/>
                  <a:gd name="T25" fmla="*/ 0 h 122"/>
                  <a:gd name="T26" fmla="*/ 0 w 123"/>
                  <a:gd name="T27" fmla="*/ 0 h 122"/>
                  <a:gd name="T28" fmla="*/ 0 w 123"/>
                  <a:gd name="T29" fmla="*/ 0 h 122"/>
                  <a:gd name="T30" fmla="*/ 0 w 123"/>
                  <a:gd name="T31" fmla="*/ 0 h 122"/>
                  <a:gd name="T32" fmla="*/ 0 w 123"/>
                  <a:gd name="T33" fmla="*/ 0 h 122"/>
                  <a:gd name="T34" fmla="*/ 0 w 123"/>
                  <a:gd name="T35" fmla="*/ 0 h 122"/>
                  <a:gd name="T36" fmla="*/ 0 w 123"/>
                  <a:gd name="T37" fmla="*/ 0 h 122"/>
                  <a:gd name="T38" fmla="*/ 0 w 123"/>
                  <a:gd name="T39" fmla="*/ 0 h 122"/>
                  <a:gd name="T40" fmla="*/ 0 w 123"/>
                  <a:gd name="T41" fmla="*/ 0 h 122"/>
                  <a:gd name="T42" fmla="*/ 0 w 123"/>
                  <a:gd name="T43" fmla="*/ 0 h 122"/>
                  <a:gd name="T44" fmla="*/ 0 w 123"/>
                  <a:gd name="T45" fmla="*/ 0 h 122"/>
                  <a:gd name="T46" fmla="*/ 0 w 123"/>
                  <a:gd name="T47" fmla="*/ 0 h 122"/>
                  <a:gd name="T48" fmla="*/ 0 w 123"/>
                  <a:gd name="T49" fmla="*/ 0 h 122"/>
                  <a:gd name="T50" fmla="*/ 0 w 123"/>
                  <a:gd name="T51" fmla="*/ 0 h 122"/>
                  <a:gd name="T52" fmla="*/ 0 w 123"/>
                  <a:gd name="T53" fmla="*/ 0 h 122"/>
                  <a:gd name="T54" fmla="*/ 0 w 123"/>
                  <a:gd name="T55" fmla="*/ 0 h 122"/>
                  <a:gd name="T56" fmla="*/ 0 w 123"/>
                  <a:gd name="T57" fmla="*/ 0 h 122"/>
                  <a:gd name="T58" fmla="*/ 0 w 123"/>
                  <a:gd name="T59" fmla="*/ 0 h 122"/>
                  <a:gd name="T60" fmla="*/ 0 w 123"/>
                  <a:gd name="T61" fmla="*/ 0 h 122"/>
                  <a:gd name="T62" fmla="*/ 0 w 123"/>
                  <a:gd name="T63" fmla="*/ 0 h 122"/>
                  <a:gd name="T64" fmla="*/ 0 w 123"/>
                  <a:gd name="T65" fmla="*/ 0 h 122"/>
                  <a:gd name="T66" fmla="*/ 0 w 123"/>
                  <a:gd name="T67" fmla="*/ 0 h 122"/>
                  <a:gd name="T68" fmla="*/ 0 w 123"/>
                  <a:gd name="T69" fmla="*/ 0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3"/>
                  <a:gd name="T106" fmla="*/ 0 h 122"/>
                  <a:gd name="T107" fmla="*/ 123 w 123"/>
                  <a:gd name="T108" fmla="*/ 122 h 1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3" h="122">
                    <a:moveTo>
                      <a:pt x="104" y="17"/>
                    </a:moveTo>
                    <a:lnTo>
                      <a:pt x="94" y="9"/>
                    </a:lnTo>
                    <a:lnTo>
                      <a:pt x="83" y="3"/>
                    </a:lnTo>
                    <a:lnTo>
                      <a:pt x="72" y="0"/>
                    </a:lnTo>
                    <a:lnTo>
                      <a:pt x="61" y="0"/>
                    </a:lnTo>
                    <a:lnTo>
                      <a:pt x="47" y="0"/>
                    </a:lnTo>
                    <a:lnTo>
                      <a:pt x="36" y="3"/>
                    </a:lnTo>
                    <a:lnTo>
                      <a:pt x="25" y="9"/>
                    </a:lnTo>
                    <a:lnTo>
                      <a:pt x="17" y="17"/>
                    </a:lnTo>
                    <a:lnTo>
                      <a:pt x="10" y="25"/>
                    </a:lnTo>
                    <a:lnTo>
                      <a:pt x="4" y="35"/>
                    </a:lnTo>
                    <a:lnTo>
                      <a:pt x="0" y="46"/>
                    </a:lnTo>
                    <a:lnTo>
                      <a:pt x="0" y="60"/>
                    </a:lnTo>
                    <a:lnTo>
                      <a:pt x="0" y="71"/>
                    </a:lnTo>
                    <a:lnTo>
                      <a:pt x="4" y="83"/>
                    </a:lnTo>
                    <a:lnTo>
                      <a:pt x="10" y="93"/>
                    </a:lnTo>
                    <a:lnTo>
                      <a:pt x="17" y="103"/>
                    </a:lnTo>
                    <a:lnTo>
                      <a:pt x="25" y="111"/>
                    </a:lnTo>
                    <a:lnTo>
                      <a:pt x="36" y="117"/>
                    </a:lnTo>
                    <a:lnTo>
                      <a:pt x="47" y="120"/>
                    </a:lnTo>
                    <a:lnTo>
                      <a:pt x="61" y="122"/>
                    </a:lnTo>
                    <a:lnTo>
                      <a:pt x="72" y="120"/>
                    </a:lnTo>
                    <a:lnTo>
                      <a:pt x="83" y="117"/>
                    </a:lnTo>
                    <a:lnTo>
                      <a:pt x="88" y="113"/>
                    </a:lnTo>
                    <a:lnTo>
                      <a:pt x="94" y="111"/>
                    </a:lnTo>
                    <a:lnTo>
                      <a:pt x="98" y="106"/>
                    </a:lnTo>
                    <a:lnTo>
                      <a:pt x="100" y="104"/>
                    </a:lnTo>
                    <a:lnTo>
                      <a:pt x="100" y="103"/>
                    </a:lnTo>
                    <a:lnTo>
                      <a:pt x="101" y="103"/>
                    </a:lnTo>
                    <a:lnTo>
                      <a:pt x="104" y="103"/>
                    </a:lnTo>
                    <a:lnTo>
                      <a:pt x="104" y="101"/>
                    </a:lnTo>
                    <a:lnTo>
                      <a:pt x="104" y="100"/>
                    </a:lnTo>
                    <a:lnTo>
                      <a:pt x="105" y="100"/>
                    </a:lnTo>
                    <a:lnTo>
                      <a:pt x="107" y="97"/>
                    </a:lnTo>
                    <a:lnTo>
                      <a:pt x="112" y="93"/>
                    </a:lnTo>
                    <a:lnTo>
                      <a:pt x="114" y="87"/>
                    </a:lnTo>
                    <a:lnTo>
                      <a:pt x="117" y="83"/>
                    </a:lnTo>
                    <a:lnTo>
                      <a:pt x="121" y="71"/>
                    </a:lnTo>
                    <a:lnTo>
                      <a:pt x="123" y="60"/>
                    </a:lnTo>
                    <a:lnTo>
                      <a:pt x="121" y="46"/>
                    </a:lnTo>
                    <a:lnTo>
                      <a:pt x="117" y="35"/>
                    </a:lnTo>
                    <a:lnTo>
                      <a:pt x="112" y="25"/>
                    </a:lnTo>
                    <a:lnTo>
                      <a:pt x="104" y="17"/>
                    </a:lnTo>
                    <a:close/>
                    <a:moveTo>
                      <a:pt x="90" y="30"/>
                    </a:moveTo>
                    <a:lnTo>
                      <a:pt x="95" y="36"/>
                    </a:lnTo>
                    <a:lnTo>
                      <a:pt x="98" y="43"/>
                    </a:lnTo>
                    <a:lnTo>
                      <a:pt x="100" y="51"/>
                    </a:lnTo>
                    <a:lnTo>
                      <a:pt x="101" y="60"/>
                    </a:lnTo>
                    <a:lnTo>
                      <a:pt x="100" y="67"/>
                    </a:lnTo>
                    <a:lnTo>
                      <a:pt x="98" y="75"/>
                    </a:lnTo>
                    <a:lnTo>
                      <a:pt x="95" y="81"/>
                    </a:lnTo>
                    <a:lnTo>
                      <a:pt x="90" y="88"/>
                    </a:lnTo>
                    <a:lnTo>
                      <a:pt x="82" y="93"/>
                    </a:lnTo>
                    <a:lnTo>
                      <a:pt x="75" y="97"/>
                    </a:lnTo>
                    <a:lnTo>
                      <a:pt x="67" y="100"/>
                    </a:lnTo>
                    <a:lnTo>
                      <a:pt x="61" y="101"/>
                    </a:lnTo>
                    <a:lnTo>
                      <a:pt x="52" y="100"/>
                    </a:lnTo>
                    <a:lnTo>
                      <a:pt x="45" y="97"/>
                    </a:lnTo>
                    <a:lnTo>
                      <a:pt x="32" y="88"/>
                    </a:lnTo>
                    <a:lnTo>
                      <a:pt x="22" y="75"/>
                    </a:lnTo>
                    <a:lnTo>
                      <a:pt x="20" y="67"/>
                    </a:lnTo>
                    <a:lnTo>
                      <a:pt x="20" y="60"/>
                    </a:lnTo>
                    <a:lnTo>
                      <a:pt x="22" y="43"/>
                    </a:lnTo>
                    <a:lnTo>
                      <a:pt x="32" y="30"/>
                    </a:lnTo>
                    <a:lnTo>
                      <a:pt x="45" y="21"/>
                    </a:lnTo>
                    <a:lnTo>
                      <a:pt x="52" y="19"/>
                    </a:lnTo>
                    <a:lnTo>
                      <a:pt x="61" y="19"/>
                    </a:lnTo>
                    <a:lnTo>
                      <a:pt x="67" y="19"/>
                    </a:lnTo>
                    <a:lnTo>
                      <a:pt x="75" y="21"/>
                    </a:lnTo>
                    <a:lnTo>
                      <a:pt x="82" y="25"/>
                    </a:lnTo>
                    <a:lnTo>
                      <a:pt x="90" y="30"/>
                    </a:lnTo>
                    <a:close/>
                  </a:path>
                </a:pathLst>
              </a:custGeom>
              <a:solidFill>
                <a:srgbClr val="F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8" name="Freeform 79"/>
              <p:cNvSpPr>
                <a:spLocks noEditPoints="1"/>
              </p:cNvSpPr>
              <p:nvPr/>
            </p:nvSpPr>
            <p:spPr bwMode="auto">
              <a:xfrm>
                <a:off x="4132" y="1291"/>
                <a:ext cx="16" cy="17"/>
              </a:xfrm>
              <a:custGeom>
                <a:avLst/>
                <a:gdLst>
                  <a:gd name="T0" fmla="*/ 0 w 81"/>
                  <a:gd name="T1" fmla="*/ 0 h 82"/>
                  <a:gd name="T2" fmla="*/ 0 w 81"/>
                  <a:gd name="T3" fmla="*/ 0 h 82"/>
                  <a:gd name="T4" fmla="*/ 0 w 81"/>
                  <a:gd name="T5" fmla="*/ 0 h 82"/>
                  <a:gd name="T6" fmla="*/ 0 w 81"/>
                  <a:gd name="T7" fmla="*/ 0 h 82"/>
                  <a:gd name="T8" fmla="*/ 0 w 81"/>
                  <a:gd name="T9" fmla="*/ 0 h 82"/>
                  <a:gd name="T10" fmla="*/ 0 w 81"/>
                  <a:gd name="T11" fmla="*/ 0 h 82"/>
                  <a:gd name="T12" fmla="*/ 0 w 81"/>
                  <a:gd name="T13" fmla="*/ 0 h 82"/>
                  <a:gd name="T14" fmla="*/ 0 w 81"/>
                  <a:gd name="T15" fmla="*/ 0 h 82"/>
                  <a:gd name="T16" fmla="*/ 0 w 81"/>
                  <a:gd name="T17" fmla="*/ 0 h 82"/>
                  <a:gd name="T18" fmla="*/ 0 w 81"/>
                  <a:gd name="T19" fmla="*/ 0 h 82"/>
                  <a:gd name="T20" fmla="*/ 0 w 81"/>
                  <a:gd name="T21" fmla="*/ 0 h 82"/>
                  <a:gd name="T22" fmla="*/ 0 w 81"/>
                  <a:gd name="T23" fmla="*/ 0 h 82"/>
                  <a:gd name="T24" fmla="*/ 0 w 81"/>
                  <a:gd name="T25" fmla="*/ 0 h 82"/>
                  <a:gd name="T26" fmla="*/ 0 w 81"/>
                  <a:gd name="T27" fmla="*/ 0 h 82"/>
                  <a:gd name="T28" fmla="*/ 0 w 81"/>
                  <a:gd name="T29" fmla="*/ 0 h 82"/>
                  <a:gd name="T30" fmla="*/ 0 w 81"/>
                  <a:gd name="T31" fmla="*/ 0 h 82"/>
                  <a:gd name="T32" fmla="*/ 0 w 81"/>
                  <a:gd name="T33" fmla="*/ 0 h 82"/>
                  <a:gd name="T34" fmla="*/ 0 w 81"/>
                  <a:gd name="T35" fmla="*/ 0 h 82"/>
                  <a:gd name="T36" fmla="*/ 0 w 81"/>
                  <a:gd name="T37" fmla="*/ 0 h 82"/>
                  <a:gd name="T38" fmla="*/ 0 w 81"/>
                  <a:gd name="T39" fmla="*/ 0 h 82"/>
                  <a:gd name="T40" fmla="*/ 0 w 81"/>
                  <a:gd name="T41" fmla="*/ 0 h 82"/>
                  <a:gd name="T42" fmla="*/ 0 w 81"/>
                  <a:gd name="T43" fmla="*/ 0 h 82"/>
                  <a:gd name="T44" fmla="*/ 0 w 81"/>
                  <a:gd name="T45" fmla="*/ 0 h 82"/>
                  <a:gd name="T46" fmla="*/ 0 w 81"/>
                  <a:gd name="T47" fmla="*/ 0 h 82"/>
                  <a:gd name="T48" fmla="*/ 0 w 81"/>
                  <a:gd name="T49" fmla="*/ 0 h 82"/>
                  <a:gd name="T50" fmla="*/ 0 w 81"/>
                  <a:gd name="T51" fmla="*/ 0 h 82"/>
                  <a:gd name="T52" fmla="*/ 0 w 81"/>
                  <a:gd name="T53" fmla="*/ 0 h 82"/>
                  <a:gd name="T54" fmla="*/ 0 w 81"/>
                  <a:gd name="T55" fmla="*/ 0 h 82"/>
                  <a:gd name="T56" fmla="*/ 0 w 81"/>
                  <a:gd name="T57" fmla="*/ 0 h 82"/>
                  <a:gd name="T58" fmla="*/ 0 w 81"/>
                  <a:gd name="T59" fmla="*/ 0 h 82"/>
                  <a:gd name="T60" fmla="*/ 0 w 81"/>
                  <a:gd name="T61" fmla="*/ 0 h 82"/>
                  <a:gd name="T62" fmla="*/ 0 w 81"/>
                  <a:gd name="T63" fmla="*/ 0 h 82"/>
                  <a:gd name="T64" fmla="*/ 0 w 81"/>
                  <a:gd name="T65" fmla="*/ 0 h 82"/>
                  <a:gd name="T66" fmla="*/ 0 w 81"/>
                  <a:gd name="T67" fmla="*/ 0 h 82"/>
                  <a:gd name="T68" fmla="*/ 0 w 81"/>
                  <a:gd name="T69" fmla="*/ 0 h 82"/>
                  <a:gd name="T70" fmla="*/ 0 w 81"/>
                  <a:gd name="T71" fmla="*/ 0 h 82"/>
                  <a:gd name="T72" fmla="*/ 0 w 81"/>
                  <a:gd name="T73" fmla="*/ 0 h 82"/>
                  <a:gd name="T74" fmla="*/ 0 w 81"/>
                  <a:gd name="T75" fmla="*/ 0 h 82"/>
                  <a:gd name="T76" fmla="*/ 0 w 81"/>
                  <a:gd name="T77" fmla="*/ 0 h 82"/>
                  <a:gd name="T78" fmla="*/ 0 w 81"/>
                  <a:gd name="T79" fmla="*/ 0 h 82"/>
                  <a:gd name="T80" fmla="*/ 0 w 81"/>
                  <a:gd name="T81" fmla="*/ 0 h 82"/>
                  <a:gd name="T82" fmla="*/ 0 w 81"/>
                  <a:gd name="T83" fmla="*/ 0 h 82"/>
                  <a:gd name="T84" fmla="*/ 0 w 81"/>
                  <a:gd name="T85" fmla="*/ 0 h 82"/>
                  <a:gd name="T86" fmla="*/ 0 w 81"/>
                  <a:gd name="T87" fmla="*/ 0 h 82"/>
                  <a:gd name="T88" fmla="*/ 0 w 81"/>
                  <a:gd name="T89" fmla="*/ 0 h 82"/>
                  <a:gd name="T90" fmla="*/ 0 w 81"/>
                  <a:gd name="T91" fmla="*/ 0 h 82"/>
                  <a:gd name="T92" fmla="*/ 0 w 81"/>
                  <a:gd name="T93" fmla="*/ 0 h 82"/>
                  <a:gd name="T94" fmla="*/ 0 w 81"/>
                  <a:gd name="T95" fmla="*/ 0 h 82"/>
                  <a:gd name="T96" fmla="*/ 0 w 81"/>
                  <a:gd name="T97" fmla="*/ 0 h 82"/>
                  <a:gd name="T98" fmla="*/ 0 w 81"/>
                  <a:gd name="T99" fmla="*/ 0 h 82"/>
                  <a:gd name="T100" fmla="*/ 0 w 81"/>
                  <a:gd name="T101" fmla="*/ 0 h 82"/>
                  <a:gd name="T102" fmla="*/ 0 w 81"/>
                  <a:gd name="T103" fmla="*/ 0 h 82"/>
                  <a:gd name="T104" fmla="*/ 0 w 81"/>
                  <a:gd name="T105" fmla="*/ 0 h 82"/>
                  <a:gd name="T106" fmla="*/ 0 w 81"/>
                  <a:gd name="T107" fmla="*/ 0 h 82"/>
                  <a:gd name="T108" fmla="*/ 0 w 81"/>
                  <a:gd name="T109" fmla="*/ 0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82"/>
                  <a:gd name="T167" fmla="*/ 81 w 81"/>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82">
                    <a:moveTo>
                      <a:pt x="81" y="41"/>
                    </a:moveTo>
                    <a:lnTo>
                      <a:pt x="80" y="32"/>
                    </a:lnTo>
                    <a:lnTo>
                      <a:pt x="78" y="24"/>
                    </a:lnTo>
                    <a:lnTo>
                      <a:pt x="75" y="17"/>
                    </a:lnTo>
                    <a:lnTo>
                      <a:pt x="70" y="11"/>
                    </a:lnTo>
                    <a:lnTo>
                      <a:pt x="62" y="6"/>
                    </a:lnTo>
                    <a:lnTo>
                      <a:pt x="55" y="2"/>
                    </a:lnTo>
                    <a:lnTo>
                      <a:pt x="47" y="0"/>
                    </a:lnTo>
                    <a:lnTo>
                      <a:pt x="41" y="0"/>
                    </a:lnTo>
                    <a:lnTo>
                      <a:pt x="32" y="0"/>
                    </a:lnTo>
                    <a:lnTo>
                      <a:pt x="25" y="2"/>
                    </a:lnTo>
                    <a:lnTo>
                      <a:pt x="12" y="11"/>
                    </a:lnTo>
                    <a:lnTo>
                      <a:pt x="2" y="24"/>
                    </a:lnTo>
                    <a:lnTo>
                      <a:pt x="0" y="41"/>
                    </a:lnTo>
                    <a:lnTo>
                      <a:pt x="0" y="48"/>
                    </a:lnTo>
                    <a:lnTo>
                      <a:pt x="2" y="56"/>
                    </a:lnTo>
                    <a:lnTo>
                      <a:pt x="12" y="69"/>
                    </a:lnTo>
                    <a:lnTo>
                      <a:pt x="25" y="78"/>
                    </a:lnTo>
                    <a:lnTo>
                      <a:pt x="32" y="81"/>
                    </a:lnTo>
                    <a:lnTo>
                      <a:pt x="41" y="82"/>
                    </a:lnTo>
                    <a:lnTo>
                      <a:pt x="47" y="81"/>
                    </a:lnTo>
                    <a:lnTo>
                      <a:pt x="55" y="78"/>
                    </a:lnTo>
                    <a:lnTo>
                      <a:pt x="62" y="74"/>
                    </a:lnTo>
                    <a:lnTo>
                      <a:pt x="70" y="69"/>
                    </a:lnTo>
                    <a:lnTo>
                      <a:pt x="75" y="62"/>
                    </a:lnTo>
                    <a:lnTo>
                      <a:pt x="78" y="56"/>
                    </a:lnTo>
                    <a:lnTo>
                      <a:pt x="80" y="48"/>
                    </a:lnTo>
                    <a:lnTo>
                      <a:pt x="81" y="41"/>
                    </a:lnTo>
                    <a:close/>
                    <a:moveTo>
                      <a:pt x="62" y="41"/>
                    </a:moveTo>
                    <a:lnTo>
                      <a:pt x="61" y="41"/>
                    </a:lnTo>
                    <a:lnTo>
                      <a:pt x="61" y="42"/>
                    </a:lnTo>
                    <a:lnTo>
                      <a:pt x="61" y="44"/>
                    </a:lnTo>
                    <a:lnTo>
                      <a:pt x="60" y="49"/>
                    </a:lnTo>
                    <a:lnTo>
                      <a:pt x="58" y="51"/>
                    </a:lnTo>
                    <a:lnTo>
                      <a:pt x="55" y="54"/>
                    </a:lnTo>
                    <a:lnTo>
                      <a:pt x="52" y="57"/>
                    </a:lnTo>
                    <a:lnTo>
                      <a:pt x="50" y="58"/>
                    </a:lnTo>
                    <a:lnTo>
                      <a:pt x="49" y="60"/>
                    </a:lnTo>
                    <a:lnTo>
                      <a:pt x="44" y="61"/>
                    </a:lnTo>
                    <a:lnTo>
                      <a:pt x="42" y="61"/>
                    </a:lnTo>
                    <a:lnTo>
                      <a:pt x="41" y="61"/>
                    </a:lnTo>
                    <a:lnTo>
                      <a:pt x="41" y="62"/>
                    </a:lnTo>
                    <a:lnTo>
                      <a:pt x="32" y="60"/>
                    </a:lnTo>
                    <a:lnTo>
                      <a:pt x="26" y="54"/>
                    </a:lnTo>
                    <a:lnTo>
                      <a:pt x="22" y="49"/>
                    </a:lnTo>
                    <a:lnTo>
                      <a:pt x="21" y="41"/>
                    </a:lnTo>
                    <a:lnTo>
                      <a:pt x="22" y="32"/>
                    </a:lnTo>
                    <a:lnTo>
                      <a:pt x="26" y="26"/>
                    </a:lnTo>
                    <a:lnTo>
                      <a:pt x="32" y="23"/>
                    </a:lnTo>
                    <a:lnTo>
                      <a:pt x="41" y="22"/>
                    </a:lnTo>
                    <a:lnTo>
                      <a:pt x="49" y="23"/>
                    </a:lnTo>
                    <a:lnTo>
                      <a:pt x="55" y="26"/>
                    </a:lnTo>
                    <a:lnTo>
                      <a:pt x="60" y="32"/>
                    </a:lnTo>
                    <a:lnTo>
                      <a:pt x="61" y="35"/>
                    </a:lnTo>
                    <a:lnTo>
                      <a:pt x="62" y="41"/>
                    </a:lnTo>
                    <a:close/>
                  </a:path>
                </a:pathLst>
              </a:custGeom>
              <a:solidFill>
                <a:srgbClr val="FF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9" name="Freeform 80"/>
              <p:cNvSpPr>
                <a:spLocks/>
              </p:cNvSpPr>
              <p:nvPr/>
            </p:nvSpPr>
            <p:spPr bwMode="auto">
              <a:xfrm>
                <a:off x="4136" y="1296"/>
                <a:ext cx="8" cy="8"/>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w 41"/>
                  <a:gd name="T11" fmla="*/ 0 h 40"/>
                  <a:gd name="T12" fmla="*/ 0 w 41"/>
                  <a:gd name="T13" fmla="*/ 0 h 40"/>
                  <a:gd name="T14" fmla="*/ 0 w 41"/>
                  <a:gd name="T15" fmla="*/ 0 h 40"/>
                  <a:gd name="T16" fmla="*/ 0 w 41"/>
                  <a:gd name="T17" fmla="*/ 0 h 40"/>
                  <a:gd name="T18" fmla="*/ 0 w 41"/>
                  <a:gd name="T19" fmla="*/ 0 h 40"/>
                  <a:gd name="T20" fmla="*/ 0 w 41"/>
                  <a:gd name="T21" fmla="*/ 0 h 40"/>
                  <a:gd name="T22" fmla="*/ 0 w 41"/>
                  <a:gd name="T23" fmla="*/ 0 h 40"/>
                  <a:gd name="T24" fmla="*/ 0 w 41"/>
                  <a:gd name="T25" fmla="*/ 0 h 40"/>
                  <a:gd name="T26" fmla="*/ 0 w 41"/>
                  <a:gd name="T27" fmla="*/ 0 h 40"/>
                  <a:gd name="T28" fmla="*/ 0 w 41"/>
                  <a:gd name="T29" fmla="*/ 0 h 40"/>
                  <a:gd name="T30" fmla="*/ 0 w 41"/>
                  <a:gd name="T31" fmla="*/ 0 h 40"/>
                  <a:gd name="T32" fmla="*/ 0 w 41"/>
                  <a:gd name="T33" fmla="*/ 0 h 40"/>
                  <a:gd name="T34" fmla="*/ 0 w 41"/>
                  <a:gd name="T35" fmla="*/ 0 h 40"/>
                  <a:gd name="T36" fmla="*/ 0 w 41"/>
                  <a:gd name="T37" fmla="*/ 0 h 40"/>
                  <a:gd name="T38" fmla="*/ 0 w 41"/>
                  <a:gd name="T39" fmla="*/ 0 h 40"/>
                  <a:gd name="T40" fmla="*/ 0 w 41"/>
                  <a:gd name="T41" fmla="*/ 0 h 40"/>
                  <a:gd name="T42" fmla="*/ 0 w 41"/>
                  <a:gd name="T43" fmla="*/ 0 h 40"/>
                  <a:gd name="T44" fmla="*/ 0 w 41"/>
                  <a:gd name="T45" fmla="*/ 0 h 40"/>
                  <a:gd name="T46" fmla="*/ 0 w 41"/>
                  <a:gd name="T47" fmla="*/ 0 h 40"/>
                  <a:gd name="T48" fmla="*/ 0 w 41"/>
                  <a:gd name="T49" fmla="*/ 0 h 40"/>
                  <a:gd name="T50" fmla="*/ 0 w 41"/>
                  <a:gd name="T51" fmla="*/ 0 h 40"/>
                  <a:gd name="T52" fmla="*/ 0 w 41"/>
                  <a:gd name="T53" fmla="*/ 0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
                  <a:gd name="T82" fmla="*/ 0 h 40"/>
                  <a:gd name="T83" fmla="*/ 41 w 41"/>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 h="40">
                    <a:moveTo>
                      <a:pt x="34" y="32"/>
                    </a:moveTo>
                    <a:lnTo>
                      <a:pt x="37" y="29"/>
                    </a:lnTo>
                    <a:lnTo>
                      <a:pt x="39" y="27"/>
                    </a:lnTo>
                    <a:lnTo>
                      <a:pt x="40" y="22"/>
                    </a:lnTo>
                    <a:lnTo>
                      <a:pt x="40" y="20"/>
                    </a:lnTo>
                    <a:lnTo>
                      <a:pt x="40" y="19"/>
                    </a:lnTo>
                    <a:lnTo>
                      <a:pt x="41" y="19"/>
                    </a:lnTo>
                    <a:lnTo>
                      <a:pt x="40" y="13"/>
                    </a:lnTo>
                    <a:lnTo>
                      <a:pt x="39" y="10"/>
                    </a:lnTo>
                    <a:lnTo>
                      <a:pt x="34" y="4"/>
                    </a:lnTo>
                    <a:lnTo>
                      <a:pt x="28" y="1"/>
                    </a:lnTo>
                    <a:lnTo>
                      <a:pt x="20" y="0"/>
                    </a:lnTo>
                    <a:lnTo>
                      <a:pt x="11" y="1"/>
                    </a:lnTo>
                    <a:lnTo>
                      <a:pt x="5" y="4"/>
                    </a:lnTo>
                    <a:lnTo>
                      <a:pt x="1" y="10"/>
                    </a:lnTo>
                    <a:lnTo>
                      <a:pt x="0" y="19"/>
                    </a:lnTo>
                    <a:lnTo>
                      <a:pt x="1" y="27"/>
                    </a:lnTo>
                    <a:lnTo>
                      <a:pt x="5" y="32"/>
                    </a:lnTo>
                    <a:lnTo>
                      <a:pt x="11" y="38"/>
                    </a:lnTo>
                    <a:lnTo>
                      <a:pt x="20" y="40"/>
                    </a:lnTo>
                    <a:lnTo>
                      <a:pt x="20" y="39"/>
                    </a:lnTo>
                    <a:lnTo>
                      <a:pt x="21" y="39"/>
                    </a:lnTo>
                    <a:lnTo>
                      <a:pt x="23" y="39"/>
                    </a:lnTo>
                    <a:lnTo>
                      <a:pt x="28" y="38"/>
                    </a:lnTo>
                    <a:lnTo>
                      <a:pt x="29" y="36"/>
                    </a:lnTo>
                    <a:lnTo>
                      <a:pt x="31" y="35"/>
                    </a:lnTo>
                    <a:lnTo>
                      <a:pt x="34"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0" name="Freeform 81"/>
              <p:cNvSpPr>
                <a:spLocks/>
              </p:cNvSpPr>
              <p:nvPr/>
            </p:nvSpPr>
            <p:spPr bwMode="auto">
              <a:xfrm>
                <a:off x="3941" y="1325"/>
                <a:ext cx="107" cy="130"/>
              </a:xfrm>
              <a:custGeom>
                <a:avLst/>
                <a:gdLst>
                  <a:gd name="T0" fmla="*/ 1 w 532"/>
                  <a:gd name="T1" fmla="*/ 0 h 652"/>
                  <a:gd name="T2" fmla="*/ 1 w 532"/>
                  <a:gd name="T3" fmla="*/ 0 h 652"/>
                  <a:gd name="T4" fmla="*/ 1 w 532"/>
                  <a:gd name="T5" fmla="*/ 0 h 652"/>
                  <a:gd name="T6" fmla="*/ 1 w 532"/>
                  <a:gd name="T7" fmla="*/ 0 h 652"/>
                  <a:gd name="T8" fmla="*/ 1 w 532"/>
                  <a:gd name="T9" fmla="*/ 0 h 652"/>
                  <a:gd name="T10" fmla="*/ 1 w 532"/>
                  <a:gd name="T11" fmla="*/ 0 h 652"/>
                  <a:gd name="T12" fmla="*/ 1 w 532"/>
                  <a:gd name="T13" fmla="*/ 1 h 652"/>
                  <a:gd name="T14" fmla="*/ 1 w 532"/>
                  <a:gd name="T15" fmla="*/ 1 h 652"/>
                  <a:gd name="T16" fmla="*/ 1 w 532"/>
                  <a:gd name="T17" fmla="*/ 1 h 652"/>
                  <a:gd name="T18" fmla="*/ 1 w 532"/>
                  <a:gd name="T19" fmla="*/ 1 h 652"/>
                  <a:gd name="T20" fmla="*/ 1 w 532"/>
                  <a:gd name="T21" fmla="*/ 1 h 652"/>
                  <a:gd name="T22" fmla="*/ 1 w 532"/>
                  <a:gd name="T23" fmla="*/ 1 h 652"/>
                  <a:gd name="T24" fmla="*/ 1 w 532"/>
                  <a:gd name="T25" fmla="*/ 1 h 652"/>
                  <a:gd name="T26" fmla="*/ 1 w 532"/>
                  <a:gd name="T27" fmla="*/ 1 h 652"/>
                  <a:gd name="T28" fmla="*/ 1 w 532"/>
                  <a:gd name="T29" fmla="*/ 1 h 652"/>
                  <a:gd name="T30" fmla="*/ 0 w 532"/>
                  <a:gd name="T31" fmla="*/ 1 h 652"/>
                  <a:gd name="T32" fmla="*/ 0 w 532"/>
                  <a:gd name="T33" fmla="*/ 1 h 652"/>
                  <a:gd name="T34" fmla="*/ 0 w 532"/>
                  <a:gd name="T35" fmla="*/ 1 h 652"/>
                  <a:gd name="T36" fmla="*/ 0 w 532"/>
                  <a:gd name="T37" fmla="*/ 1 h 652"/>
                  <a:gd name="T38" fmla="*/ 0 w 532"/>
                  <a:gd name="T39" fmla="*/ 1 h 652"/>
                  <a:gd name="T40" fmla="*/ 0 w 532"/>
                  <a:gd name="T41" fmla="*/ 1 h 652"/>
                  <a:gd name="T42" fmla="*/ 0 w 532"/>
                  <a:gd name="T43" fmla="*/ 1 h 652"/>
                  <a:gd name="T44" fmla="*/ 0 w 532"/>
                  <a:gd name="T45" fmla="*/ 1 h 652"/>
                  <a:gd name="T46" fmla="*/ 0 w 532"/>
                  <a:gd name="T47" fmla="*/ 1 h 652"/>
                  <a:gd name="T48" fmla="*/ 0 w 532"/>
                  <a:gd name="T49" fmla="*/ 1 h 652"/>
                  <a:gd name="T50" fmla="*/ 0 w 532"/>
                  <a:gd name="T51" fmla="*/ 1 h 652"/>
                  <a:gd name="T52" fmla="*/ 1 w 532"/>
                  <a:gd name="T53" fmla="*/ 1 h 652"/>
                  <a:gd name="T54" fmla="*/ 1 w 532"/>
                  <a:gd name="T55" fmla="*/ 1 h 652"/>
                  <a:gd name="T56" fmla="*/ 1 w 532"/>
                  <a:gd name="T57" fmla="*/ 1 h 652"/>
                  <a:gd name="T58" fmla="*/ 1 w 532"/>
                  <a:gd name="T59" fmla="*/ 1 h 652"/>
                  <a:gd name="T60" fmla="*/ 1 w 532"/>
                  <a:gd name="T61" fmla="*/ 1 h 652"/>
                  <a:gd name="T62" fmla="*/ 1 w 532"/>
                  <a:gd name="T63" fmla="*/ 1 h 652"/>
                  <a:gd name="T64" fmla="*/ 1 w 532"/>
                  <a:gd name="T65" fmla="*/ 1 h 652"/>
                  <a:gd name="T66" fmla="*/ 1 w 532"/>
                  <a:gd name="T67" fmla="*/ 1 h 652"/>
                  <a:gd name="T68" fmla="*/ 1 w 532"/>
                  <a:gd name="T69" fmla="*/ 1 h 652"/>
                  <a:gd name="T70" fmla="*/ 1 w 532"/>
                  <a:gd name="T71" fmla="*/ 0 h 652"/>
                  <a:gd name="T72" fmla="*/ 1 w 532"/>
                  <a:gd name="T73" fmla="*/ 0 h 652"/>
                  <a:gd name="T74" fmla="*/ 1 w 532"/>
                  <a:gd name="T75" fmla="*/ 0 h 652"/>
                  <a:gd name="T76" fmla="*/ 1 w 532"/>
                  <a:gd name="T77" fmla="*/ 0 h 652"/>
                  <a:gd name="T78" fmla="*/ 1 w 532"/>
                  <a:gd name="T79" fmla="*/ 0 h 6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2"/>
                  <a:gd name="T121" fmla="*/ 0 h 652"/>
                  <a:gd name="T122" fmla="*/ 532 w 532"/>
                  <a:gd name="T123" fmla="*/ 652 h 6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2" h="652">
                    <a:moveTo>
                      <a:pt x="400" y="2"/>
                    </a:moveTo>
                    <a:lnTo>
                      <a:pt x="361" y="0"/>
                    </a:lnTo>
                    <a:lnTo>
                      <a:pt x="384" y="18"/>
                    </a:lnTo>
                    <a:lnTo>
                      <a:pt x="409" y="41"/>
                    </a:lnTo>
                    <a:lnTo>
                      <a:pt x="432" y="66"/>
                    </a:lnTo>
                    <a:lnTo>
                      <a:pt x="453" y="93"/>
                    </a:lnTo>
                    <a:lnTo>
                      <a:pt x="470" y="121"/>
                    </a:lnTo>
                    <a:lnTo>
                      <a:pt x="486" y="152"/>
                    </a:lnTo>
                    <a:lnTo>
                      <a:pt x="496" y="182"/>
                    </a:lnTo>
                    <a:lnTo>
                      <a:pt x="505" y="215"/>
                    </a:lnTo>
                    <a:lnTo>
                      <a:pt x="510" y="249"/>
                    </a:lnTo>
                    <a:lnTo>
                      <a:pt x="512" y="286"/>
                    </a:lnTo>
                    <a:lnTo>
                      <a:pt x="510" y="320"/>
                    </a:lnTo>
                    <a:lnTo>
                      <a:pt x="505" y="354"/>
                    </a:lnTo>
                    <a:lnTo>
                      <a:pt x="501" y="369"/>
                    </a:lnTo>
                    <a:lnTo>
                      <a:pt x="496" y="386"/>
                    </a:lnTo>
                    <a:lnTo>
                      <a:pt x="486" y="418"/>
                    </a:lnTo>
                    <a:lnTo>
                      <a:pt x="470" y="448"/>
                    </a:lnTo>
                    <a:lnTo>
                      <a:pt x="461" y="461"/>
                    </a:lnTo>
                    <a:lnTo>
                      <a:pt x="457" y="468"/>
                    </a:lnTo>
                    <a:lnTo>
                      <a:pt x="454" y="471"/>
                    </a:lnTo>
                    <a:lnTo>
                      <a:pt x="453" y="476"/>
                    </a:lnTo>
                    <a:lnTo>
                      <a:pt x="432" y="503"/>
                    </a:lnTo>
                    <a:lnTo>
                      <a:pt x="409" y="530"/>
                    </a:lnTo>
                    <a:lnTo>
                      <a:pt x="382" y="553"/>
                    </a:lnTo>
                    <a:lnTo>
                      <a:pt x="355" y="575"/>
                    </a:lnTo>
                    <a:lnTo>
                      <a:pt x="350" y="576"/>
                    </a:lnTo>
                    <a:lnTo>
                      <a:pt x="347" y="578"/>
                    </a:lnTo>
                    <a:lnTo>
                      <a:pt x="340" y="583"/>
                    </a:lnTo>
                    <a:lnTo>
                      <a:pt x="326" y="592"/>
                    </a:lnTo>
                    <a:lnTo>
                      <a:pt x="297" y="608"/>
                    </a:lnTo>
                    <a:lnTo>
                      <a:pt x="265" y="618"/>
                    </a:lnTo>
                    <a:lnTo>
                      <a:pt x="248" y="622"/>
                    </a:lnTo>
                    <a:lnTo>
                      <a:pt x="232" y="627"/>
                    </a:lnTo>
                    <a:lnTo>
                      <a:pt x="198" y="631"/>
                    </a:lnTo>
                    <a:lnTo>
                      <a:pt x="164" y="634"/>
                    </a:lnTo>
                    <a:lnTo>
                      <a:pt x="141" y="632"/>
                    </a:lnTo>
                    <a:lnTo>
                      <a:pt x="120" y="630"/>
                    </a:lnTo>
                    <a:lnTo>
                      <a:pt x="78" y="623"/>
                    </a:lnTo>
                    <a:lnTo>
                      <a:pt x="38" y="610"/>
                    </a:lnTo>
                    <a:lnTo>
                      <a:pt x="19" y="602"/>
                    </a:lnTo>
                    <a:lnTo>
                      <a:pt x="0" y="593"/>
                    </a:lnTo>
                    <a:lnTo>
                      <a:pt x="22" y="626"/>
                    </a:lnTo>
                    <a:lnTo>
                      <a:pt x="54" y="636"/>
                    </a:lnTo>
                    <a:lnTo>
                      <a:pt x="89" y="645"/>
                    </a:lnTo>
                    <a:lnTo>
                      <a:pt x="125" y="649"/>
                    </a:lnTo>
                    <a:lnTo>
                      <a:pt x="164" y="652"/>
                    </a:lnTo>
                    <a:lnTo>
                      <a:pt x="200" y="649"/>
                    </a:lnTo>
                    <a:lnTo>
                      <a:pt x="217" y="647"/>
                    </a:lnTo>
                    <a:lnTo>
                      <a:pt x="235" y="645"/>
                    </a:lnTo>
                    <a:lnTo>
                      <a:pt x="269" y="636"/>
                    </a:lnTo>
                    <a:lnTo>
                      <a:pt x="303" y="625"/>
                    </a:lnTo>
                    <a:lnTo>
                      <a:pt x="335" y="609"/>
                    </a:lnTo>
                    <a:lnTo>
                      <a:pt x="350" y="600"/>
                    </a:lnTo>
                    <a:lnTo>
                      <a:pt x="366" y="590"/>
                    </a:lnTo>
                    <a:lnTo>
                      <a:pt x="395" y="568"/>
                    </a:lnTo>
                    <a:lnTo>
                      <a:pt x="409" y="555"/>
                    </a:lnTo>
                    <a:lnTo>
                      <a:pt x="424" y="544"/>
                    </a:lnTo>
                    <a:lnTo>
                      <a:pt x="435" y="529"/>
                    </a:lnTo>
                    <a:lnTo>
                      <a:pt x="448" y="516"/>
                    </a:lnTo>
                    <a:lnTo>
                      <a:pt x="470" y="486"/>
                    </a:lnTo>
                    <a:lnTo>
                      <a:pt x="479" y="470"/>
                    </a:lnTo>
                    <a:lnTo>
                      <a:pt x="488" y="456"/>
                    </a:lnTo>
                    <a:lnTo>
                      <a:pt x="496" y="440"/>
                    </a:lnTo>
                    <a:lnTo>
                      <a:pt x="498" y="435"/>
                    </a:lnTo>
                    <a:lnTo>
                      <a:pt x="500" y="432"/>
                    </a:lnTo>
                    <a:lnTo>
                      <a:pt x="504" y="425"/>
                    </a:lnTo>
                    <a:lnTo>
                      <a:pt x="516" y="391"/>
                    </a:lnTo>
                    <a:lnTo>
                      <a:pt x="525" y="357"/>
                    </a:lnTo>
                    <a:lnTo>
                      <a:pt x="527" y="339"/>
                    </a:lnTo>
                    <a:lnTo>
                      <a:pt x="529" y="322"/>
                    </a:lnTo>
                    <a:lnTo>
                      <a:pt x="532" y="286"/>
                    </a:lnTo>
                    <a:lnTo>
                      <a:pt x="529" y="247"/>
                    </a:lnTo>
                    <a:lnTo>
                      <a:pt x="525" y="212"/>
                    </a:lnTo>
                    <a:lnTo>
                      <a:pt x="516" y="177"/>
                    </a:lnTo>
                    <a:lnTo>
                      <a:pt x="504" y="144"/>
                    </a:lnTo>
                    <a:lnTo>
                      <a:pt x="488" y="111"/>
                    </a:lnTo>
                    <a:lnTo>
                      <a:pt x="470" y="81"/>
                    </a:lnTo>
                    <a:lnTo>
                      <a:pt x="448" y="52"/>
                    </a:lnTo>
                    <a:lnTo>
                      <a:pt x="424" y="26"/>
                    </a:lnTo>
                    <a:lnTo>
                      <a:pt x="400" y="2"/>
                    </a:lnTo>
                    <a:close/>
                  </a:path>
                </a:pathLst>
              </a:custGeom>
              <a:solidFill>
                <a:srgbClr val="777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1" name="Freeform 82"/>
              <p:cNvSpPr>
                <a:spLocks/>
              </p:cNvSpPr>
              <p:nvPr/>
            </p:nvSpPr>
            <p:spPr bwMode="auto">
              <a:xfrm>
                <a:off x="3937" y="1325"/>
                <a:ext cx="107" cy="127"/>
              </a:xfrm>
              <a:custGeom>
                <a:avLst/>
                <a:gdLst>
                  <a:gd name="T0" fmla="*/ 1 w 531"/>
                  <a:gd name="T1" fmla="*/ 0 h 634"/>
                  <a:gd name="T2" fmla="*/ 1 w 531"/>
                  <a:gd name="T3" fmla="*/ 0 h 634"/>
                  <a:gd name="T4" fmla="*/ 1 w 531"/>
                  <a:gd name="T5" fmla="*/ 0 h 634"/>
                  <a:gd name="T6" fmla="*/ 1 w 531"/>
                  <a:gd name="T7" fmla="*/ 0 h 634"/>
                  <a:gd name="T8" fmla="*/ 1 w 531"/>
                  <a:gd name="T9" fmla="*/ 0 h 634"/>
                  <a:gd name="T10" fmla="*/ 1 w 531"/>
                  <a:gd name="T11" fmla="*/ 0 h 634"/>
                  <a:gd name="T12" fmla="*/ 1 w 531"/>
                  <a:gd name="T13" fmla="*/ 0 h 634"/>
                  <a:gd name="T14" fmla="*/ 1 w 531"/>
                  <a:gd name="T15" fmla="*/ 0 h 634"/>
                  <a:gd name="T16" fmla="*/ 1 w 531"/>
                  <a:gd name="T17" fmla="*/ 1 h 634"/>
                  <a:gd name="T18" fmla="*/ 1 w 531"/>
                  <a:gd name="T19" fmla="*/ 1 h 634"/>
                  <a:gd name="T20" fmla="*/ 1 w 531"/>
                  <a:gd name="T21" fmla="*/ 1 h 634"/>
                  <a:gd name="T22" fmla="*/ 1 w 531"/>
                  <a:gd name="T23" fmla="*/ 1 h 634"/>
                  <a:gd name="T24" fmla="*/ 1 w 531"/>
                  <a:gd name="T25" fmla="*/ 1 h 634"/>
                  <a:gd name="T26" fmla="*/ 1 w 531"/>
                  <a:gd name="T27" fmla="*/ 1 h 634"/>
                  <a:gd name="T28" fmla="*/ 1 w 531"/>
                  <a:gd name="T29" fmla="*/ 1 h 634"/>
                  <a:gd name="T30" fmla="*/ 1 w 531"/>
                  <a:gd name="T31" fmla="*/ 1 h 634"/>
                  <a:gd name="T32" fmla="*/ 1 w 531"/>
                  <a:gd name="T33" fmla="*/ 1 h 634"/>
                  <a:gd name="T34" fmla="*/ 1 w 531"/>
                  <a:gd name="T35" fmla="*/ 1 h 634"/>
                  <a:gd name="T36" fmla="*/ 0 w 531"/>
                  <a:gd name="T37" fmla="*/ 1 h 634"/>
                  <a:gd name="T38" fmla="*/ 0 w 531"/>
                  <a:gd name="T39" fmla="*/ 1 h 634"/>
                  <a:gd name="T40" fmla="*/ 0 w 531"/>
                  <a:gd name="T41" fmla="*/ 1 h 634"/>
                  <a:gd name="T42" fmla="*/ 0 w 531"/>
                  <a:gd name="T43" fmla="*/ 1 h 634"/>
                  <a:gd name="T44" fmla="*/ 0 w 531"/>
                  <a:gd name="T45" fmla="*/ 1 h 634"/>
                  <a:gd name="T46" fmla="*/ 0 w 531"/>
                  <a:gd name="T47" fmla="*/ 1 h 634"/>
                  <a:gd name="T48" fmla="*/ 0 w 531"/>
                  <a:gd name="T49" fmla="*/ 1 h 634"/>
                  <a:gd name="T50" fmla="*/ 0 w 531"/>
                  <a:gd name="T51" fmla="*/ 1 h 634"/>
                  <a:gd name="T52" fmla="*/ 0 w 531"/>
                  <a:gd name="T53" fmla="*/ 1 h 634"/>
                  <a:gd name="T54" fmla="*/ 0 w 531"/>
                  <a:gd name="T55" fmla="*/ 1 h 634"/>
                  <a:gd name="T56" fmla="*/ 0 w 531"/>
                  <a:gd name="T57" fmla="*/ 1 h 634"/>
                  <a:gd name="T58" fmla="*/ 0 w 531"/>
                  <a:gd name="T59" fmla="*/ 1 h 634"/>
                  <a:gd name="T60" fmla="*/ 0 w 531"/>
                  <a:gd name="T61" fmla="*/ 1 h 634"/>
                  <a:gd name="T62" fmla="*/ 0 w 531"/>
                  <a:gd name="T63" fmla="*/ 1 h 634"/>
                  <a:gd name="T64" fmla="*/ 1 w 531"/>
                  <a:gd name="T65" fmla="*/ 1 h 634"/>
                  <a:gd name="T66" fmla="*/ 1 w 531"/>
                  <a:gd name="T67" fmla="*/ 1 h 634"/>
                  <a:gd name="T68" fmla="*/ 1 w 531"/>
                  <a:gd name="T69" fmla="*/ 1 h 634"/>
                  <a:gd name="T70" fmla="*/ 1 w 531"/>
                  <a:gd name="T71" fmla="*/ 1 h 634"/>
                  <a:gd name="T72" fmla="*/ 1 w 531"/>
                  <a:gd name="T73" fmla="*/ 1 h 634"/>
                  <a:gd name="T74" fmla="*/ 1 w 531"/>
                  <a:gd name="T75" fmla="*/ 1 h 634"/>
                  <a:gd name="T76" fmla="*/ 1 w 531"/>
                  <a:gd name="T77" fmla="*/ 1 h 634"/>
                  <a:gd name="T78" fmla="*/ 1 w 531"/>
                  <a:gd name="T79" fmla="*/ 1 h 634"/>
                  <a:gd name="T80" fmla="*/ 1 w 531"/>
                  <a:gd name="T81" fmla="*/ 1 h 634"/>
                  <a:gd name="T82" fmla="*/ 1 w 531"/>
                  <a:gd name="T83" fmla="*/ 0 h 634"/>
                  <a:gd name="T84" fmla="*/ 1 w 531"/>
                  <a:gd name="T85" fmla="*/ 0 h 634"/>
                  <a:gd name="T86" fmla="*/ 1 w 531"/>
                  <a:gd name="T87" fmla="*/ 0 h 634"/>
                  <a:gd name="T88" fmla="*/ 1 w 531"/>
                  <a:gd name="T89" fmla="*/ 0 h 634"/>
                  <a:gd name="T90" fmla="*/ 1 w 531"/>
                  <a:gd name="T91" fmla="*/ 0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1"/>
                  <a:gd name="T139" fmla="*/ 0 h 634"/>
                  <a:gd name="T140" fmla="*/ 531 w 531"/>
                  <a:gd name="T141" fmla="*/ 634 h 6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1" h="634">
                    <a:moveTo>
                      <a:pt x="428" y="41"/>
                    </a:moveTo>
                    <a:lnTo>
                      <a:pt x="403" y="18"/>
                    </a:lnTo>
                    <a:lnTo>
                      <a:pt x="380" y="0"/>
                    </a:lnTo>
                    <a:lnTo>
                      <a:pt x="366" y="0"/>
                    </a:lnTo>
                    <a:lnTo>
                      <a:pt x="353" y="0"/>
                    </a:lnTo>
                    <a:lnTo>
                      <a:pt x="344" y="2"/>
                    </a:lnTo>
                    <a:lnTo>
                      <a:pt x="361" y="11"/>
                    </a:lnTo>
                    <a:lnTo>
                      <a:pt x="379" y="24"/>
                    </a:lnTo>
                    <a:lnTo>
                      <a:pt x="413" y="54"/>
                    </a:lnTo>
                    <a:lnTo>
                      <a:pt x="435" y="78"/>
                    </a:lnTo>
                    <a:lnTo>
                      <a:pt x="454" y="104"/>
                    </a:lnTo>
                    <a:lnTo>
                      <a:pt x="470" y="130"/>
                    </a:lnTo>
                    <a:lnTo>
                      <a:pt x="485" y="160"/>
                    </a:lnTo>
                    <a:lnTo>
                      <a:pt x="495" y="188"/>
                    </a:lnTo>
                    <a:lnTo>
                      <a:pt x="503" y="220"/>
                    </a:lnTo>
                    <a:lnTo>
                      <a:pt x="507" y="252"/>
                    </a:lnTo>
                    <a:lnTo>
                      <a:pt x="510" y="286"/>
                    </a:lnTo>
                    <a:lnTo>
                      <a:pt x="507" y="317"/>
                    </a:lnTo>
                    <a:lnTo>
                      <a:pt x="503" y="349"/>
                    </a:lnTo>
                    <a:lnTo>
                      <a:pt x="498" y="364"/>
                    </a:lnTo>
                    <a:lnTo>
                      <a:pt x="495" y="380"/>
                    </a:lnTo>
                    <a:lnTo>
                      <a:pt x="485" y="409"/>
                    </a:lnTo>
                    <a:lnTo>
                      <a:pt x="470" y="436"/>
                    </a:lnTo>
                    <a:lnTo>
                      <a:pt x="454" y="464"/>
                    </a:lnTo>
                    <a:lnTo>
                      <a:pt x="451" y="466"/>
                    </a:lnTo>
                    <a:lnTo>
                      <a:pt x="448" y="469"/>
                    </a:lnTo>
                    <a:lnTo>
                      <a:pt x="444" y="476"/>
                    </a:lnTo>
                    <a:lnTo>
                      <a:pt x="435" y="490"/>
                    </a:lnTo>
                    <a:lnTo>
                      <a:pt x="423" y="502"/>
                    </a:lnTo>
                    <a:lnTo>
                      <a:pt x="413" y="516"/>
                    </a:lnTo>
                    <a:lnTo>
                      <a:pt x="388" y="537"/>
                    </a:lnTo>
                    <a:lnTo>
                      <a:pt x="375" y="546"/>
                    </a:lnTo>
                    <a:lnTo>
                      <a:pt x="368" y="551"/>
                    </a:lnTo>
                    <a:lnTo>
                      <a:pt x="364" y="553"/>
                    </a:lnTo>
                    <a:lnTo>
                      <a:pt x="362" y="556"/>
                    </a:lnTo>
                    <a:lnTo>
                      <a:pt x="335" y="572"/>
                    </a:lnTo>
                    <a:lnTo>
                      <a:pt x="308" y="587"/>
                    </a:lnTo>
                    <a:lnTo>
                      <a:pt x="292" y="592"/>
                    </a:lnTo>
                    <a:lnTo>
                      <a:pt x="284" y="594"/>
                    </a:lnTo>
                    <a:lnTo>
                      <a:pt x="277" y="597"/>
                    </a:lnTo>
                    <a:lnTo>
                      <a:pt x="261" y="601"/>
                    </a:lnTo>
                    <a:lnTo>
                      <a:pt x="246" y="605"/>
                    </a:lnTo>
                    <a:lnTo>
                      <a:pt x="215" y="610"/>
                    </a:lnTo>
                    <a:lnTo>
                      <a:pt x="183" y="612"/>
                    </a:lnTo>
                    <a:lnTo>
                      <a:pt x="157" y="611"/>
                    </a:lnTo>
                    <a:lnTo>
                      <a:pt x="132" y="608"/>
                    </a:lnTo>
                    <a:lnTo>
                      <a:pt x="108" y="603"/>
                    </a:lnTo>
                    <a:lnTo>
                      <a:pt x="85" y="597"/>
                    </a:lnTo>
                    <a:lnTo>
                      <a:pt x="63" y="589"/>
                    </a:lnTo>
                    <a:lnTo>
                      <a:pt x="41" y="580"/>
                    </a:lnTo>
                    <a:lnTo>
                      <a:pt x="19" y="569"/>
                    </a:lnTo>
                    <a:lnTo>
                      <a:pt x="0" y="556"/>
                    </a:lnTo>
                    <a:lnTo>
                      <a:pt x="8" y="575"/>
                    </a:lnTo>
                    <a:lnTo>
                      <a:pt x="19" y="593"/>
                    </a:lnTo>
                    <a:lnTo>
                      <a:pt x="38" y="602"/>
                    </a:lnTo>
                    <a:lnTo>
                      <a:pt x="57" y="610"/>
                    </a:lnTo>
                    <a:lnTo>
                      <a:pt x="97" y="623"/>
                    </a:lnTo>
                    <a:lnTo>
                      <a:pt x="139" y="630"/>
                    </a:lnTo>
                    <a:lnTo>
                      <a:pt x="160" y="632"/>
                    </a:lnTo>
                    <a:lnTo>
                      <a:pt x="183" y="634"/>
                    </a:lnTo>
                    <a:lnTo>
                      <a:pt x="217" y="631"/>
                    </a:lnTo>
                    <a:lnTo>
                      <a:pt x="251" y="627"/>
                    </a:lnTo>
                    <a:lnTo>
                      <a:pt x="267" y="622"/>
                    </a:lnTo>
                    <a:lnTo>
                      <a:pt x="284" y="618"/>
                    </a:lnTo>
                    <a:lnTo>
                      <a:pt x="316" y="608"/>
                    </a:lnTo>
                    <a:lnTo>
                      <a:pt x="345" y="592"/>
                    </a:lnTo>
                    <a:lnTo>
                      <a:pt x="359" y="583"/>
                    </a:lnTo>
                    <a:lnTo>
                      <a:pt x="366" y="578"/>
                    </a:lnTo>
                    <a:lnTo>
                      <a:pt x="369" y="576"/>
                    </a:lnTo>
                    <a:lnTo>
                      <a:pt x="374" y="575"/>
                    </a:lnTo>
                    <a:lnTo>
                      <a:pt x="401" y="553"/>
                    </a:lnTo>
                    <a:lnTo>
                      <a:pt x="428" y="530"/>
                    </a:lnTo>
                    <a:lnTo>
                      <a:pt x="451" y="503"/>
                    </a:lnTo>
                    <a:lnTo>
                      <a:pt x="472" y="476"/>
                    </a:lnTo>
                    <a:lnTo>
                      <a:pt x="473" y="471"/>
                    </a:lnTo>
                    <a:lnTo>
                      <a:pt x="476" y="468"/>
                    </a:lnTo>
                    <a:lnTo>
                      <a:pt x="480" y="461"/>
                    </a:lnTo>
                    <a:lnTo>
                      <a:pt x="489" y="448"/>
                    </a:lnTo>
                    <a:lnTo>
                      <a:pt x="505" y="418"/>
                    </a:lnTo>
                    <a:lnTo>
                      <a:pt x="515" y="386"/>
                    </a:lnTo>
                    <a:lnTo>
                      <a:pt x="520" y="369"/>
                    </a:lnTo>
                    <a:lnTo>
                      <a:pt x="524" y="354"/>
                    </a:lnTo>
                    <a:lnTo>
                      <a:pt x="529" y="320"/>
                    </a:lnTo>
                    <a:lnTo>
                      <a:pt x="531" y="286"/>
                    </a:lnTo>
                    <a:lnTo>
                      <a:pt x="529" y="249"/>
                    </a:lnTo>
                    <a:lnTo>
                      <a:pt x="524" y="215"/>
                    </a:lnTo>
                    <a:lnTo>
                      <a:pt x="515" y="182"/>
                    </a:lnTo>
                    <a:lnTo>
                      <a:pt x="505" y="152"/>
                    </a:lnTo>
                    <a:lnTo>
                      <a:pt x="489" y="121"/>
                    </a:lnTo>
                    <a:lnTo>
                      <a:pt x="472" y="93"/>
                    </a:lnTo>
                    <a:lnTo>
                      <a:pt x="451" y="66"/>
                    </a:lnTo>
                    <a:lnTo>
                      <a:pt x="428" y="41"/>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2" name="Freeform 83"/>
              <p:cNvSpPr>
                <a:spLocks/>
              </p:cNvSpPr>
              <p:nvPr/>
            </p:nvSpPr>
            <p:spPr bwMode="auto">
              <a:xfrm>
                <a:off x="3946" y="1325"/>
                <a:ext cx="106" cy="135"/>
              </a:xfrm>
              <a:custGeom>
                <a:avLst/>
                <a:gdLst>
                  <a:gd name="T0" fmla="*/ 1 w 531"/>
                  <a:gd name="T1" fmla="*/ 0 h 672"/>
                  <a:gd name="T2" fmla="*/ 1 w 531"/>
                  <a:gd name="T3" fmla="*/ 0 h 672"/>
                  <a:gd name="T4" fmla="*/ 1 w 531"/>
                  <a:gd name="T5" fmla="*/ 0 h 672"/>
                  <a:gd name="T6" fmla="*/ 1 w 531"/>
                  <a:gd name="T7" fmla="*/ 0 h 672"/>
                  <a:gd name="T8" fmla="*/ 1 w 531"/>
                  <a:gd name="T9" fmla="*/ 0 h 672"/>
                  <a:gd name="T10" fmla="*/ 1 w 531"/>
                  <a:gd name="T11" fmla="*/ 1 h 672"/>
                  <a:gd name="T12" fmla="*/ 1 w 531"/>
                  <a:gd name="T13" fmla="*/ 1 h 672"/>
                  <a:gd name="T14" fmla="*/ 1 w 531"/>
                  <a:gd name="T15" fmla="*/ 1 h 672"/>
                  <a:gd name="T16" fmla="*/ 1 w 531"/>
                  <a:gd name="T17" fmla="*/ 1 h 672"/>
                  <a:gd name="T18" fmla="*/ 1 w 531"/>
                  <a:gd name="T19" fmla="*/ 1 h 672"/>
                  <a:gd name="T20" fmla="*/ 1 w 531"/>
                  <a:gd name="T21" fmla="*/ 1 h 672"/>
                  <a:gd name="T22" fmla="*/ 1 w 531"/>
                  <a:gd name="T23" fmla="*/ 1 h 672"/>
                  <a:gd name="T24" fmla="*/ 1 w 531"/>
                  <a:gd name="T25" fmla="*/ 1 h 672"/>
                  <a:gd name="T26" fmla="*/ 1 w 531"/>
                  <a:gd name="T27" fmla="*/ 1 h 672"/>
                  <a:gd name="T28" fmla="*/ 0 w 531"/>
                  <a:gd name="T29" fmla="*/ 1 h 672"/>
                  <a:gd name="T30" fmla="*/ 0 w 531"/>
                  <a:gd name="T31" fmla="*/ 1 h 672"/>
                  <a:gd name="T32" fmla="*/ 0 w 531"/>
                  <a:gd name="T33" fmla="*/ 1 h 672"/>
                  <a:gd name="T34" fmla="*/ 0 w 531"/>
                  <a:gd name="T35" fmla="*/ 1 h 672"/>
                  <a:gd name="T36" fmla="*/ 0 w 531"/>
                  <a:gd name="T37" fmla="*/ 1 h 672"/>
                  <a:gd name="T38" fmla="*/ 0 w 531"/>
                  <a:gd name="T39" fmla="*/ 1 h 672"/>
                  <a:gd name="T40" fmla="*/ 0 w 531"/>
                  <a:gd name="T41" fmla="*/ 1 h 672"/>
                  <a:gd name="T42" fmla="*/ 0 w 531"/>
                  <a:gd name="T43" fmla="*/ 1 h 672"/>
                  <a:gd name="T44" fmla="*/ 0 w 531"/>
                  <a:gd name="T45" fmla="*/ 1 h 672"/>
                  <a:gd name="T46" fmla="*/ 0 w 531"/>
                  <a:gd name="T47" fmla="*/ 1 h 672"/>
                  <a:gd name="T48" fmla="*/ 0 w 531"/>
                  <a:gd name="T49" fmla="*/ 1 h 672"/>
                  <a:gd name="T50" fmla="*/ 1 w 531"/>
                  <a:gd name="T51" fmla="*/ 1 h 672"/>
                  <a:gd name="T52" fmla="*/ 1 w 531"/>
                  <a:gd name="T53" fmla="*/ 1 h 672"/>
                  <a:gd name="T54" fmla="*/ 1 w 531"/>
                  <a:gd name="T55" fmla="*/ 1 h 672"/>
                  <a:gd name="T56" fmla="*/ 1 w 531"/>
                  <a:gd name="T57" fmla="*/ 1 h 672"/>
                  <a:gd name="T58" fmla="*/ 1 w 531"/>
                  <a:gd name="T59" fmla="*/ 1 h 672"/>
                  <a:gd name="T60" fmla="*/ 1 w 531"/>
                  <a:gd name="T61" fmla="*/ 1 h 672"/>
                  <a:gd name="T62" fmla="*/ 1 w 531"/>
                  <a:gd name="T63" fmla="*/ 1 h 672"/>
                  <a:gd name="T64" fmla="*/ 1 w 531"/>
                  <a:gd name="T65" fmla="*/ 1 h 672"/>
                  <a:gd name="T66" fmla="*/ 1 w 531"/>
                  <a:gd name="T67" fmla="*/ 1 h 672"/>
                  <a:gd name="T68" fmla="*/ 1 w 531"/>
                  <a:gd name="T69" fmla="*/ 1 h 672"/>
                  <a:gd name="T70" fmla="*/ 1 w 531"/>
                  <a:gd name="T71" fmla="*/ 1 h 672"/>
                  <a:gd name="T72" fmla="*/ 1 w 531"/>
                  <a:gd name="T73" fmla="*/ 1 h 672"/>
                  <a:gd name="T74" fmla="*/ 1 w 531"/>
                  <a:gd name="T75" fmla="*/ 1 h 672"/>
                  <a:gd name="T76" fmla="*/ 1 w 531"/>
                  <a:gd name="T77" fmla="*/ 0 h 672"/>
                  <a:gd name="T78" fmla="*/ 1 w 531"/>
                  <a:gd name="T79" fmla="*/ 0 h 672"/>
                  <a:gd name="T80" fmla="*/ 1 w 531"/>
                  <a:gd name="T81" fmla="*/ 0 h 672"/>
                  <a:gd name="T82" fmla="*/ 1 w 531"/>
                  <a:gd name="T83" fmla="*/ 0 h 672"/>
                  <a:gd name="T84" fmla="*/ 1 w 531"/>
                  <a:gd name="T85" fmla="*/ 0 h 672"/>
                  <a:gd name="T86" fmla="*/ 1 w 531"/>
                  <a:gd name="T87" fmla="*/ 0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1"/>
                  <a:gd name="T133" fmla="*/ 0 h 672"/>
                  <a:gd name="T134" fmla="*/ 531 w 531"/>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1" h="672">
                    <a:moveTo>
                      <a:pt x="378" y="0"/>
                    </a:moveTo>
                    <a:lnTo>
                      <a:pt x="402" y="24"/>
                    </a:lnTo>
                    <a:lnTo>
                      <a:pt x="426" y="50"/>
                    </a:lnTo>
                    <a:lnTo>
                      <a:pt x="448" y="79"/>
                    </a:lnTo>
                    <a:lnTo>
                      <a:pt x="466" y="109"/>
                    </a:lnTo>
                    <a:lnTo>
                      <a:pt x="482" y="142"/>
                    </a:lnTo>
                    <a:lnTo>
                      <a:pt x="494" y="175"/>
                    </a:lnTo>
                    <a:lnTo>
                      <a:pt x="503" y="210"/>
                    </a:lnTo>
                    <a:lnTo>
                      <a:pt x="507" y="245"/>
                    </a:lnTo>
                    <a:lnTo>
                      <a:pt x="510" y="284"/>
                    </a:lnTo>
                    <a:lnTo>
                      <a:pt x="507" y="320"/>
                    </a:lnTo>
                    <a:lnTo>
                      <a:pt x="505" y="337"/>
                    </a:lnTo>
                    <a:lnTo>
                      <a:pt x="503" y="355"/>
                    </a:lnTo>
                    <a:lnTo>
                      <a:pt x="494" y="389"/>
                    </a:lnTo>
                    <a:lnTo>
                      <a:pt x="482" y="423"/>
                    </a:lnTo>
                    <a:lnTo>
                      <a:pt x="478" y="430"/>
                    </a:lnTo>
                    <a:lnTo>
                      <a:pt x="476" y="433"/>
                    </a:lnTo>
                    <a:lnTo>
                      <a:pt x="474" y="438"/>
                    </a:lnTo>
                    <a:lnTo>
                      <a:pt x="466" y="454"/>
                    </a:lnTo>
                    <a:lnTo>
                      <a:pt x="457" y="468"/>
                    </a:lnTo>
                    <a:lnTo>
                      <a:pt x="448" y="484"/>
                    </a:lnTo>
                    <a:lnTo>
                      <a:pt x="426" y="514"/>
                    </a:lnTo>
                    <a:lnTo>
                      <a:pt x="413" y="527"/>
                    </a:lnTo>
                    <a:lnTo>
                      <a:pt x="402" y="542"/>
                    </a:lnTo>
                    <a:lnTo>
                      <a:pt x="387" y="553"/>
                    </a:lnTo>
                    <a:lnTo>
                      <a:pt x="373" y="566"/>
                    </a:lnTo>
                    <a:lnTo>
                      <a:pt x="344" y="588"/>
                    </a:lnTo>
                    <a:lnTo>
                      <a:pt x="328" y="598"/>
                    </a:lnTo>
                    <a:lnTo>
                      <a:pt x="313" y="607"/>
                    </a:lnTo>
                    <a:lnTo>
                      <a:pt x="281" y="623"/>
                    </a:lnTo>
                    <a:lnTo>
                      <a:pt x="247" y="634"/>
                    </a:lnTo>
                    <a:lnTo>
                      <a:pt x="213" y="643"/>
                    </a:lnTo>
                    <a:lnTo>
                      <a:pt x="195" y="645"/>
                    </a:lnTo>
                    <a:lnTo>
                      <a:pt x="178" y="647"/>
                    </a:lnTo>
                    <a:lnTo>
                      <a:pt x="142" y="650"/>
                    </a:lnTo>
                    <a:lnTo>
                      <a:pt x="103" y="647"/>
                    </a:lnTo>
                    <a:lnTo>
                      <a:pt x="67" y="643"/>
                    </a:lnTo>
                    <a:lnTo>
                      <a:pt x="32" y="634"/>
                    </a:lnTo>
                    <a:lnTo>
                      <a:pt x="0" y="624"/>
                    </a:lnTo>
                    <a:lnTo>
                      <a:pt x="11" y="638"/>
                    </a:lnTo>
                    <a:lnTo>
                      <a:pt x="27" y="655"/>
                    </a:lnTo>
                    <a:lnTo>
                      <a:pt x="53" y="662"/>
                    </a:lnTo>
                    <a:lnTo>
                      <a:pt x="82" y="668"/>
                    </a:lnTo>
                    <a:lnTo>
                      <a:pt x="110" y="671"/>
                    </a:lnTo>
                    <a:lnTo>
                      <a:pt x="142" y="672"/>
                    </a:lnTo>
                    <a:lnTo>
                      <a:pt x="180" y="670"/>
                    </a:lnTo>
                    <a:lnTo>
                      <a:pt x="219" y="664"/>
                    </a:lnTo>
                    <a:lnTo>
                      <a:pt x="255" y="655"/>
                    </a:lnTo>
                    <a:lnTo>
                      <a:pt x="272" y="649"/>
                    </a:lnTo>
                    <a:lnTo>
                      <a:pt x="291" y="643"/>
                    </a:lnTo>
                    <a:lnTo>
                      <a:pt x="306" y="634"/>
                    </a:lnTo>
                    <a:lnTo>
                      <a:pt x="314" y="629"/>
                    </a:lnTo>
                    <a:lnTo>
                      <a:pt x="323" y="626"/>
                    </a:lnTo>
                    <a:lnTo>
                      <a:pt x="355" y="607"/>
                    </a:lnTo>
                    <a:lnTo>
                      <a:pt x="362" y="600"/>
                    </a:lnTo>
                    <a:lnTo>
                      <a:pt x="363" y="598"/>
                    </a:lnTo>
                    <a:lnTo>
                      <a:pt x="365" y="596"/>
                    </a:lnTo>
                    <a:lnTo>
                      <a:pt x="370" y="594"/>
                    </a:lnTo>
                    <a:lnTo>
                      <a:pt x="386" y="583"/>
                    </a:lnTo>
                    <a:lnTo>
                      <a:pt x="415" y="557"/>
                    </a:lnTo>
                    <a:lnTo>
                      <a:pt x="441" y="527"/>
                    </a:lnTo>
                    <a:lnTo>
                      <a:pt x="453" y="511"/>
                    </a:lnTo>
                    <a:lnTo>
                      <a:pt x="455" y="507"/>
                    </a:lnTo>
                    <a:lnTo>
                      <a:pt x="456" y="505"/>
                    </a:lnTo>
                    <a:lnTo>
                      <a:pt x="458" y="503"/>
                    </a:lnTo>
                    <a:lnTo>
                      <a:pt x="465" y="497"/>
                    </a:lnTo>
                    <a:lnTo>
                      <a:pt x="474" y="480"/>
                    </a:lnTo>
                    <a:lnTo>
                      <a:pt x="485" y="464"/>
                    </a:lnTo>
                    <a:lnTo>
                      <a:pt x="488" y="455"/>
                    </a:lnTo>
                    <a:lnTo>
                      <a:pt x="493" y="447"/>
                    </a:lnTo>
                    <a:lnTo>
                      <a:pt x="502" y="431"/>
                    </a:lnTo>
                    <a:lnTo>
                      <a:pt x="507" y="413"/>
                    </a:lnTo>
                    <a:lnTo>
                      <a:pt x="514" y="396"/>
                    </a:lnTo>
                    <a:lnTo>
                      <a:pt x="523" y="359"/>
                    </a:lnTo>
                    <a:lnTo>
                      <a:pt x="525" y="340"/>
                    </a:lnTo>
                    <a:lnTo>
                      <a:pt x="529" y="322"/>
                    </a:lnTo>
                    <a:lnTo>
                      <a:pt x="531" y="284"/>
                    </a:lnTo>
                    <a:lnTo>
                      <a:pt x="529" y="243"/>
                    </a:lnTo>
                    <a:lnTo>
                      <a:pt x="523" y="205"/>
                    </a:lnTo>
                    <a:lnTo>
                      <a:pt x="514" y="168"/>
                    </a:lnTo>
                    <a:lnTo>
                      <a:pt x="502" y="134"/>
                    </a:lnTo>
                    <a:lnTo>
                      <a:pt x="485" y="100"/>
                    </a:lnTo>
                    <a:lnTo>
                      <a:pt x="465" y="68"/>
                    </a:lnTo>
                    <a:lnTo>
                      <a:pt x="441" y="38"/>
                    </a:lnTo>
                    <a:lnTo>
                      <a:pt x="415" y="9"/>
                    </a:lnTo>
                    <a:lnTo>
                      <a:pt x="413" y="7"/>
                    </a:lnTo>
                    <a:lnTo>
                      <a:pt x="394" y="2"/>
                    </a:lnTo>
                    <a:lnTo>
                      <a:pt x="378" y="0"/>
                    </a:lnTo>
                    <a:close/>
                  </a:path>
                </a:pathLst>
              </a:cu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3" name="Freeform 84"/>
              <p:cNvSpPr>
                <a:spLocks/>
              </p:cNvSpPr>
              <p:nvPr/>
            </p:nvSpPr>
            <p:spPr bwMode="auto">
              <a:xfrm>
                <a:off x="3951" y="1327"/>
                <a:ext cx="105" cy="137"/>
              </a:xfrm>
              <a:custGeom>
                <a:avLst/>
                <a:gdLst>
                  <a:gd name="T0" fmla="*/ 1 w 523"/>
                  <a:gd name="T1" fmla="*/ 0 h 684"/>
                  <a:gd name="T2" fmla="*/ 1 w 523"/>
                  <a:gd name="T3" fmla="*/ 0 h 684"/>
                  <a:gd name="T4" fmla="*/ 1 w 523"/>
                  <a:gd name="T5" fmla="*/ 0 h 684"/>
                  <a:gd name="T6" fmla="*/ 1 w 523"/>
                  <a:gd name="T7" fmla="*/ 0 h 684"/>
                  <a:gd name="T8" fmla="*/ 1 w 523"/>
                  <a:gd name="T9" fmla="*/ 0 h 684"/>
                  <a:gd name="T10" fmla="*/ 1 w 523"/>
                  <a:gd name="T11" fmla="*/ 1 h 684"/>
                  <a:gd name="T12" fmla="*/ 1 w 523"/>
                  <a:gd name="T13" fmla="*/ 1 h 684"/>
                  <a:gd name="T14" fmla="*/ 1 w 523"/>
                  <a:gd name="T15" fmla="*/ 1 h 684"/>
                  <a:gd name="T16" fmla="*/ 1 w 523"/>
                  <a:gd name="T17" fmla="*/ 1 h 684"/>
                  <a:gd name="T18" fmla="*/ 1 w 523"/>
                  <a:gd name="T19" fmla="*/ 1 h 684"/>
                  <a:gd name="T20" fmla="*/ 1 w 523"/>
                  <a:gd name="T21" fmla="*/ 1 h 684"/>
                  <a:gd name="T22" fmla="*/ 1 w 523"/>
                  <a:gd name="T23" fmla="*/ 1 h 684"/>
                  <a:gd name="T24" fmla="*/ 1 w 523"/>
                  <a:gd name="T25" fmla="*/ 1 h 684"/>
                  <a:gd name="T26" fmla="*/ 1 w 523"/>
                  <a:gd name="T27" fmla="*/ 1 h 684"/>
                  <a:gd name="T28" fmla="*/ 1 w 523"/>
                  <a:gd name="T29" fmla="*/ 1 h 684"/>
                  <a:gd name="T30" fmla="*/ 1 w 523"/>
                  <a:gd name="T31" fmla="*/ 1 h 684"/>
                  <a:gd name="T32" fmla="*/ 0 w 523"/>
                  <a:gd name="T33" fmla="*/ 1 h 684"/>
                  <a:gd name="T34" fmla="*/ 0 w 523"/>
                  <a:gd name="T35" fmla="*/ 1 h 684"/>
                  <a:gd name="T36" fmla="*/ 0 w 523"/>
                  <a:gd name="T37" fmla="*/ 1 h 684"/>
                  <a:gd name="T38" fmla="*/ 0 w 523"/>
                  <a:gd name="T39" fmla="*/ 1 h 684"/>
                  <a:gd name="T40" fmla="*/ 0 w 523"/>
                  <a:gd name="T41" fmla="*/ 1 h 684"/>
                  <a:gd name="T42" fmla="*/ 0 w 523"/>
                  <a:gd name="T43" fmla="*/ 1 h 684"/>
                  <a:gd name="T44" fmla="*/ 0 w 523"/>
                  <a:gd name="T45" fmla="*/ 1 h 684"/>
                  <a:gd name="T46" fmla="*/ 0 w 523"/>
                  <a:gd name="T47" fmla="*/ 1 h 684"/>
                  <a:gd name="T48" fmla="*/ 0 w 523"/>
                  <a:gd name="T49" fmla="*/ 1 h 684"/>
                  <a:gd name="T50" fmla="*/ 0 w 523"/>
                  <a:gd name="T51" fmla="*/ 1 h 684"/>
                  <a:gd name="T52" fmla="*/ 0 w 523"/>
                  <a:gd name="T53" fmla="*/ 1 h 684"/>
                  <a:gd name="T54" fmla="*/ 0 w 523"/>
                  <a:gd name="T55" fmla="*/ 1 h 684"/>
                  <a:gd name="T56" fmla="*/ 0 w 523"/>
                  <a:gd name="T57" fmla="*/ 1 h 684"/>
                  <a:gd name="T58" fmla="*/ 0 w 523"/>
                  <a:gd name="T59" fmla="*/ 1 h 684"/>
                  <a:gd name="T60" fmla="*/ 0 w 523"/>
                  <a:gd name="T61" fmla="*/ 1 h 684"/>
                  <a:gd name="T62" fmla="*/ 1 w 523"/>
                  <a:gd name="T63" fmla="*/ 1 h 684"/>
                  <a:gd name="T64" fmla="*/ 1 w 523"/>
                  <a:gd name="T65" fmla="*/ 1 h 684"/>
                  <a:gd name="T66" fmla="*/ 1 w 523"/>
                  <a:gd name="T67" fmla="*/ 1 h 684"/>
                  <a:gd name="T68" fmla="*/ 1 w 523"/>
                  <a:gd name="T69" fmla="*/ 1 h 684"/>
                  <a:gd name="T70" fmla="*/ 1 w 523"/>
                  <a:gd name="T71" fmla="*/ 1 h 684"/>
                  <a:gd name="T72" fmla="*/ 1 w 523"/>
                  <a:gd name="T73" fmla="*/ 1 h 684"/>
                  <a:gd name="T74" fmla="*/ 1 w 523"/>
                  <a:gd name="T75" fmla="*/ 1 h 684"/>
                  <a:gd name="T76" fmla="*/ 1 w 523"/>
                  <a:gd name="T77" fmla="*/ 1 h 684"/>
                  <a:gd name="T78" fmla="*/ 1 w 523"/>
                  <a:gd name="T79" fmla="*/ 1 h 684"/>
                  <a:gd name="T80" fmla="*/ 1 w 523"/>
                  <a:gd name="T81" fmla="*/ 0 h 684"/>
                  <a:gd name="T82" fmla="*/ 1 w 523"/>
                  <a:gd name="T83" fmla="*/ 0 h 684"/>
                  <a:gd name="T84" fmla="*/ 1 w 523"/>
                  <a:gd name="T85" fmla="*/ 0 h 684"/>
                  <a:gd name="T86" fmla="*/ 1 w 523"/>
                  <a:gd name="T87" fmla="*/ 0 h 684"/>
                  <a:gd name="T88" fmla="*/ 1 w 523"/>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3"/>
                  <a:gd name="T136" fmla="*/ 0 h 684"/>
                  <a:gd name="T137" fmla="*/ 523 w 523"/>
                  <a:gd name="T138" fmla="*/ 684 h 6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3" h="684">
                    <a:moveTo>
                      <a:pt x="386" y="0"/>
                    </a:moveTo>
                    <a:lnTo>
                      <a:pt x="388" y="2"/>
                    </a:lnTo>
                    <a:lnTo>
                      <a:pt x="414" y="31"/>
                    </a:lnTo>
                    <a:lnTo>
                      <a:pt x="438" y="61"/>
                    </a:lnTo>
                    <a:lnTo>
                      <a:pt x="458" y="93"/>
                    </a:lnTo>
                    <a:lnTo>
                      <a:pt x="475" y="127"/>
                    </a:lnTo>
                    <a:lnTo>
                      <a:pt x="487" y="161"/>
                    </a:lnTo>
                    <a:lnTo>
                      <a:pt x="496" y="198"/>
                    </a:lnTo>
                    <a:lnTo>
                      <a:pt x="502" y="236"/>
                    </a:lnTo>
                    <a:lnTo>
                      <a:pt x="504" y="277"/>
                    </a:lnTo>
                    <a:lnTo>
                      <a:pt x="502" y="315"/>
                    </a:lnTo>
                    <a:lnTo>
                      <a:pt x="498" y="333"/>
                    </a:lnTo>
                    <a:lnTo>
                      <a:pt x="496" y="352"/>
                    </a:lnTo>
                    <a:lnTo>
                      <a:pt x="487" y="389"/>
                    </a:lnTo>
                    <a:lnTo>
                      <a:pt x="480" y="406"/>
                    </a:lnTo>
                    <a:lnTo>
                      <a:pt x="475" y="424"/>
                    </a:lnTo>
                    <a:lnTo>
                      <a:pt x="466" y="440"/>
                    </a:lnTo>
                    <a:lnTo>
                      <a:pt x="461" y="448"/>
                    </a:lnTo>
                    <a:lnTo>
                      <a:pt x="458" y="457"/>
                    </a:lnTo>
                    <a:lnTo>
                      <a:pt x="447" y="473"/>
                    </a:lnTo>
                    <a:lnTo>
                      <a:pt x="438" y="490"/>
                    </a:lnTo>
                    <a:lnTo>
                      <a:pt x="431" y="496"/>
                    </a:lnTo>
                    <a:lnTo>
                      <a:pt x="429" y="498"/>
                    </a:lnTo>
                    <a:lnTo>
                      <a:pt x="428" y="500"/>
                    </a:lnTo>
                    <a:lnTo>
                      <a:pt x="426" y="504"/>
                    </a:lnTo>
                    <a:lnTo>
                      <a:pt x="414" y="520"/>
                    </a:lnTo>
                    <a:lnTo>
                      <a:pt x="388" y="550"/>
                    </a:lnTo>
                    <a:lnTo>
                      <a:pt x="359" y="576"/>
                    </a:lnTo>
                    <a:lnTo>
                      <a:pt x="343" y="587"/>
                    </a:lnTo>
                    <a:lnTo>
                      <a:pt x="338" y="589"/>
                    </a:lnTo>
                    <a:lnTo>
                      <a:pt x="336" y="591"/>
                    </a:lnTo>
                    <a:lnTo>
                      <a:pt x="335" y="593"/>
                    </a:lnTo>
                    <a:lnTo>
                      <a:pt x="328" y="600"/>
                    </a:lnTo>
                    <a:lnTo>
                      <a:pt x="296" y="619"/>
                    </a:lnTo>
                    <a:lnTo>
                      <a:pt x="287" y="622"/>
                    </a:lnTo>
                    <a:lnTo>
                      <a:pt x="279" y="627"/>
                    </a:lnTo>
                    <a:lnTo>
                      <a:pt x="264" y="636"/>
                    </a:lnTo>
                    <a:lnTo>
                      <a:pt x="245" y="642"/>
                    </a:lnTo>
                    <a:lnTo>
                      <a:pt x="228" y="648"/>
                    </a:lnTo>
                    <a:lnTo>
                      <a:pt x="192" y="657"/>
                    </a:lnTo>
                    <a:lnTo>
                      <a:pt x="153" y="663"/>
                    </a:lnTo>
                    <a:lnTo>
                      <a:pt x="115" y="665"/>
                    </a:lnTo>
                    <a:lnTo>
                      <a:pt x="83" y="664"/>
                    </a:lnTo>
                    <a:lnTo>
                      <a:pt x="55" y="661"/>
                    </a:lnTo>
                    <a:lnTo>
                      <a:pt x="26" y="655"/>
                    </a:lnTo>
                    <a:lnTo>
                      <a:pt x="0" y="648"/>
                    </a:lnTo>
                    <a:lnTo>
                      <a:pt x="16" y="668"/>
                    </a:lnTo>
                    <a:lnTo>
                      <a:pt x="18" y="670"/>
                    </a:lnTo>
                    <a:lnTo>
                      <a:pt x="24" y="674"/>
                    </a:lnTo>
                    <a:lnTo>
                      <a:pt x="68" y="681"/>
                    </a:lnTo>
                    <a:lnTo>
                      <a:pt x="115" y="684"/>
                    </a:lnTo>
                    <a:lnTo>
                      <a:pt x="156" y="681"/>
                    </a:lnTo>
                    <a:lnTo>
                      <a:pt x="165" y="679"/>
                    </a:lnTo>
                    <a:lnTo>
                      <a:pt x="169" y="678"/>
                    </a:lnTo>
                    <a:lnTo>
                      <a:pt x="175" y="678"/>
                    </a:lnTo>
                    <a:lnTo>
                      <a:pt x="195" y="676"/>
                    </a:lnTo>
                    <a:lnTo>
                      <a:pt x="214" y="670"/>
                    </a:lnTo>
                    <a:lnTo>
                      <a:pt x="233" y="665"/>
                    </a:lnTo>
                    <a:lnTo>
                      <a:pt x="251" y="659"/>
                    </a:lnTo>
                    <a:lnTo>
                      <a:pt x="260" y="655"/>
                    </a:lnTo>
                    <a:lnTo>
                      <a:pt x="270" y="653"/>
                    </a:lnTo>
                    <a:lnTo>
                      <a:pt x="287" y="644"/>
                    </a:lnTo>
                    <a:lnTo>
                      <a:pt x="306" y="636"/>
                    </a:lnTo>
                    <a:lnTo>
                      <a:pt x="340" y="616"/>
                    </a:lnTo>
                    <a:lnTo>
                      <a:pt x="371" y="592"/>
                    </a:lnTo>
                    <a:lnTo>
                      <a:pt x="403" y="564"/>
                    </a:lnTo>
                    <a:lnTo>
                      <a:pt x="430" y="533"/>
                    </a:lnTo>
                    <a:lnTo>
                      <a:pt x="455" y="501"/>
                    </a:lnTo>
                    <a:lnTo>
                      <a:pt x="476" y="467"/>
                    </a:lnTo>
                    <a:lnTo>
                      <a:pt x="484" y="449"/>
                    </a:lnTo>
                    <a:lnTo>
                      <a:pt x="493" y="432"/>
                    </a:lnTo>
                    <a:lnTo>
                      <a:pt x="495" y="422"/>
                    </a:lnTo>
                    <a:lnTo>
                      <a:pt x="498" y="413"/>
                    </a:lnTo>
                    <a:lnTo>
                      <a:pt x="505" y="394"/>
                    </a:lnTo>
                    <a:lnTo>
                      <a:pt x="510" y="375"/>
                    </a:lnTo>
                    <a:lnTo>
                      <a:pt x="515" y="357"/>
                    </a:lnTo>
                    <a:lnTo>
                      <a:pt x="518" y="337"/>
                    </a:lnTo>
                    <a:lnTo>
                      <a:pt x="518" y="331"/>
                    </a:lnTo>
                    <a:lnTo>
                      <a:pt x="519" y="326"/>
                    </a:lnTo>
                    <a:lnTo>
                      <a:pt x="521" y="317"/>
                    </a:lnTo>
                    <a:lnTo>
                      <a:pt x="523" y="277"/>
                    </a:lnTo>
                    <a:lnTo>
                      <a:pt x="521" y="238"/>
                    </a:lnTo>
                    <a:lnTo>
                      <a:pt x="517" y="202"/>
                    </a:lnTo>
                    <a:lnTo>
                      <a:pt x="508" y="165"/>
                    </a:lnTo>
                    <a:lnTo>
                      <a:pt x="497" y="133"/>
                    </a:lnTo>
                    <a:lnTo>
                      <a:pt x="483" y="99"/>
                    </a:lnTo>
                    <a:lnTo>
                      <a:pt x="466" y="68"/>
                    </a:lnTo>
                    <a:lnTo>
                      <a:pt x="445" y="37"/>
                    </a:lnTo>
                    <a:lnTo>
                      <a:pt x="422" y="10"/>
                    </a:lnTo>
                    <a:lnTo>
                      <a:pt x="403" y="3"/>
                    </a:lnTo>
                    <a:lnTo>
                      <a:pt x="386" y="0"/>
                    </a:lnTo>
                    <a:close/>
                  </a:path>
                </a:pathLst>
              </a:custGeom>
              <a:solidFill>
                <a:srgbClr val="676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4" name="Freeform 85"/>
              <p:cNvSpPr>
                <a:spLocks/>
              </p:cNvSpPr>
              <p:nvPr/>
            </p:nvSpPr>
            <p:spPr bwMode="auto">
              <a:xfrm>
                <a:off x="3969" y="1335"/>
                <a:ext cx="99" cy="141"/>
              </a:xfrm>
              <a:custGeom>
                <a:avLst/>
                <a:gdLst>
                  <a:gd name="T0" fmla="*/ 1 w 497"/>
                  <a:gd name="T1" fmla="*/ 0 h 704"/>
                  <a:gd name="T2" fmla="*/ 1 w 497"/>
                  <a:gd name="T3" fmla="*/ 0 h 704"/>
                  <a:gd name="T4" fmla="*/ 1 w 497"/>
                  <a:gd name="T5" fmla="*/ 0 h 704"/>
                  <a:gd name="T6" fmla="*/ 1 w 497"/>
                  <a:gd name="T7" fmla="*/ 0 h 704"/>
                  <a:gd name="T8" fmla="*/ 1 w 497"/>
                  <a:gd name="T9" fmla="*/ 0 h 704"/>
                  <a:gd name="T10" fmla="*/ 1 w 497"/>
                  <a:gd name="T11" fmla="*/ 0 h 704"/>
                  <a:gd name="T12" fmla="*/ 1 w 497"/>
                  <a:gd name="T13" fmla="*/ 0 h 704"/>
                  <a:gd name="T14" fmla="*/ 1 w 497"/>
                  <a:gd name="T15" fmla="*/ 0 h 704"/>
                  <a:gd name="T16" fmla="*/ 1 w 497"/>
                  <a:gd name="T17" fmla="*/ 1 h 704"/>
                  <a:gd name="T18" fmla="*/ 1 w 497"/>
                  <a:gd name="T19" fmla="*/ 1 h 704"/>
                  <a:gd name="T20" fmla="*/ 1 w 497"/>
                  <a:gd name="T21" fmla="*/ 1 h 704"/>
                  <a:gd name="T22" fmla="*/ 1 w 497"/>
                  <a:gd name="T23" fmla="*/ 1 h 704"/>
                  <a:gd name="T24" fmla="*/ 1 w 497"/>
                  <a:gd name="T25" fmla="*/ 1 h 704"/>
                  <a:gd name="T26" fmla="*/ 1 w 497"/>
                  <a:gd name="T27" fmla="*/ 1 h 704"/>
                  <a:gd name="T28" fmla="*/ 0 w 497"/>
                  <a:gd name="T29" fmla="*/ 1 h 704"/>
                  <a:gd name="T30" fmla="*/ 0 w 497"/>
                  <a:gd name="T31" fmla="*/ 1 h 704"/>
                  <a:gd name="T32" fmla="*/ 0 w 497"/>
                  <a:gd name="T33" fmla="*/ 1 h 704"/>
                  <a:gd name="T34" fmla="*/ 0 w 497"/>
                  <a:gd name="T35" fmla="*/ 1 h 704"/>
                  <a:gd name="T36" fmla="*/ 0 w 497"/>
                  <a:gd name="T37" fmla="*/ 1 h 704"/>
                  <a:gd name="T38" fmla="*/ 0 w 497"/>
                  <a:gd name="T39" fmla="*/ 1 h 704"/>
                  <a:gd name="T40" fmla="*/ 0 w 497"/>
                  <a:gd name="T41" fmla="*/ 1 h 704"/>
                  <a:gd name="T42" fmla="*/ 0 w 497"/>
                  <a:gd name="T43" fmla="*/ 1 h 704"/>
                  <a:gd name="T44" fmla="*/ 0 w 497"/>
                  <a:gd name="T45" fmla="*/ 1 h 704"/>
                  <a:gd name="T46" fmla="*/ 0 w 497"/>
                  <a:gd name="T47" fmla="*/ 1 h 704"/>
                  <a:gd name="T48" fmla="*/ 0 w 497"/>
                  <a:gd name="T49" fmla="*/ 1 h 704"/>
                  <a:gd name="T50" fmla="*/ 0 w 497"/>
                  <a:gd name="T51" fmla="*/ 1 h 704"/>
                  <a:gd name="T52" fmla="*/ 0 w 497"/>
                  <a:gd name="T53" fmla="*/ 1 h 704"/>
                  <a:gd name="T54" fmla="*/ 0 w 497"/>
                  <a:gd name="T55" fmla="*/ 1 h 704"/>
                  <a:gd name="T56" fmla="*/ 0 w 497"/>
                  <a:gd name="T57" fmla="*/ 1 h 704"/>
                  <a:gd name="T58" fmla="*/ 0 w 497"/>
                  <a:gd name="T59" fmla="*/ 1 h 704"/>
                  <a:gd name="T60" fmla="*/ 0 w 497"/>
                  <a:gd name="T61" fmla="*/ 1 h 704"/>
                  <a:gd name="T62" fmla="*/ 1 w 497"/>
                  <a:gd name="T63" fmla="*/ 1 h 704"/>
                  <a:gd name="T64" fmla="*/ 1 w 497"/>
                  <a:gd name="T65" fmla="*/ 1 h 704"/>
                  <a:gd name="T66" fmla="*/ 1 w 497"/>
                  <a:gd name="T67" fmla="*/ 1 h 704"/>
                  <a:gd name="T68" fmla="*/ 1 w 497"/>
                  <a:gd name="T69" fmla="*/ 1 h 704"/>
                  <a:gd name="T70" fmla="*/ 1 w 497"/>
                  <a:gd name="T71" fmla="*/ 1 h 704"/>
                  <a:gd name="T72" fmla="*/ 1 w 497"/>
                  <a:gd name="T73" fmla="*/ 1 h 704"/>
                  <a:gd name="T74" fmla="*/ 1 w 497"/>
                  <a:gd name="T75" fmla="*/ 1 h 704"/>
                  <a:gd name="T76" fmla="*/ 1 w 497"/>
                  <a:gd name="T77" fmla="*/ 1 h 704"/>
                  <a:gd name="T78" fmla="*/ 1 w 497"/>
                  <a:gd name="T79" fmla="*/ 0 h 704"/>
                  <a:gd name="T80" fmla="*/ 1 w 497"/>
                  <a:gd name="T81" fmla="*/ 0 h 704"/>
                  <a:gd name="T82" fmla="*/ 1 w 497"/>
                  <a:gd name="T83" fmla="*/ 0 h 704"/>
                  <a:gd name="T84" fmla="*/ 1 w 497"/>
                  <a:gd name="T85" fmla="*/ 0 h 704"/>
                  <a:gd name="T86" fmla="*/ 1 w 497"/>
                  <a:gd name="T87" fmla="*/ 0 h 704"/>
                  <a:gd name="T88" fmla="*/ 1 w 497"/>
                  <a:gd name="T89" fmla="*/ 0 h 7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7"/>
                  <a:gd name="T136" fmla="*/ 0 h 704"/>
                  <a:gd name="T137" fmla="*/ 497 w 497"/>
                  <a:gd name="T138" fmla="*/ 704 h 7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7" h="704">
                    <a:moveTo>
                      <a:pt x="451" y="29"/>
                    </a:moveTo>
                    <a:lnTo>
                      <a:pt x="431" y="12"/>
                    </a:lnTo>
                    <a:lnTo>
                      <a:pt x="411" y="0"/>
                    </a:lnTo>
                    <a:lnTo>
                      <a:pt x="425" y="25"/>
                    </a:lnTo>
                    <a:lnTo>
                      <a:pt x="438" y="52"/>
                    </a:lnTo>
                    <a:lnTo>
                      <a:pt x="448" y="79"/>
                    </a:lnTo>
                    <a:lnTo>
                      <a:pt x="458" y="109"/>
                    </a:lnTo>
                    <a:lnTo>
                      <a:pt x="465" y="138"/>
                    </a:lnTo>
                    <a:lnTo>
                      <a:pt x="471" y="169"/>
                    </a:lnTo>
                    <a:lnTo>
                      <a:pt x="474" y="201"/>
                    </a:lnTo>
                    <a:lnTo>
                      <a:pt x="475" y="234"/>
                    </a:lnTo>
                    <a:lnTo>
                      <a:pt x="474" y="238"/>
                    </a:lnTo>
                    <a:lnTo>
                      <a:pt x="474" y="244"/>
                    </a:lnTo>
                    <a:lnTo>
                      <a:pt x="474" y="255"/>
                    </a:lnTo>
                    <a:lnTo>
                      <a:pt x="473" y="278"/>
                    </a:lnTo>
                    <a:lnTo>
                      <a:pt x="471" y="288"/>
                    </a:lnTo>
                    <a:lnTo>
                      <a:pt x="470" y="299"/>
                    </a:lnTo>
                    <a:lnTo>
                      <a:pt x="466" y="322"/>
                    </a:lnTo>
                    <a:lnTo>
                      <a:pt x="461" y="342"/>
                    </a:lnTo>
                    <a:lnTo>
                      <a:pt x="456" y="364"/>
                    </a:lnTo>
                    <a:lnTo>
                      <a:pt x="442" y="405"/>
                    </a:lnTo>
                    <a:lnTo>
                      <a:pt x="423" y="443"/>
                    </a:lnTo>
                    <a:lnTo>
                      <a:pt x="412" y="461"/>
                    </a:lnTo>
                    <a:lnTo>
                      <a:pt x="400" y="481"/>
                    </a:lnTo>
                    <a:lnTo>
                      <a:pt x="387" y="498"/>
                    </a:lnTo>
                    <a:lnTo>
                      <a:pt x="373" y="516"/>
                    </a:lnTo>
                    <a:lnTo>
                      <a:pt x="344" y="550"/>
                    </a:lnTo>
                    <a:lnTo>
                      <a:pt x="325" y="565"/>
                    </a:lnTo>
                    <a:lnTo>
                      <a:pt x="316" y="571"/>
                    </a:lnTo>
                    <a:lnTo>
                      <a:pt x="312" y="575"/>
                    </a:lnTo>
                    <a:lnTo>
                      <a:pt x="308" y="579"/>
                    </a:lnTo>
                    <a:lnTo>
                      <a:pt x="290" y="593"/>
                    </a:lnTo>
                    <a:lnTo>
                      <a:pt x="273" y="607"/>
                    </a:lnTo>
                    <a:lnTo>
                      <a:pt x="254" y="618"/>
                    </a:lnTo>
                    <a:lnTo>
                      <a:pt x="236" y="629"/>
                    </a:lnTo>
                    <a:lnTo>
                      <a:pt x="197" y="648"/>
                    </a:lnTo>
                    <a:lnTo>
                      <a:pt x="156" y="662"/>
                    </a:lnTo>
                    <a:lnTo>
                      <a:pt x="135" y="667"/>
                    </a:lnTo>
                    <a:lnTo>
                      <a:pt x="114" y="672"/>
                    </a:lnTo>
                    <a:lnTo>
                      <a:pt x="92" y="676"/>
                    </a:lnTo>
                    <a:lnTo>
                      <a:pt x="80" y="677"/>
                    </a:lnTo>
                    <a:lnTo>
                      <a:pt x="70" y="679"/>
                    </a:lnTo>
                    <a:lnTo>
                      <a:pt x="47" y="680"/>
                    </a:lnTo>
                    <a:lnTo>
                      <a:pt x="36" y="680"/>
                    </a:lnTo>
                    <a:lnTo>
                      <a:pt x="30" y="680"/>
                    </a:lnTo>
                    <a:lnTo>
                      <a:pt x="26" y="681"/>
                    </a:lnTo>
                    <a:lnTo>
                      <a:pt x="0" y="681"/>
                    </a:lnTo>
                    <a:lnTo>
                      <a:pt x="19" y="693"/>
                    </a:lnTo>
                    <a:lnTo>
                      <a:pt x="41" y="704"/>
                    </a:lnTo>
                    <a:lnTo>
                      <a:pt x="62" y="702"/>
                    </a:lnTo>
                    <a:lnTo>
                      <a:pt x="85" y="699"/>
                    </a:lnTo>
                    <a:lnTo>
                      <a:pt x="106" y="695"/>
                    </a:lnTo>
                    <a:lnTo>
                      <a:pt x="129" y="692"/>
                    </a:lnTo>
                    <a:lnTo>
                      <a:pt x="150" y="686"/>
                    </a:lnTo>
                    <a:lnTo>
                      <a:pt x="154" y="684"/>
                    </a:lnTo>
                    <a:lnTo>
                      <a:pt x="156" y="682"/>
                    </a:lnTo>
                    <a:lnTo>
                      <a:pt x="160" y="682"/>
                    </a:lnTo>
                    <a:lnTo>
                      <a:pt x="171" y="680"/>
                    </a:lnTo>
                    <a:lnTo>
                      <a:pt x="212" y="665"/>
                    </a:lnTo>
                    <a:lnTo>
                      <a:pt x="251" y="645"/>
                    </a:lnTo>
                    <a:lnTo>
                      <a:pt x="269" y="634"/>
                    </a:lnTo>
                    <a:lnTo>
                      <a:pt x="288" y="622"/>
                    </a:lnTo>
                    <a:lnTo>
                      <a:pt x="305" y="609"/>
                    </a:lnTo>
                    <a:lnTo>
                      <a:pt x="323" y="595"/>
                    </a:lnTo>
                    <a:lnTo>
                      <a:pt x="357" y="565"/>
                    </a:lnTo>
                    <a:lnTo>
                      <a:pt x="389" y="528"/>
                    </a:lnTo>
                    <a:lnTo>
                      <a:pt x="403" y="509"/>
                    </a:lnTo>
                    <a:lnTo>
                      <a:pt x="417" y="491"/>
                    </a:lnTo>
                    <a:lnTo>
                      <a:pt x="441" y="452"/>
                    </a:lnTo>
                    <a:lnTo>
                      <a:pt x="451" y="432"/>
                    </a:lnTo>
                    <a:lnTo>
                      <a:pt x="456" y="422"/>
                    </a:lnTo>
                    <a:lnTo>
                      <a:pt x="462" y="413"/>
                    </a:lnTo>
                    <a:lnTo>
                      <a:pt x="476" y="370"/>
                    </a:lnTo>
                    <a:lnTo>
                      <a:pt x="482" y="347"/>
                    </a:lnTo>
                    <a:lnTo>
                      <a:pt x="484" y="336"/>
                    </a:lnTo>
                    <a:lnTo>
                      <a:pt x="484" y="332"/>
                    </a:lnTo>
                    <a:lnTo>
                      <a:pt x="485" y="330"/>
                    </a:lnTo>
                    <a:lnTo>
                      <a:pt x="488" y="325"/>
                    </a:lnTo>
                    <a:lnTo>
                      <a:pt x="495" y="280"/>
                    </a:lnTo>
                    <a:lnTo>
                      <a:pt x="495" y="268"/>
                    </a:lnTo>
                    <a:lnTo>
                      <a:pt x="496" y="256"/>
                    </a:lnTo>
                    <a:lnTo>
                      <a:pt x="497" y="234"/>
                    </a:lnTo>
                    <a:lnTo>
                      <a:pt x="496" y="205"/>
                    </a:lnTo>
                    <a:lnTo>
                      <a:pt x="493" y="178"/>
                    </a:lnTo>
                    <a:lnTo>
                      <a:pt x="490" y="151"/>
                    </a:lnTo>
                    <a:lnTo>
                      <a:pt x="485" y="126"/>
                    </a:lnTo>
                    <a:lnTo>
                      <a:pt x="479" y="100"/>
                    </a:lnTo>
                    <a:lnTo>
                      <a:pt x="471" y="76"/>
                    </a:lnTo>
                    <a:lnTo>
                      <a:pt x="462" y="52"/>
                    </a:lnTo>
                    <a:lnTo>
                      <a:pt x="451" y="29"/>
                    </a:lnTo>
                    <a:close/>
                  </a:path>
                </a:pathLst>
              </a:custGeom>
              <a:solidFill>
                <a:srgbClr val="4F4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5" name="Freeform 86"/>
              <p:cNvSpPr>
                <a:spLocks/>
              </p:cNvSpPr>
              <p:nvPr/>
            </p:nvSpPr>
            <p:spPr bwMode="auto">
              <a:xfrm>
                <a:off x="3962" y="1332"/>
                <a:ext cx="102" cy="140"/>
              </a:xfrm>
              <a:custGeom>
                <a:avLst/>
                <a:gdLst>
                  <a:gd name="T0" fmla="*/ 1 w 507"/>
                  <a:gd name="T1" fmla="*/ 0 h 700"/>
                  <a:gd name="T2" fmla="*/ 1 w 507"/>
                  <a:gd name="T3" fmla="*/ 0 h 700"/>
                  <a:gd name="T4" fmla="*/ 1 w 507"/>
                  <a:gd name="T5" fmla="*/ 0 h 700"/>
                  <a:gd name="T6" fmla="*/ 1 w 507"/>
                  <a:gd name="T7" fmla="*/ 0 h 700"/>
                  <a:gd name="T8" fmla="*/ 1 w 507"/>
                  <a:gd name="T9" fmla="*/ 0 h 700"/>
                  <a:gd name="T10" fmla="*/ 1 w 507"/>
                  <a:gd name="T11" fmla="*/ 0 h 700"/>
                  <a:gd name="T12" fmla="*/ 1 w 507"/>
                  <a:gd name="T13" fmla="*/ 1 h 700"/>
                  <a:gd name="T14" fmla="*/ 1 w 507"/>
                  <a:gd name="T15" fmla="*/ 1 h 700"/>
                  <a:gd name="T16" fmla="*/ 1 w 507"/>
                  <a:gd name="T17" fmla="*/ 1 h 700"/>
                  <a:gd name="T18" fmla="*/ 1 w 507"/>
                  <a:gd name="T19" fmla="*/ 1 h 700"/>
                  <a:gd name="T20" fmla="*/ 1 w 507"/>
                  <a:gd name="T21" fmla="*/ 1 h 700"/>
                  <a:gd name="T22" fmla="*/ 1 w 507"/>
                  <a:gd name="T23" fmla="*/ 1 h 700"/>
                  <a:gd name="T24" fmla="*/ 1 w 507"/>
                  <a:gd name="T25" fmla="*/ 1 h 700"/>
                  <a:gd name="T26" fmla="*/ 1 w 507"/>
                  <a:gd name="T27" fmla="*/ 1 h 700"/>
                  <a:gd name="T28" fmla="*/ 1 w 507"/>
                  <a:gd name="T29" fmla="*/ 1 h 700"/>
                  <a:gd name="T30" fmla="*/ 0 w 507"/>
                  <a:gd name="T31" fmla="*/ 1 h 700"/>
                  <a:gd name="T32" fmla="*/ 0 w 507"/>
                  <a:gd name="T33" fmla="*/ 1 h 700"/>
                  <a:gd name="T34" fmla="*/ 0 w 507"/>
                  <a:gd name="T35" fmla="*/ 1 h 700"/>
                  <a:gd name="T36" fmla="*/ 0 w 507"/>
                  <a:gd name="T37" fmla="*/ 1 h 700"/>
                  <a:gd name="T38" fmla="*/ 0 w 507"/>
                  <a:gd name="T39" fmla="*/ 1 h 700"/>
                  <a:gd name="T40" fmla="*/ 0 w 507"/>
                  <a:gd name="T41" fmla="*/ 1 h 700"/>
                  <a:gd name="T42" fmla="*/ 0 w 507"/>
                  <a:gd name="T43" fmla="*/ 1 h 700"/>
                  <a:gd name="T44" fmla="*/ 0 w 507"/>
                  <a:gd name="T45" fmla="*/ 1 h 700"/>
                  <a:gd name="T46" fmla="*/ 0 w 507"/>
                  <a:gd name="T47" fmla="*/ 1 h 700"/>
                  <a:gd name="T48" fmla="*/ 0 w 507"/>
                  <a:gd name="T49" fmla="*/ 1 h 700"/>
                  <a:gd name="T50" fmla="*/ 0 w 507"/>
                  <a:gd name="T51" fmla="*/ 1 h 700"/>
                  <a:gd name="T52" fmla="*/ 0 w 507"/>
                  <a:gd name="T53" fmla="*/ 1 h 700"/>
                  <a:gd name="T54" fmla="*/ 0 w 507"/>
                  <a:gd name="T55" fmla="*/ 1 h 700"/>
                  <a:gd name="T56" fmla="*/ 0 w 507"/>
                  <a:gd name="T57" fmla="*/ 1 h 700"/>
                  <a:gd name="T58" fmla="*/ 0 w 507"/>
                  <a:gd name="T59" fmla="*/ 1 h 700"/>
                  <a:gd name="T60" fmla="*/ 1 w 507"/>
                  <a:gd name="T61" fmla="*/ 1 h 700"/>
                  <a:gd name="T62" fmla="*/ 1 w 507"/>
                  <a:gd name="T63" fmla="*/ 1 h 700"/>
                  <a:gd name="T64" fmla="*/ 1 w 507"/>
                  <a:gd name="T65" fmla="*/ 1 h 700"/>
                  <a:gd name="T66" fmla="*/ 1 w 507"/>
                  <a:gd name="T67" fmla="*/ 1 h 700"/>
                  <a:gd name="T68" fmla="*/ 1 w 507"/>
                  <a:gd name="T69" fmla="*/ 1 h 700"/>
                  <a:gd name="T70" fmla="*/ 1 w 507"/>
                  <a:gd name="T71" fmla="*/ 1 h 700"/>
                  <a:gd name="T72" fmla="*/ 1 w 507"/>
                  <a:gd name="T73" fmla="*/ 1 h 700"/>
                  <a:gd name="T74" fmla="*/ 1 w 507"/>
                  <a:gd name="T75" fmla="*/ 1 h 700"/>
                  <a:gd name="T76" fmla="*/ 1 w 507"/>
                  <a:gd name="T77" fmla="*/ 0 h 700"/>
                  <a:gd name="T78" fmla="*/ 1 w 507"/>
                  <a:gd name="T79" fmla="*/ 0 h 700"/>
                  <a:gd name="T80" fmla="*/ 1 w 507"/>
                  <a:gd name="T81" fmla="*/ 0 h 700"/>
                  <a:gd name="T82" fmla="*/ 1 w 507"/>
                  <a:gd name="T83" fmla="*/ 0 h 700"/>
                  <a:gd name="T84" fmla="*/ 1 w 507"/>
                  <a:gd name="T85" fmla="*/ 0 h 700"/>
                  <a:gd name="T86" fmla="*/ 1 w 507"/>
                  <a:gd name="T87" fmla="*/ 0 h 700"/>
                  <a:gd name="T88" fmla="*/ 1 w 507"/>
                  <a:gd name="T89" fmla="*/ 0 h 7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7"/>
                  <a:gd name="T136" fmla="*/ 0 h 700"/>
                  <a:gd name="T137" fmla="*/ 507 w 507"/>
                  <a:gd name="T138" fmla="*/ 700 h 7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7" h="700">
                    <a:moveTo>
                      <a:pt x="443" y="19"/>
                    </a:moveTo>
                    <a:lnTo>
                      <a:pt x="424" y="9"/>
                    </a:lnTo>
                    <a:lnTo>
                      <a:pt x="406" y="0"/>
                    </a:lnTo>
                    <a:lnTo>
                      <a:pt x="424" y="27"/>
                    </a:lnTo>
                    <a:lnTo>
                      <a:pt x="441" y="55"/>
                    </a:lnTo>
                    <a:lnTo>
                      <a:pt x="455" y="85"/>
                    </a:lnTo>
                    <a:lnTo>
                      <a:pt x="468" y="116"/>
                    </a:lnTo>
                    <a:lnTo>
                      <a:pt x="475" y="148"/>
                    </a:lnTo>
                    <a:lnTo>
                      <a:pt x="482" y="182"/>
                    </a:lnTo>
                    <a:lnTo>
                      <a:pt x="486" y="216"/>
                    </a:lnTo>
                    <a:lnTo>
                      <a:pt x="488" y="253"/>
                    </a:lnTo>
                    <a:lnTo>
                      <a:pt x="486" y="296"/>
                    </a:lnTo>
                    <a:lnTo>
                      <a:pt x="482" y="316"/>
                    </a:lnTo>
                    <a:lnTo>
                      <a:pt x="480" y="338"/>
                    </a:lnTo>
                    <a:lnTo>
                      <a:pt x="477" y="347"/>
                    </a:lnTo>
                    <a:lnTo>
                      <a:pt x="474" y="357"/>
                    </a:lnTo>
                    <a:lnTo>
                      <a:pt x="470" y="377"/>
                    </a:lnTo>
                    <a:lnTo>
                      <a:pt x="456" y="416"/>
                    </a:lnTo>
                    <a:lnTo>
                      <a:pt x="438" y="452"/>
                    </a:lnTo>
                    <a:lnTo>
                      <a:pt x="427" y="469"/>
                    </a:lnTo>
                    <a:lnTo>
                      <a:pt x="416" y="487"/>
                    </a:lnTo>
                    <a:lnTo>
                      <a:pt x="390" y="521"/>
                    </a:lnTo>
                    <a:lnTo>
                      <a:pt x="376" y="537"/>
                    </a:lnTo>
                    <a:lnTo>
                      <a:pt x="371" y="540"/>
                    </a:lnTo>
                    <a:lnTo>
                      <a:pt x="368" y="545"/>
                    </a:lnTo>
                    <a:lnTo>
                      <a:pt x="361" y="554"/>
                    </a:lnTo>
                    <a:lnTo>
                      <a:pt x="352" y="561"/>
                    </a:lnTo>
                    <a:lnTo>
                      <a:pt x="347" y="564"/>
                    </a:lnTo>
                    <a:lnTo>
                      <a:pt x="344" y="569"/>
                    </a:lnTo>
                    <a:lnTo>
                      <a:pt x="328" y="584"/>
                    </a:lnTo>
                    <a:lnTo>
                      <a:pt x="294" y="610"/>
                    </a:lnTo>
                    <a:lnTo>
                      <a:pt x="276" y="620"/>
                    </a:lnTo>
                    <a:lnTo>
                      <a:pt x="259" y="631"/>
                    </a:lnTo>
                    <a:lnTo>
                      <a:pt x="222" y="649"/>
                    </a:lnTo>
                    <a:lnTo>
                      <a:pt x="202" y="656"/>
                    </a:lnTo>
                    <a:lnTo>
                      <a:pt x="183" y="663"/>
                    </a:lnTo>
                    <a:lnTo>
                      <a:pt x="162" y="667"/>
                    </a:lnTo>
                    <a:lnTo>
                      <a:pt x="152" y="670"/>
                    </a:lnTo>
                    <a:lnTo>
                      <a:pt x="143" y="673"/>
                    </a:lnTo>
                    <a:lnTo>
                      <a:pt x="132" y="674"/>
                    </a:lnTo>
                    <a:lnTo>
                      <a:pt x="121" y="677"/>
                    </a:lnTo>
                    <a:lnTo>
                      <a:pt x="101" y="680"/>
                    </a:lnTo>
                    <a:lnTo>
                      <a:pt x="58" y="682"/>
                    </a:lnTo>
                    <a:lnTo>
                      <a:pt x="27" y="681"/>
                    </a:lnTo>
                    <a:lnTo>
                      <a:pt x="0" y="679"/>
                    </a:lnTo>
                    <a:lnTo>
                      <a:pt x="32" y="700"/>
                    </a:lnTo>
                    <a:lnTo>
                      <a:pt x="58" y="700"/>
                    </a:lnTo>
                    <a:lnTo>
                      <a:pt x="62" y="699"/>
                    </a:lnTo>
                    <a:lnTo>
                      <a:pt x="68" y="699"/>
                    </a:lnTo>
                    <a:lnTo>
                      <a:pt x="79" y="699"/>
                    </a:lnTo>
                    <a:lnTo>
                      <a:pt x="102" y="698"/>
                    </a:lnTo>
                    <a:lnTo>
                      <a:pt x="112" y="696"/>
                    </a:lnTo>
                    <a:lnTo>
                      <a:pt x="124" y="695"/>
                    </a:lnTo>
                    <a:lnTo>
                      <a:pt x="146" y="691"/>
                    </a:lnTo>
                    <a:lnTo>
                      <a:pt x="167" y="686"/>
                    </a:lnTo>
                    <a:lnTo>
                      <a:pt x="188" y="681"/>
                    </a:lnTo>
                    <a:lnTo>
                      <a:pt x="229" y="667"/>
                    </a:lnTo>
                    <a:lnTo>
                      <a:pt x="268" y="648"/>
                    </a:lnTo>
                    <a:lnTo>
                      <a:pt x="286" y="637"/>
                    </a:lnTo>
                    <a:lnTo>
                      <a:pt x="305" y="626"/>
                    </a:lnTo>
                    <a:lnTo>
                      <a:pt x="322" y="612"/>
                    </a:lnTo>
                    <a:lnTo>
                      <a:pt x="340" y="598"/>
                    </a:lnTo>
                    <a:lnTo>
                      <a:pt x="344" y="594"/>
                    </a:lnTo>
                    <a:lnTo>
                      <a:pt x="348" y="590"/>
                    </a:lnTo>
                    <a:lnTo>
                      <a:pt x="357" y="584"/>
                    </a:lnTo>
                    <a:lnTo>
                      <a:pt x="376" y="569"/>
                    </a:lnTo>
                    <a:lnTo>
                      <a:pt x="405" y="535"/>
                    </a:lnTo>
                    <a:lnTo>
                      <a:pt x="419" y="517"/>
                    </a:lnTo>
                    <a:lnTo>
                      <a:pt x="432" y="500"/>
                    </a:lnTo>
                    <a:lnTo>
                      <a:pt x="444" y="480"/>
                    </a:lnTo>
                    <a:lnTo>
                      <a:pt x="455" y="462"/>
                    </a:lnTo>
                    <a:lnTo>
                      <a:pt x="474" y="424"/>
                    </a:lnTo>
                    <a:lnTo>
                      <a:pt x="488" y="383"/>
                    </a:lnTo>
                    <a:lnTo>
                      <a:pt x="493" y="361"/>
                    </a:lnTo>
                    <a:lnTo>
                      <a:pt x="498" y="341"/>
                    </a:lnTo>
                    <a:lnTo>
                      <a:pt x="502" y="318"/>
                    </a:lnTo>
                    <a:lnTo>
                      <a:pt x="503" y="307"/>
                    </a:lnTo>
                    <a:lnTo>
                      <a:pt x="505" y="297"/>
                    </a:lnTo>
                    <a:lnTo>
                      <a:pt x="506" y="274"/>
                    </a:lnTo>
                    <a:lnTo>
                      <a:pt x="506" y="263"/>
                    </a:lnTo>
                    <a:lnTo>
                      <a:pt x="506" y="257"/>
                    </a:lnTo>
                    <a:lnTo>
                      <a:pt x="507" y="253"/>
                    </a:lnTo>
                    <a:lnTo>
                      <a:pt x="506" y="220"/>
                    </a:lnTo>
                    <a:lnTo>
                      <a:pt x="503" y="188"/>
                    </a:lnTo>
                    <a:lnTo>
                      <a:pt x="497" y="157"/>
                    </a:lnTo>
                    <a:lnTo>
                      <a:pt x="490" y="128"/>
                    </a:lnTo>
                    <a:lnTo>
                      <a:pt x="480" y="98"/>
                    </a:lnTo>
                    <a:lnTo>
                      <a:pt x="470" y="71"/>
                    </a:lnTo>
                    <a:lnTo>
                      <a:pt x="457" y="44"/>
                    </a:lnTo>
                    <a:lnTo>
                      <a:pt x="443" y="19"/>
                    </a:lnTo>
                    <a:close/>
                  </a:path>
                </a:pathLst>
              </a:custGeom>
              <a:solidFill>
                <a:srgbClr val="575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6" name="Freeform 87"/>
              <p:cNvSpPr>
                <a:spLocks/>
              </p:cNvSpPr>
              <p:nvPr/>
            </p:nvSpPr>
            <p:spPr bwMode="auto">
              <a:xfrm>
                <a:off x="3956" y="1329"/>
                <a:ext cx="104" cy="139"/>
              </a:xfrm>
              <a:custGeom>
                <a:avLst/>
                <a:gdLst>
                  <a:gd name="T0" fmla="*/ 1 w 521"/>
                  <a:gd name="T1" fmla="*/ 0 h 696"/>
                  <a:gd name="T2" fmla="*/ 1 w 521"/>
                  <a:gd name="T3" fmla="*/ 0 h 696"/>
                  <a:gd name="T4" fmla="*/ 1 w 521"/>
                  <a:gd name="T5" fmla="*/ 0 h 696"/>
                  <a:gd name="T6" fmla="*/ 1 w 521"/>
                  <a:gd name="T7" fmla="*/ 0 h 696"/>
                  <a:gd name="T8" fmla="*/ 1 w 521"/>
                  <a:gd name="T9" fmla="*/ 0 h 696"/>
                  <a:gd name="T10" fmla="*/ 1 w 521"/>
                  <a:gd name="T11" fmla="*/ 0 h 696"/>
                  <a:gd name="T12" fmla="*/ 1 w 521"/>
                  <a:gd name="T13" fmla="*/ 1 h 696"/>
                  <a:gd name="T14" fmla="*/ 1 w 521"/>
                  <a:gd name="T15" fmla="*/ 1 h 696"/>
                  <a:gd name="T16" fmla="*/ 1 w 521"/>
                  <a:gd name="T17" fmla="*/ 1 h 696"/>
                  <a:gd name="T18" fmla="*/ 1 w 521"/>
                  <a:gd name="T19" fmla="*/ 1 h 696"/>
                  <a:gd name="T20" fmla="*/ 1 w 521"/>
                  <a:gd name="T21" fmla="*/ 1 h 696"/>
                  <a:gd name="T22" fmla="*/ 1 w 521"/>
                  <a:gd name="T23" fmla="*/ 1 h 696"/>
                  <a:gd name="T24" fmla="*/ 1 w 521"/>
                  <a:gd name="T25" fmla="*/ 1 h 696"/>
                  <a:gd name="T26" fmla="*/ 1 w 521"/>
                  <a:gd name="T27" fmla="*/ 1 h 696"/>
                  <a:gd name="T28" fmla="*/ 0 w 521"/>
                  <a:gd name="T29" fmla="*/ 1 h 696"/>
                  <a:gd name="T30" fmla="*/ 0 w 521"/>
                  <a:gd name="T31" fmla="*/ 1 h 696"/>
                  <a:gd name="T32" fmla="*/ 0 w 521"/>
                  <a:gd name="T33" fmla="*/ 1 h 696"/>
                  <a:gd name="T34" fmla="*/ 0 w 521"/>
                  <a:gd name="T35" fmla="*/ 1 h 696"/>
                  <a:gd name="T36" fmla="*/ 0 w 521"/>
                  <a:gd name="T37" fmla="*/ 1 h 696"/>
                  <a:gd name="T38" fmla="*/ 0 w 521"/>
                  <a:gd name="T39" fmla="*/ 1 h 696"/>
                  <a:gd name="T40" fmla="*/ 0 w 521"/>
                  <a:gd name="T41" fmla="*/ 1 h 696"/>
                  <a:gd name="T42" fmla="*/ 0 w 521"/>
                  <a:gd name="T43" fmla="*/ 1 h 696"/>
                  <a:gd name="T44" fmla="*/ 0 w 521"/>
                  <a:gd name="T45" fmla="*/ 1 h 696"/>
                  <a:gd name="T46" fmla="*/ 0 w 521"/>
                  <a:gd name="T47" fmla="*/ 1 h 696"/>
                  <a:gd name="T48" fmla="*/ 0 w 521"/>
                  <a:gd name="T49" fmla="*/ 1 h 696"/>
                  <a:gd name="T50" fmla="*/ 0 w 521"/>
                  <a:gd name="T51" fmla="*/ 1 h 696"/>
                  <a:gd name="T52" fmla="*/ 0 w 521"/>
                  <a:gd name="T53" fmla="*/ 1 h 696"/>
                  <a:gd name="T54" fmla="*/ 0 w 521"/>
                  <a:gd name="T55" fmla="*/ 1 h 696"/>
                  <a:gd name="T56" fmla="*/ 0 w 521"/>
                  <a:gd name="T57" fmla="*/ 1 h 696"/>
                  <a:gd name="T58" fmla="*/ 1 w 521"/>
                  <a:gd name="T59" fmla="*/ 1 h 696"/>
                  <a:gd name="T60" fmla="*/ 1 w 521"/>
                  <a:gd name="T61" fmla="*/ 1 h 696"/>
                  <a:gd name="T62" fmla="*/ 1 w 521"/>
                  <a:gd name="T63" fmla="*/ 1 h 696"/>
                  <a:gd name="T64" fmla="*/ 1 w 521"/>
                  <a:gd name="T65" fmla="*/ 1 h 696"/>
                  <a:gd name="T66" fmla="*/ 1 w 521"/>
                  <a:gd name="T67" fmla="*/ 1 h 696"/>
                  <a:gd name="T68" fmla="*/ 1 w 521"/>
                  <a:gd name="T69" fmla="*/ 1 h 696"/>
                  <a:gd name="T70" fmla="*/ 1 w 521"/>
                  <a:gd name="T71" fmla="*/ 1 h 696"/>
                  <a:gd name="T72" fmla="*/ 1 w 521"/>
                  <a:gd name="T73" fmla="*/ 1 h 696"/>
                  <a:gd name="T74" fmla="*/ 1 w 521"/>
                  <a:gd name="T75" fmla="*/ 1 h 696"/>
                  <a:gd name="T76" fmla="*/ 1 w 521"/>
                  <a:gd name="T77" fmla="*/ 1 h 696"/>
                  <a:gd name="T78" fmla="*/ 1 w 521"/>
                  <a:gd name="T79" fmla="*/ 0 h 696"/>
                  <a:gd name="T80" fmla="*/ 1 w 521"/>
                  <a:gd name="T81" fmla="*/ 0 h 696"/>
                  <a:gd name="T82" fmla="*/ 1 w 521"/>
                  <a:gd name="T83" fmla="*/ 0 h 696"/>
                  <a:gd name="T84" fmla="*/ 1 w 521"/>
                  <a:gd name="T85" fmla="*/ 0 h 696"/>
                  <a:gd name="T86" fmla="*/ 1 w 521"/>
                  <a:gd name="T87" fmla="*/ 0 h 6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696"/>
                  <a:gd name="T134" fmla="*/ 521 w 521"/>
                  <a:gd name="T135" fmla="*/ 696 h 6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696">
                    <a:moveTo>
                      <a:pt x="439" y="14"/>
                    </a:moveTo>
                    <a:lnTo>
                      <a:pt x="418" y="6"/>
                    </a:lnTo>
                    <a:lnTo>
                      <a:pt x="398" y="0"/>
                    </a:lnTo>
                    <a:lnTo>
                      <a:pt x="421" y="27"/>
                    </a:lnTo>
                    <a:lnTo>
                      <a:pt x="442" y="58"/>
                    </a:lnTo>
                    <a:lnTo>
                      <a:pt x="459" y="89"/>
                    </a:lnTo>
                    <a:lnTo>
                      <a:pt x="473" y="123"/>
                    </a:lnTo>
                    <a:lnTo>
                      <a:pt x="484" y="155"/>
                    </a:lnTo>
                    <a:lnTo>
                      <a:pt x="493" y="192"/>
                    </a:lnTo>
                    <a:lnTo>
                      <a:pt x="497" y="228"/>
                    </a:lnTo>
                    <a:lnTo>
                      <a:pt x="499" y="267"/>
                    </a:lnTo>
                    <a:lnTo>
                      <a:pt x="497" y="307"/>
                    </a:lnTo>
                    <a:lnTo>
                      <a:pt x="495" y="316"/>
                    </a:lnTo>
                    <a:lnTo>
                      <a:pt x="494" y="321"/>
                    </a:lnTo>
                    <a:lnTo>
                      <a:pt x="494" y="327"/>
                    </a:lnTo>
                    <a:lnTo>
                      <a:pt x="491" y="347"/>
                    </a:lnTo>
                    <a:lnTo>
                      <a:pt x="486" y="365"/>
                    </a:lnTo>
                    <a:lnTo>
                      <a:pt x="481" y="384"/>
                    </a:lnTo>
                    <a:lnTo>
                      <a:pt x="474" y="403"/>
                    </a:lnTo>
                    <a:lnTo>
                      <a:pt x="471" y="412"/>
                    </a:lnTo>
                    <a:lnTo>
                      <a:pt x="469" y="422"/>
                    </a:lnTo>
                    <a:lnTo>
                      <a:pt x="460" y="439"/>
                    </a:lnTo>
                    <a:lnTo>
                      <a:pt x="452" y="457"/>
                    </a:lnTo>
                    <a:lnTo>
                      <a:pt x="431" y="491"/>
                    </a:lnTo>
                    <a:lnTo>
                      <a:pt x="406" y="523"/>
                    </a:lnTo>
                    <a:lnTo>
                      <a:pt x="379" y="554"/>
                    </a:lnTo>
                    <a:lnTo>
                      <a:pt x="347" y="582"/>
                    </a:lnTo>
                    <a:lnTo>
                      <a:pt x="316" y="606"/>
                    </a:lnTo>
                    <a:lnTo>
                      <a:pt x="282" y="626"/>
                    </a:lnTo>
                    <a:lnTo>
                      <a:pt x="263" y="634"/>
                    </a:lnTo>
                    <a:lnTo>
                      <a:pt x="246" y="643"/>
                    </a:lnTo>
                    <a:lnTo>
                      <a:pt x="236" y="645"/>
                    </a:lnTo>
                    <a:lnTo>
                      <a:pt x="227" y="649"/>
                    </a:lnTo>
                    <a:lnTo>
                      <a:pt x="209" y="655"/>
                    </a:lnTo>
                    <a:lnTo>
                      <a:pt x="190" y="660"/>
                    </a:lnTo>
                    <a:lnTo>
                      <a:pt x="171" y="666"/>
                    </a:lnTo>
                    <a:lnTo>
                      <a:pt x="151" y="668"/>
                    </a:lnTo>
                    <a:lnTo>
                      <a:pt x="145" y="668"/>
                    </a:lnTo>
                    <a:lnTo>
                      <a:pt x="141" y="669"/>
                    </a:lnTo>
                    <a:lnTo>
                      <a:pt x="132" y="671"/>
                    </a:lnTo>
                    <a:lnTo>
                      <a:pt x="91" y="674"/>
                    </a:lnTo>
                    <a:lnTo>
                      <a:pt x="44" y="671"/>
                    </a:lnTo>
                    <a:lnTo>
                      <a:pt x="0" y="664"/>
                    </a:lnTo>
                    <a:lnTo>
                      <a:pt x="16" y="678"/>
                    </a:lnTo>
                    <a:lnTo>
                      <a:pt x="24" y="685"/>
                    </a:lnTo>
                    <a:lnTo>
                      <a:pt x="33" y="693"/>
                    </a:lnTo>
                    <a:lnTo>
                      <a:pt x="60" y="695"/>
                    </a:lnTo>
                    <a:lnTo>
                      <a:pt x="91" y="696"/>
                    </a:lnTo>
                    <a:lnTo>
                      <a:pt x="134" y="694"/>
                    </a:lnTo>
                    <a:lnTo>
                      <a:pt x="154" y="691"/>
                    </a:lnTo>
                    <a:lnTo>
                      <a:pt x="165" y="688"/>
                    </a:lnTo>
                    <a:lnTo>
                      <a:pt x="176" y="687"/>
                    </a:lnTo>
                    <a:lnTo>
                      <a:pt x="185" y="684"/>
                    </a:lnTo>
                    <a:lnTo>
                      <a:pt x="195" y="681"/>
                    </a:lnTo>
                    <a:lnTo>
                      <a:pt x="216" y="677"/>
                    </a:lnTo>
                    <a:lnTo>
                      <a:pt x="235" y="670"/>
                    </a:lnTo>
                    <a:lnTo>
                      <a:pt x="255" y="663"/>
                    </a:lnTo>
                    <a:lnTo>
                      <a:pt x="292" y="645"/>
                    </a:lnTo>
                    <a:lnTo>
                      <a:pt x="309" y="634"/>
                    </a:lnTo>
                    <a:lnTo>
                      <a:pt x="327" y="624"/>
                    </a:lnTo>
                    <a:lnTo>
                      <a:pt x="361" y="598"/>
                    </a:lnTo>
                    <a:lnTo>
                      <a:pt x="377" y="583"/>
                    </a:lnTo>
                    <a:lnTo>
                      <a:pt x="380" y="578"/>
                    </a:lnTo>
                    <a:lnTo>
                      <a:pt x="385" y="575"/>
                    </a:lnTo>
                    <a:lnTo>
                      <a:pt x="394" y="568"/>
                    </a:lnTo>
                    <a:lnTo>
                      <a:pt x="401" y="559"/>
                    </a:lnTo>
                    <a:lnTo>
                      <a:pt x="404" y="554"/>
                    </a:lnTo>
                    <a:lnTo>
                      <a:pt x="409" y="551"/>
                    </a:lnTo>
                    <a:lnTo>
                      <a:pt x="423" y="535"/>
                    </a:lnTo>
                    <a:lnTo>
                      <a:pt x="449" y="501"/>
                    </a:lnTo>
                    <a:lnTo>
                      <a:pt x="460" y="483"/>
                    </a:lnTo>
                    <a:lnTo>
                      <a:pt x="471" y="466"/>
                    </a:lnTo>
                    <a:lnTo>
                      <a:pt x="489" y="430"/>
                    </a:lnTo>
                    <a:lnTo>
                      <a:pt x="503" y="391"/>
                    </a:lnTo>
                    <a:lnTo>
                      <a:pt x="507" y="371"/>
                    </a:lnTo>
                    <a:lnTo>
                      <a:pt x="510" y="361"/>
                    </a:lnTo>
                    <a:lnTo>
                      <a:pt x="513" y="352"/>
                    </a:lnTo>
                    <a:lnTo>
                      <a:pt x="515" y="330"/>
                    </a:lnTo>
                    <a:lnTo>
                      <a:pt x="519" y="310"/>
                    </a:lnTo>
                    <a:lnTo>
                      <a:pt x="521" y="267"/>
                    </a:lnTo>
                    <a:lnTo>
                      <a:pt x="519" y="230"/>
                    </a:lnTo>
                    <a:lnTo>
                      <a:pt x="515" y="196"/>
                    </a:lnTo>
                    <a:lnTo>
                      <a:pt x="508" y="162"/>
                    </a:lnTo>
                    <a:lnTo>
                      <a:pt x="501" y="130"/>
                    </a:lnTo>
                    <a:lnTo>
                      <a:pt x="488" y="99"/>
                    </a:lnTo>
                    <a:lnTo>
                      <a:pt x="474" y="69"/>
                    </a:lnTo>
                    <a:lnTo>
                      <a:pt x="457" y="41"/>
                    </a:lnTo>
                    <a:lnTo>
                      <a:pt x="439" y="14"/>
                    </a:lnTo>
                    <a:close/>
                  </a:path>
                </a:pathLst>
              </a:custGeom>
              <a:solidFill>
                <a:srgbClr val="5F5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7" name="Freeform 88"/>
              <p:cNvSpPr>
                <a:spLocks/>
              </p:cNvSpPr>
              <p:nvPr/>
            </p:nvSpPr>
            <p:spPr bwMode="auto">
              <a:xfrm>
                <a:off x="3985" y="1347"/>
                <a:ext cx="91" cy="135"/>
              </a:xfrm>
              <a:custGeom>
                <a:avLst/>
                <a:gdLst>
                  <a:gd name="T0" fmla="*/ 1 w 457"/>
                  <a:gd name="T1" fmla="*/ 0 h 675"/>
                  <a:gd name="T2" fmla="*/ 1 w 457"/>
                  <a:gd name="T3" fmla="*/ 0 h 675"/>
                  <a:gd name="T4" fmla="*/ 1 w 457"/>
                  <a:gd name="T5" fmla="*/ 0 h 675"/>
                  <a:gd name="T6" fmla="*/ 1 w 457"/>
                  <a:gd name="T7" fmla="*/ 0 h 675"/>
                  <a:gd name="T8" fmla="*/ 1 w 457"/>
                  <a:gd name="T9" fmla="*/ 0 h 675"/>
                  <a:gd name="T10" fmla="*/ 1 w 457"/>
                  <a:gd name="T11" fmla="*/ 0 h 675"/>
                  <a:gd name="T12" fmla="*/ 1 w 457"/>
                  <a:gd name="T13" fmla="*/ 0 h 675"/>
                  <a:gd name="T14" fmla="*/ 1 w 457"/>
                  <a:gd name="T15" fmla="*/ 0 h 675"/>
                  <a:gd name="T16" fmla="*/ 1 w 457"/>
                  <a:gd name="T17" fmla="*/ 1 h 675"/>
                  <a:gd name="T18" fmla="*/ 1 w 457"/>
                  <a:gd name="T19" fmla="*/ 1 h 675"/>
                  <a:gd name="T20" fmla="*/ 1 w 457"/>
                  <a:gd name="T21" fmla="*/ 1 h 675"/>
                  <a:gd name="T22" fmla="*/ 1 w 457"/>
                  <a:gd name="T23" fmla="*/ 1 h 675"/>
                  <a:gd name="T24" fmla="*/ 1 w 457"/>
                  <a:gd name="T25" fmla="*/ 1 h 675"/>
                  <a:gd name="T26" fmla="*/ 1 w 457"/>
                  <a:gd name="T27" fmla="*/ 1 h 675"/>
                  <a:gd name="T28" fmla="*/ 1 w 457"/>
                  <a:gd name="T29" fmla="*/ 1 h 675"/>
                  <a:gd name="T30" fmla="*/ 0 w 457"/>
                  <a:gd name="T31" fmla="*/ 1 h 675"/>
                  <a:gd name="T32" fmla="*/ 0 w 457"/>
                  <a:gd name="T33" fmla="*/ 1 h 675"/>
                  <a:gd name="T34" fmla="*/ 0 w 457"/>
                  <a:gd name="T35" fmla="*/ 1 h 675"/>
                  <a:gd name="T36" fmla="*/ 0 w 457"/>
                  <a:gd name="T37" fmla="*/ 1 h 675"/>
                  <a:gd name="T38" fmla="*/ 0 w 457"/>
                  <a:gd name="T39" fmla="*/ 1 h 675"/>
                  <a:gd name="T40" fmla="*/ 0 w 457"/>
                  <a:gd name="T41" fmla="*/ 1 h 675"/>
                  <a:gd name="T42" fmla="*/ 0 w 457"/>
                  <a:gd name="T43" fmla="*/ 1 h 675"/>
                  <a:gd name="T44" fmla="*/ 0 w 457"/>
                  <a:gd name="T45" fmla="*/ 1 h 675"/>
                  <a:gd name="T46" fmla="*/ 0 w 457"/>
                  <a:gd name="T47" fmla="*/ 1 h 675"/>
                  <a:gd name="T48" fmla="*/ 0 w 457"/>
                  <a:gd name="T49" fmla="*/ 1 h 675"/>
                  <a:gd name="T50" fmla="*/ 0 w 457"/>
                  <a:gd name="T51" fmla="*/ 1 h 675"/>
                  <a:gd name="T52" fmla="*/ 0 w 457"/>
                  <a:gd name="T53" fmla="*/ 1 h 675"/>
                  <a:gd name="T54" fmla="*/ 0 w 457"/>
                  <a:gd name="T55" fmla="*/ 1 h 675"/>
                  <a:gd name="T56" fmla="*/ 0 w 457"/>
                  <a:gd name="T57" fmla="*/ 1 h 675"/>
                  <a:gd name="T58" fmla="*/ 0 w 457"/>
                  <a:gd name="T59" fmla="*/ 1 h 675"/>
                  <a:gd name="T60" fmla="*/ 0 w 457"/>
                  <a:gd name="T61" fmla="*/ 1 h 675"/>
                  <a:gd name="T62" fmla="*/ 0 w 457"/>
                  <a:gd name="T63" fmla="*/ 1 h 675"/>
                  <a:gd name="T64" fmla="*/ 0 w 457"/>
                  <a:gd name="T65" fmla="*/ 1 h 675"/>
                  <a:gd name="T66" fmla="*/ 0 w 457"/>
                  <a:gd name="T67" fmla="*/ 1 h 675"/>
                  <a:gd name="T68" fmla="*/ 1 w 457"/>
                  <a:gd name="T69" fmla="*/ 1 h 675"/>
                  <a:gd name="T70" fmla="*/ 1 w 457"/>
                  <a:gd name="T71" fmla="*/ 1 h 675"/>
                  <a:gd name="T72" fmla="*/ 1 w 457"/>
                  <a:gd name="T73" fmla="*/ 1 h 675"/>
                  <a:gd name="T74" fmla="*/ 1 w 457"/>
                  <a:gd name="T75" fmla="*/ 1 h 675"/>
                  <a:gd name="T76" fmla="*/ 1 w 457"/>
                  <a:gd name="T77" fmla="*/ 1 h 675"/>
                  <a:gd name="T78" fmla="*/ 1 w 457"/>
                  <a:gd name="T79" fmla="*/ 1 h 675"/>
                  <a:gd name="T80" fmla="*/ 1 w 457"/>
                  <a:gd name="T81" fmla="*/ 1 h 675"/>
                  <a:gd name="T82" fmla="*/ 1 w 457"/>
                  <a:gd name="T83" fmla="*/ 1 h 675"/>
                  <a:gd name="T84" fmla="*/ 1 w 457"/>
                  <a:gd name="T85" fmla="*/ 0 h 675"/>
                  <a:gd name="T86" fmla="*/ 1 w 457"/>
                  <a:gd name="T87" fmla="*/ 0 h 675"/>
                  <a:gd name="T88" fmla="*/ 1 w 457"/>
                  <a:gd name="T89" fmla="*/ 0 h 675"/>
                  <a:gd name="T90" fmla="*/ 1 w 457"/>
                  <a:gd name="T91" fmla="*/ 0 h 675"/>
                  <a:gd name="T92" fmla="*/ 1 w 457"/>
                  <a:gd name="T93" fmla="*/ 0 h 675"/>
                  <a:gd name="T94" fmla="*/ 1 w 457"/>
                  <a:gd name="T95" fmla="*/ 0 h 6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7"/>
                  <a:gd name="T145" fmla="*/ 0 h 675"/>
                  <a:gd name="T146" fmla="*/ 457 w 457"/>
                  <a:gd name="T147" fmla="*/ 675 h 6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7" h="675">
                    <a:moveTo>
                      <a:pt x="409" y="2"/>
                    </a:moveTo>
                    <a:lnTo>
                      <a:pt x="407" y="0"/>
                    </a:lnTo>
                    <a:lnTo>
                      <a:pt x="418" y="40"/>
                    </a:lnTo>
                    <a:lnTo>
                      <a:pt x="427" y="83"/>
                    </a:lnTo>
                    <a:lnTo>
                      <a:pt x="433" y="127"/>
                    </a:lnTo>
                    <a:lnTo>
                      <a:pt x="435" y="174"/>
                    </a:lnTo>
                    <a:lnTo>
                      <a:pt x="434" y="185"/>
                    </a:lnTo>
                    <a:lnTo>
                      <a:pt x="434" y="197"/>
                    </a:lnTo>
                    <a:lnTo>
                      <a:pt x="433" y="222"/>
                    </a:lnTo>
                    <a:lnTo>
                      <a:pt x="431" y="234"/>
                    </a:lnTo>
                    <a:lnTo>
                      <a:pt x="429" y="236"/>
                    </a:lnTo>
                    <a:lnTo>
                      <a:pt x="429" y="239"/>
                    </a:lnTo>
                    <a:lnTo>
                      <a:pt x="429" y="246"/>
                    </a:lnTo>
                    <a:lnTo>
                      <a:pt x="426" y="271"/>
                    </a:lnTo>
                    <a:lnTo>
                      <a:pt x="420" y="294"/>
                    </a:lnTo>
                    <a:lnTo>
                      <a:pt x="417" y="305"/>
                    </a:lnTo>
                    <a:lnTo>
                      <a:pt x="415" y="318"/>
                    </a:lnTo>
                    <a:lnTo>
                      <a:pt x="410" y="328"/>
                    </a:lnTo>
                    <a:lnTo>
                      <a:pt x="407" y="339"/>
                    </a:lnTo>
                    <a:lnTo>
                      <a:pt x="399" y="362"/>
                    </a:lnTo>
                    <a:lnTo>
                      <a:pt x="389" y="382"/>
                    </a:lnTo>
                    <a:lnTo>
                      <a:pt x="385" y="387"/>
                    </a:lnTo>
                    <a:lnTo>
                      <a:pt x="383" y="392"/>
                    </a:lnTo>
                    <a:lnTo>
                      <a:pt x="378" y="404"/>
                    </a:lnTo>
                    <a:lnTo>
                      <a:pt x="372" y="413"/>
                    </a:lnTo>
                    <a:lnTo>
                      <a:pt x="368" y="417"/>
                    </a:lnTo>
                    <a:lnTo>
                      <a:pt x="366" y="423"/>
                    </a:lnTo>
                    <a:lnTo>
                      <a:pt x="353" y="443"/>
                    </a:lnTo>
                    <a:lnTo>
                      <a:pt x="339" y="461"/>
                    </a:lnTo>
                    <a:lnTo>
                      <a:pt x="331" y="471"/>
                    </a:lnTo>
                    <a:lnTo>
                      <a:pt x="324" y="481"/>
                    </a:lnTo>
                    <a:lnTo>
                      <a:pt x="307" y="499"/>
                    </a:lnTo>
                    <a:lnTo>
                      <a:pt x="291" y="518"/>
                    </a:lnTo>
                    <a:lnTo>
                      <a:pt x="259" y="547"/>
                    </a:lnTo>
                    <a:lnTo>
                      <a:pt x="250" y="552"/>
                    </a:lnTo>
                    <a:lnTo>
                      <a:pt x="242" y="559"/>
                    </a:lnTo>
                    <a:lnTo>
                      <a:pt x="226" y="573"/>
                    </a:lnTo>
                    <a:lnTo>
                      <a:pt x="192" y="595"/>
                    </a:lnTo>
                    <a:lnTo>
                      <a:pt x="174" y="605"/>
                    </a:lnTo>
                    <a:lnTo>
                      <a:pt x="165" y="610"/>
                    </a:lnTo>
                    <a:lnTo>
                      <a:pt x="160" y="612"/>
                    </a:lnTo>
                    <a:lnTo>
                      <a:pt x="158" y="613"/>
                    </a:lnTo>
                    <a:lnTo>
                      <a:pt x="157" y="616"/>
                    </a:lnTo>
                    <a:lnTo>
                      <a:pt x="154" y="616"/>
                    </a:lnTo>
                    <a:lnTo>
                      <a:pt x="151" y="617"/>
                    </a:lnTo>
                    <a:lnTo>
                      <a:pt x="147" y="619"/>
                    </a:lnTo>
                    <a:lnTo>
                      <a:pt x="138" y="624"/>
                    </a:lnTo>
                    <a:lnTo>
                      <a:pt x="120" y="632"/>
                    </a:lnTo>
                    <a:lnTo>
                      <a:pt x="81" y="644"/>
                    </a:lnTo>
                    <a:lnTo>
                      <a:pt x="61" y="649"/>
                    </a:lnTo>
                    <a:lnTo>
                      <a:pt x="41" y="653"/>
                    </a:lnTo>
                    <a:lnTo>
                      <a:pt x="0" y="660"/>
                    </a:lnTo>
                    <a:lnTo>
                      <a:pt x="27" y="668"/>
                    </a:lnTo>
                    <a:lnTo>
                      <a:pt x="56" y="675"/>
                    </a:lnTo>
                    <a:lnTo>
                      <a:pt x="90" y="664"/>
                    </a:lnTo>
                    <a:lnTo>
                      <a:pt x="124" y="653"/>
                    </a:lnTo>
                    <a:lnTo>
                      <a:pt x="156" y="638"/>
                    </a:lnTo>
                    <a:lnTo>
                      <a:pt x="172" y="630"/>
                    </a:lnTo>
                    <a:lnTo>
                      <a:pt x="189" y="624"/>
                    </a:lnTo>
                    <a:lnTo>
                      <a:pt x="218" y="604"/>
                    </a:lnTo>
                    <a:lnTo>
                      <a:pt x="233" y="593"/>
                    </a:lnTo>
                    <a:lnTo>
                      <a:pt x="249" y="583"/>
                    </a:lnTo>
                    <a:lnTo>
                      <a:pt x="263" y="570"/>
                    </a:lnTo>
                    <a:lnTo>
                      <a:pt x="277" y="559"/>
                    </a:lnTo>
                    <a:lnTo>
                      <a:pt x="291" y="545"/>
                    </a:lnTo>
                    <a:lnTo>
                      <a:pt x="298" y="539"/>
                    </a:lnTo>
                    <a:lnTo>
                      <a:pt x="299" y="536"/>
                    </a:lnTo>
                    <a:lnTo>
                      <a:pt x="301" y="535"/>
                    </a:lnTo>
                    <a:lnTo>
                      <a:pt x="306" y="533"/>
                    </a:lnTo>
                    <a:lnTo>
                      <a:pt x="323" y="513"/>
                    </a:lnTo>
                    <a:lnTo>
                      <a:pt x="324" y="509"/>
                    </a:lnTo>
                    <a:lnTo>
                      <a:pt x="326" y="507"/>
                    </a:lnTo>
                    <a:lnTo>
                      <a:pt x="331" y="502"/>
                    </a:lnTo>
                    <a:lnTo>
                      <a:pt x="340" y="493"/>
                    </a:lnTo>
                    <a:lnTo>
                      <a:pt x="356" y="473"/>
                    </a:lnTo>
                    <a:lnTo>
                      <a:pt x="362" y="463"/>
                    </a:lnTo>
                    <a:lnTo>
                      <a:pt x="370" y="454"/>
                    </a:lnTo>
                    <a:lnTo>
                      <a:pt x="376" y="442"/>
                    </a:lnTo>
                    <a:lnTo>
                      <a:pt x="383" y="432"/>
                    </a:lnTo>
                    <a:lnTo>
                      <a:pt x="395" y="412"/>
                    </a:lnTo>
                    <a:lnTo>
                      <a:pt x="418" y="369"/>
                    </a:lnTo>
                    <a:lnTo>
                      <a:pt x="419" y="362"/>
                    </a:lnTo>
                    <a:lnTo>
                      <a:pt x="422" y="356"/>
                    </a:lnTo>
                    <a:lnTo>
                      <a:pt x="426" y="345"/>
                    </a:lnTo>
                    <a:lnTo>
                      <a:pt x="434" y="322"/>
                    </a:lnTo>
                    <a:lnTo>
                      <a:pt x="441" y="297"/>
                    </a:lnTo>
                    <a:lnTo>
                      <a:pt x="446" y="274"/>
                    </a:lnTo>
                    <a:lnTo>
                      <a:pt x="453" y="225"/>
                    </a:lnTo>
                    <a:lnTo>
                      <a:pt x="456" y="198"/>
                    </a:lnTo>
                    <a:lnTo>
                      <a:pt x="457" y="174"/>
                    </a:lnTo>
                    <a:lnTo>
                      <a:pt x="456" y="137"/>
                    </a:lnTo>
                    <a:lnTo>
                      <a:pt x="452" y="103"/>
                    </a:lnTo>
                    <a:lnTo>
                      <a:pt x="446" y="69"/>
                    </a:lnTo>
                    <a:lnTo>
                      <a:pt x="440" y="39"/>
                    </a:lnTo>
                    <a:lnTo>
                      <a:pt x="424" y="19"/>
                    </a:lnTo>
                    <a:lnTo>
                      <a:pt x="409" y="2"/>
                    </a:lnTo>
                    <a:close/>
                  </a:path>
                </a:pathLst>
              </a:custGeom>
              <a:solidFill>
                <a:srgbClr val="3F3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8" name="Freeform 89"/>
              <p:cNvSpPr>
                <a:spLocks/>
              </p:cNvSpPr>
              <p:nvPr/>
            </p:nvSpPr>
            <p:spPr bwMode="auto">
              <a:xfrm>
                <a:off x="3996" y="1355"/>
                <a:ext cx="84" cy="128"/>
              </a:xfrm>
              <a:custGeom>
                <a:avLst/>
                <a:gdLst>
                  <a:gd name="T0" fmla="*/ 1 w 420"/>
                  <a:gd name="T1" fmla="*/ 0 h 640"/>
                  <a:gd name="T2" fmla="*/ 1 w 420"/>
                  <a:gd name="T3" fmla="*/ 0 h 640"/>
                  <a:gd name="T4" fmla="*/ 1 w 420"/>
                  <a:gd name="T5" fmla="*/ 0 h 640"/>
                  <a:gd name="T6" fmla="*/ 1 w 420"/>
                  <a:gd name="T7" fmla="*/ 0 h 640"/>
                  <a:gd name="T8" fmla="*/ 1 w 420"/>
                  <a:gd name="T9" fmla="*/ 0 h 640"/>
                  <a:gd name="T10" fmla="*/ 1 w 420"/>
                  <a:gd name="T11" fmla="*/ 0 h 640"/>
                  <a:gd name="T12" fmla="*/ 1 w 420"/>
                  <a:gd name="T13" fmla="*/ 1 h 640"/>
                  <a:gd name="T14" fmla="*/ 1 w 420"/>
                  <a:gd name="T15" fmla="*/ 1 h 640"/>
                  <a:gd name="T16" fmla="*/ 1 w 420"/>
                  <a:gd name="T17" fmla="*/ 1 h 640"/>
                  <a:gd name="T18" fmla="*/ 0 w 420"/>
                  <a:gd name="T19" fmla="*/ 1 h 640"/>
                  <a:gd name="T20" fmla="*/ 0 w 420"/>
                  <a:gd name="T21" fmla="*/ 1 h 640"/>
                  <a:gd name="T22" fmla="*/ 0 w 420"/>
                  <a:gd name="T23" fmla="*/ 1 h 640"/>
                  <a:gd name="T24" fmla="*/ 0 w 420"/>
                  <a:gd name="T25" fmla="*/ 1 h 640"/>
                  <a:gd name="T26" fmla="*/ 0 w 420"/>
                  <a:gd name="T27" fmla="*/ 1 h 640"/>
                  <a:gd name="T28" fmla="*/ 0 w 420"/>
                  <a:gd name="T29" fmla="*/ 1 h 640"/>
                  <a:gd name="T30" fmla="*/ 0 w 420"/>
                  <a:gd name="T31" fmla="*/ 1 h 640"/>
                  <a:gd name="T32" fmla="*/ 0 w 420"/>
                  <a:gd name="T33" fmla="*/ 1 h 640"/>
                  <a:gd name="T34" fmla="*/ 0 w 420"/>
                  <a:gd name="T35" fmla="*/ 1 h 640"/>
                  <a:gd name="T36" fmla="*/ 0 w 420"/>
                  <a:gd name="T37" fmla="*/ 1 h 640"/>
                  <a:gd name="T38" fmla="*/ 0 w 420"/>
                  <a:gd name="T39" fmla="*/ 1 h 640"/>
                  <a:gd name="T40" fmla="*/ 0 w 420"/>
                  <a:gd name="T41" fmla="*/ 1 h 640"/>
                  <a:gd name="T42" fmla="*/ 0 w 420"/>
                  <a:gd name="T43" fmla="*/ 1 h 640"/>
                  <a:gd name="T44" fmla="*/ 0 w 420"/>
                  <a:gd name="T45" fmla="*/ 1 h 640"/>
                  <a:gd name="T46" fmla="*/ 0 w 420"/>
                  <a:gd name="T47" fmla="*/ 1 h 640"/>
                  <a:gd name="T48" fmla="*/ 0 w 420"/>
                  <a:gd name="T49" fmla="*/ 1 h 640"/>
                  <a:gd name="T50" fmla="*/ 0 w 420"/>
                  <a:gd name="T51" fmla="*/ 1 h 640"/>
                  <a:gd name="T52" fmla="*/ 0 w 420"/>
                  <a:gd name="T53" fmla="*/ 1 h 640"/>
                  <a:gd name="T54" fmla="*/ 1 w 420"/>
                  <a:gd name="T55" fmla="*/ 1 h 640"/>
                  <a:gd name="T56" fmla="*/ 1 w 420"/>
                  <a:gd name="T57" fmla="*/ 1 h 640"/>
                  <a:gd name="T58" fmla="*/ 1 w 420"/>
                  <a:gd name="T59" fmla="*/ 1 h 640"/>
                  <a:gd name="T60" fmla="*/ 1 w 420"/>
                  <a:gd name="T61" fmla="*/ 1 h 640"/>
                  <a:gd name="T62" fmla="*/ 1 w 420"/>
                  <a:gd name="T63" fmla="*/ 0 h 640"/>
                  <a:gd name="T64" fmla="*/ 1 w 420"/>
                  <a:gd name="T65" fmla="*/ 0 h 640"/>
                  <a:gd name="T66" fmla="*/ 1 w 420"/>
                  <a:gd name="T67" fmla="*/ 0 h 640"/>
                  <a:gd name="T68" fmla="*/ 1 w 420"/>
                  <a:gd name="T69" fmla="*/ 0 h 640"/>
                  <a:gd name="T70" fmla="*/ 1 w 420"/>
                  <a:gd name="T71" fmla="*/ 0 h 640"/>
                  <a:gd name="T72" fmla="*/ 1 w 420"/>
                  <a:gd name="T73" fmla="*/ 0 h 640"/>
                  <a:gd name="T74" fmla="*/ 1 w 420"/>
                  <a:gd name="T75" fmla="*/ 0 h 6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640"/>
                  <a:gd name="T116" fmla="*/ 420 w 420"/>
                  <a:gd name="T117" fmla="*/ 640 h 6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640">
                    <a:moveTo>
                      <a:pt x="413" y="38"/>
                    </a:moveTo>
                    <a:lnTo>
                      <a:pt x="384" y="0"/>
                    </a:lnTo>
                    <a:lnTo>
                      <a:pt x="390" y="30"/>
                    </a:lnTo>
                    <a:lnTo>
                      <a:pt x="396" y="64"/>
                    </a:lnTo>
                    <a:lnTo>
                      <a:pt x="400" y="98"/>
                    </a:lnTo>
                    <a:lnTo>
                      <a:pt x="401" y="135"/>
                    </a:lnTo>
                    <a:lnTo>
                      <a:pt x="400" y="159"/>
                    </a:lnTo>
                    <a:lnTo>
                      <a:pt x="397" y="186"/>
                    </a:lnTo>
                    <a:lnTo>
                      <a:pt x="390" y="235"/>
                    </a:lnTo>
                    <a:lnTo>
                      <a:pt x="385" y="258"/>
                    </a:lnTo>
                    <a:lnTo>
                      <a:pt x="378" y="283"/>
                    </a:lnTo>
                    <a:lnTo>
                      <a:pt x="370" y="306"/>
                    </a:lnTo>
                    <a:lnTo>
                      <a:pt x="366" y="317"/>
                    </a:lnTo>
                    <a:lnTo>
                      <a:pt x="363" y="323"/>
                    </a:lnTo>
                    <a:lnTo>
                      <a:pt x="362" y="330"/>
                    </a:lnTo>
                    <a:lnTo>
                      <a:pt x="339" y="373"/>
                    </a:lnTo>
                    <a:lnTo>
                      <a:pt x="327" y="393"/>
                    </a:lnTo>
                    <a:lnTo>
                      <a:pt x="320" y="403"/>
                    </a:lnTo>
                    <a:lnTo>
                      <a:pt x="314" y="415"/>
                    </a:lnTo>
                    <a:lnTo>
                      <a:pt x="306" y="424"/>
                    </a:lnTo>
                    <a:lnTo>
                      <a:pt x="300" y="434"/>
                    </a:lnTo>
                    <a:lnTo>
                      <a:pt x="284" y="454"/>
                    </a:lnTo>
                    <a:lnTo>
                      <a:pt x="275" y="463"/>
                    </a:lnTo>
                    <a:lnTo>
                      <a:pt x="270" y="468"/>
                    </a:lnTo>
                    <a:lnTo>
                      <a:pt x="268" y="470"/>
                    </a:lnTo>
                    <a:lnTo>
                      <a:pt x="267" y="474"/>
                    </a:lnTo>
                    <a:lnTo>
                      <a:pt x="250" y="494"/>
                    </a:lnTo>
                    <a:lnTo>
                      <a:pt x="245" y="496"/>
                    </a:lnTo>
                    <a:lnTo>
                      <a:pt x="243" y="497"/>
                    </a:lnTo>
                    <a:lnTo>
                      <a:pt x="242" y="500"/>
                    </a:lnTo>
                    <a:lnTo>
                      <a:pt x="235" y="506"/>
                    </a:lnTo>
                    <a:lnTo>
                      <a:pt x="221" y="520"/>
                    </a:lnTo>
                    <a:lnTo>
                      <a:pt x="207" y="531"/>
                    </a:lnTo>
                    <a:lnTo>
                      <a:pt x="193" y="544"/>
                    </a:lnTo>
                    <a:lnTo>
                      <a:pt x="177" y="554"/>
                    </a:lnTo>
                    <a:lnTo>
                      <a:pt x="162" y="565"/>
                    </a:lnTo>
                    <a:lnTo>
                      <a:pt x="133" y="585"/>
                    </a:lnTo>
                    <a:lnTo>
                      <a:pt x="116" y="591"/>
                    </a:lnTo>
                    <a:lnTo>
                      <a:pt x="100" y="599"/>
                    </a:lnTo>
                    <a:lnTo>
                      <a:pt x="68" y="614"/>
                    </a:lnTo>
                    <a:lnTo>
                      <a:pt x="34" y="625"/>
                    </a:lnTo>
                    <a:lnTo>
                      <a:pt x="0" y="636"/>
                    </a:lnTo>
                    <a:lnTo>
                      <a:pt x="55" y="640"/>
                    </a:lnTo>
                    <a:lnTo>
                      <a:pt x="82" y="629"/>
                    </a:lnTo>
                    <a:lnTo>
                      <a:pt x="95" y="622"/>
                    </a:lnTo>
                    <a:lnTo>
                      <a:pt x="102" y="619"/>
                    </a:lnTo>
                    <a:lnTo>
                      <a:pt x="110" y="616"/>
                    </a:lnTo>
                    <a:lnTo>
                      <a:pt x="137" y="603"/>
                    </a:lnTo>
                    <a:lnTo>
                      <a:pt x="165" y="588"/>
                    </a:lnTo>
                    <a:lnTo>
                      <a:pt x="190" y="570"/>
                    </a:lnTo>
                    <a:lnTo>
                      <a:pt x="215" y="551"/>
                    </a:lnTo>
                    <a:lnTo>
                      <a:pt x="238" y="530"/>
                    </a:lnTo>
                    <a:lnTo>
                      <a:pt x="263" y="509"/>
                    </a:lnTo>
                    <a:lnTo>
                      <a:pt x="282" y="488"/>
                    </a:lnTo>
                    <a:lnTo>
                      <a:pt x="300" y="469"/>
                    </a:lnTo>
                    <a:lnTo>
                      <a:pt x="316" y="447"/>
                    </a:lnTo>
                    <a:lnTo>
                      <a:pt x="331" y="427"/>
                    </a:lnTo>
                    <a:lnTo>
                      <a:pt x="345" y="404"/>
                    </a:lnTo>
                    <a:lnTo>
                      <a:pt x="351" y="393"/>
                    </a:lnTo>
                    <a:lnTo>
                      <a:pt x="358" y="383"/>
                    </a:lnTo>
                    <a:lnTo>
                      <a:pt x="380" y="337"/>
                    </a:lnTo>
                    <a:lnTo>
                      <a:pt x="388" y="313"/>
                    </a:lnTo>
                    <a:lnTo>
                      <a:pt x="389" y="306"/>
                    </a:lnTo>
                    <a:lnTo>
                      <a:pt x="392" y="300"/>
                    </a:lnTo>
                    <a:lnTo>
                      <a:pt x="396" y="289"/>
                    </a:lnTo>
                    <a:lnTo>
                      <a:pt x="403" y="264"/>
                    </a:lnTo>
                    <a:lnTo>
                      <a:pt x="410" y="240"/>
                    </a:lnTo>
                    <a:lnTo>
                      <a:pt x="417" y="188"/>
                    </a:lnTo>
                    <a:lnTo>
                      <a:pt x="419" y="161"/>
                    </a:lnTo>
                    <a:lnTo>
                      <a:pt x="419" y="147"/>
                    </a:lnTo>
                    <a:lnTo>
                      <a:pt x="419" y="140"/>
                    </a:lnTo>
                    <a:lnTo>
                      <a:pt x="419" y="137"/>
                    </a:lnTo>
                    <a:lnTo>
                      <a:pt x="420" y="135"/>
                    </a:lnTo>
                    <a:lnTo>
                      <a:pt x="419" y="108"/>
                    </a:lnTo>
                    <a:lnTo>
                      <a:pt x="418" y="85"/>
                    </a:lnTo>
                    <a:lnTo>
                      <a:pt x="413" y="38"/>
                    </a:lnTo>
                    <a:close/>
                  </a:path>
                </a:pathLst>
              </a:custGeom>
              <a:solidFill>
                <a:srgbClr val="373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9" name="Freeform 90"/>
              <p:cNvSpPr>
                <a:spLocks/>
              </p:cNvSpPr>
              <p:nvPr/>
            </p:nvSpPr>
            <p:spPr bwMode="auto">
              <a:xfrm>
                <a:off x="3977" y="1341"/>
                <a:ext cx="95" cy="138"/>
              </a:xfrm>
              <a:custGeom>
                <a:avLst/>
                <a:gdLst>
                  <a:gd name="T0" fmla="*/ 1 w 475"/>
                  <a:gd name="T1" fmla="*/ 0 h 691"/>
                  <a:gd name="T2" fmla="*/ 1 w 475"/>
                  <a:gd name="T3" fmla="*/ 0 h 691"/>
                  <a:gd name="T4" fmla="*/ 1 w 475"/>
                  <a:gd name="T5" fmla="*/ 0 h 691"/>
                  <a:gd name="T6" fmla="*/ 1 w 475"/>
                  <a:gd name="T7" fmla="*/ 0 h 691"/>
                  <a:gd name="T8" fmla="*/ 1 w 475"/>
                  <a:gd name="T9" fmla="*/ 0 h 691"/>
                  <a:gd name="T10" fmla="*/ 1 w 475"/>
                  <a:gd name="T11" fmla="*/ 0 h 691"/>
                  <a:gd name="T12" fmla="*/ 1 w 475"/>
                  <a:gd name="T13" fmla="*/ 0 h 691"/>
                  <a:gd name="T14" fmla="*/ 1 w 475"/>
                  <a:gd name="T15" fmla="*/ 0 h 691"/>
                  <a:gd name="T16" fmla="*/ 1 w 475"/>
                  <a:gd name="T17" fmla="*/ 0 h 691"/>
                  <a:gd name="T18" fmla="*/ 1 w 475"/>
                  <a:gd name="T19" fmla="*/ 0 h 691"/>
                  <a:gd name="T20" fmla="*/ 1 w 475"/>
                  <a:gd name="T21" fmla="*/ 0 h 691"/>
                  <a:gd name="T22" fmla="*/ 1 w 475"/>
                  <a:gd name="T23" fmla="*/ 1 h 691"/>
                  <a:gd name="T24" fmla="*/ 1 w 475"/>
                  <a:gd name="T25" fmla="*/ 1 h 691"/>
                  <a:gd name="T26" fmla="*/ 1 w 475"/>
                  <a:gd name="T27" fmla="*/ 1 h 691"/>
                  <a:gd name="T28" fmla="*/ 1 w 475"/>
                  <a:gd name="T29" fmla="*/ 1 h 691"/>
                  <a:gd name="T30" fmla="*/ 1 w 475"/>
                  <a:gd name="T31" fmla="*/ 1 h 691"/>
                  <a:gd name="T32" fmla="*/ 0 w 475"/>
                  <a:gd name="T33" fmla="*/ 1 h 691"/>
                  <a:gd name="T34" fmla="*/ 0 w 475"/>
                  <a:gd name="T35" fmla="*/ 1 h 691"/>
                  <a:gd name="T36" fmla="*/ 0 w 475"/>
                  <a:gd name="T37" fmla="*/ 1 h 691"/>
                  <a:gd name="T38" fmla="*/ 0 w 475"/>
                  <a:gd name="T39" fmla="*/ 1 h 691"/>
                  <a:gd name="T40" fmla="*/ 0 w 475"/>
                  <a:gd name="T41" fmla="*/ 1 h 691"/>
                  <a:gd name="T42" fmla="*/ 0 w 475"/>
                  <a:gd name="T43" fmla="*/ 1 h 691"/>
                  <a:gd name="T44" fmla="*/ 0 w 475"/>
                  <a:gd name="T45" fmla="*/ 1 h 691"/>
                  <a:gd name="T46" fmla="*/ 0 w 475"/>
                  <a:gd name="T47" fmla="*/ 1 h 691"/>
                  <a:gd name="T48" fmla="*/ 0 w 475"/>
                  <a:gd name="T49" fmla="*/ 1 h 691"/>
                  <a:gd name="T50" fmla="*/ 0 w 475"/>
                  <a:gd name="T51" fmla="*/ 1 h 691"/>
                  <a:gd name="T52" fmla="*/ 0 w 475"/>
                  <a:gd name="T53" fmla="*/ 1 h 691"/>
                  <a:gd name="T54" fmla="*/ 0 w 475"/>
                  <a:gd name="T55" fmla="*/ 1 h 691"/>
                  <a:gd name="T56" fmla="*/ 0 w 475"/>
                  <a:gd name="T57" fmla="*/ 1 h 691"/>
                  <a:gd name="T58" fmla="*/ 0 w 475"/>
                  <a:gd name="T59" fmla="*/ 1 h 691"/>
                  <a:gd name="T60" fmla="*/ 0 w 475"/>
                  <a:gd name="T61" fmla="*/ 1 h 691"/>
                  <a:gd name="T62" fmla="*/ 0 w 475"/>
                  <a:gd name="T63" fmla="*/ 1 h 691"/>
                  <a:gd name="T64" fmla="*/ 0 w 475"/>
                  <a:gd name="T65" fmla="*/ 1 h 691"/>
                  <a:gd name="T66" fmla="*/ 0 w 475"/>
                  <a:gd name="T67" fmla="*/ 1 h 691"/>
                  <a:gd name="T68" fmla="*/ 1 w 475"/>
                  <a:gd name="T69" fmla="*/ 1 h 691"/>
                  <a:gd name="T70" fmla="*/ 1 w 475"/>
                  <a:gd name="T71" fmla="*/ 1 h 691"/>
                  <a:gd name="T72" fmla="*/ 1 w 475"/>
                  <a:gd name="T73" fmla="*/ 1 h 691"/>
                  <a:gd name="T74" fmla="*/ 1 w 475"/>
                  <a:gd name="T75" fmla="*/ 1 h 691"/>
                  <a:gd name="T76" fmla="*/ 1 w 475"/>
                  <a:gd name="T77" fmla="*/ 1 h 691"/>
                  <a:gd name="T78" fmla="*/ 1 w 475"/>
                  <a:gd name="T79" fmla="*/ 1 h 691"/>
                  <a:gd name="T80" fmla="*/ 1 w 475"/>
                  <a:gd name="T81" fmla="*/ 1 h 691"/>
                  <a:gd name="T82" fmla="*/ 1 w 475"/>
                  <a:gd name="T83" fmla="*/ 1 h 691"/>
                  <a:gd name="T84" fmla="*/ 1 w 475"/>
                  <a:gd name="T85" fmla="*/ 1 h 691"/>
                  <a:gd name="T86" fmla="*/ 1 w 475"/>
                  <a:gd name="T87" fmla="*/ 0 h 691"/>
                  <a:gd name="T88" fmla="*/ 1 w 475"/>
                  <a:gd name="T89" fmla="*/ 0 h 691"/>
                  <a:gd name="T90" fmla="*/ 1 w 475"/>
                  <a:gd name="T91" fmla="*/ 0 h 691"/>
                  <a:gd name="T92" fmla="*/ 1 w 475"/>
                  <a:gd name="T93" fmla="*/ 0 h 691"/>
                  <a:gd name="T94" fmla="*/ 1 w 475"/>
                  <a:gd name="T95" fmla="*/ 0 h 6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5"/>
                  <a:gd name="T145" fmla="*/ 0 h 691"/>
                  <a:gd name="T146" fmla="*/ 475 w 475"/>
                  <a:gd name="T147" fmla="*/ 691 h 6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5" h="691">
                    <a:moveTo>
                      <a:pt x="475" y="205"/>
                    </a:moveTo>
                    <a:lnTo>
                      <a:pt x="473" y="158"/>
                    </a:lnTo>
                    <a:lnTo>
                      <a:pt x="467" y="114"/>
                    </a:lnTo>
                    <a:lnTo>
                      <a:pt x="458" y="71"/>
                    </a:lnTo>
                    <a:lnTo>
                      <a:pt x="447" y="31"/>
                    </a:lnTo>
                    <a:lnTo>
                      <a:pt x="427" y="13"/>
                    </a:lnTo>
                    <a:lnTo>
                      <a:pt x="410" y="0"/>
                    </a:lnTo>
                    <a:lnTo>
                      <a:pt x="421" y="23"/>
                    </a:lnTo>
                    <a:lnTo>
                      <a:pt x="430" y="47"/>
                    </a:lnTo>
                    <a:lnTo>
                      <a:pt x="438" y="71"/>
                    </a:lnTo>
                    <a:lnTo>
                      <a:pt x="444" y="97"/>
                    </a:lnTo>
                    <a:lnTo>
                      <a:pt x="449" y="122"/>
                    </a:lnTo>
                    <a:lnTo>
                      <a:pt x="452" y="149"/>
                    </a:lnTo>
                    <a:lnTo>
                      <a:pt x="455" y="176"/>
                    </a:lnTo>
                    <a:lnTo>
                      <a:pt x="456" y="205"/>
                    </a:lnTo>
                    <a:lnTo>
                      <a:pt x="455" y="227"/>
                    </a:lnTo>
                    <a:lnTo>
                      <a:pt x="454" y="239"/>
                    </a:lnTo>
                    <a:lnTo>
                      <a:pt x="454" y="251"/>
                    </a:lnTo>
                    <a:lnTo>
                      <a:pt x="447" y="296"/>
                    </a:lnTo>
                    <a:lnTo>
                      <a:pt x="444" y="301"/>
                    </a:lnTo>
                    <a:lnTo>
                      <a:pt x="443" y="303"/>
                    </a:lnTo>
                    <a:lnTo>
                      <a:pt x="443" y="307"/>
                    </a:lnTo>
                    <a:lnTo>
                      <a:pt x="441" y="318"/>
                    </a:lnTo>
                    <a:lnTo>
                      <a:pt x="435" y="341"/>
                    </a:lnTo>
                    <a:lnTo>
                      <a:pt x="421" y="384"/>
                    </a:lnTo>
                    <a:lnTo>
                      <a:pt x="415" y="393"/>
                    </a:lnTo>
                    <a:lnTo>
                      <a:pt x="410" y="403"/>
                    </a:lnTo>
                    <a:lnTo>
                      <a:pt x="400" y="423"/>
                    </a:lnTo>
                    <a:lnTo>
                      <a:pt x="376" y="462"/>
                    </a:lnTo>
                    <a:lnTo>
                      <a:pt x="362" y="480"/>
                    </a:lnTo>
                    <a:lnTo>
                      <a:pt x="348" y="499"/>
                    </a:lnTo>
                    <a:lnTo>
                      <a:pt x="316" y="536"/>
                    </a:lnTo>
                    <a:lnTo>
                      <a:pt x="282" y="566"/>
                    </a:lnTo>
                    <a:lnTo>
                      <a:pt x="264" y="580"/>
                    </a:lnTo>
                    <a:lnTo>
                      <a:pt x="247" y="593"/>
                    </a:lnTo>
                    <a:lnTo>
                      <a:pt x="228" y="605"/>
                    </a:lnTo>
                    <a:lnTo>
                      <a:pt x="210" y="616"/>
                    </a:lnTo>
                    <a:lnTo>
                      <a:pt x="171" y="636"/>
                    </a:lnTo>
                    <a:lnTo>
                      <a:pt x="130" y="651"/>
                    </a:lnTo>
                    <a:lnTo>
                      <a:pt x="119" y="653"/>
                    </a:lnTo>
                    <a:lnTo>
                      <a:pt x="115" y="653"/>
                    </a:lnTo>
                    <a:lnTo>
                      <a:pt x="113" y="655"/>
                    </a:lnTo>
                    <a:lnTo>
                      <a:pt x="109" y="657"/>
                    </a:lnTo>
                    <a:lnTo>
                      <a:pt x="88" y="663"/>
                    </a:lnTo>
                    <a:lnTo>
                      <a:pt x="65" y="666"/>
                    </a:lnTo>
                    <a:lnTo>
                      <a:pt x="44" y="670"/>
                    </a:lnTo>
                    <a:lnTo>
                      <a:pt x="21" y="673"/>
                    </a:lnTo>
                    <a:lnTo>
                      <a:pt x="0" y="675"/>
                    </a:lnTo>
                    <a:lnTo>
                      <a:pt x="19" y="683"/>
                    </a:lnTo>
                    <a:lnTo>
                      <a:pt x="40" y="691"/>
                    </a:lnTo>
                    <a:lnTo>
                      <a:pt x="81" y="684"/>
                    </a:lnTo>
                    <a:lnTo>
                      <a:pt x="101" y="680"/>
                    </a:lnTo>
                    <a:lnTo>
                      <a:pt x="121" y="675"/>
                    </a:lnTo>
                    <a:lnTo>
                      <a:pt x="160" y="663"/>
                    </a:lnTo>
                    <a:lnTo>
                      <a:pt x="178" y="655"/>
                    </a:lnTo>
                    <a:lnTo>
                      <a:pt x="187" y="650"/>
                    </a:lnTo>
                    <a:lnTo>
                      <a:pt x="191" y="648"/>
                    </a:lnTo>
                    <a:lnTo>
                      <a:pt x="194" y="647"/>
                    </a:lnTo>
                    <a:lnTo>
                      <a:pt x="197" y="647"/>
                    </a:lnTo>
                    <a:lnTo>
                      <a:pt x="198" y="644"/>
                    </a:lnTo>
                    <a:lnTo>
                      <a:pt x="200" y="643"/>
                    </a:lnTo>
                    <a:lnTo>
                      <a:pt x="205" y="641"/>
                    </a:lnTo>
                    <a:lnTo>
                      <a:pt x="214" y="636"/>
                    </a:lnTo>
                    <a:lnTo>
                      <a:pt x="232" y="626"/>
                    </a:lnTo>
                    <a:lnTo>
                      <a:pt x="266" y="604"/>
                    </a:lnTo>
                    <a:lnTo>
                      <a:pt x="282" y="590"/>
                    </a:lnTo>
                    <a:lnTo>
                      <a:pt x="290" y="583"/>
                    </a:lnTo>
                    <a:lnTo>
                      <a:pt x="299" y="578"/>
                    </a:lnTo>
                    <a:lnTo>
                      <a:pt x="331" y="549"/>
                    </a:lnTo>
                    <a:lnTo>
                      <a:pt x="347" y="530"/>
                    </a:lnTo>
                    <a:lnTo>
                      <a:pt x="364" y="512"/>
                    </a:lnTo>
                    <a:lnTo>
                      <a:pt x="371" y="502"/>
                    </a:lnTo>
                    <a:lnTo>
                      <a:pt x="379" y="492"/>
                    </a:lnTo>
                    <a:lnTo>
                      <a:pt x="393" y="474"/>
                    </a:lnTo>
                    <a:lnTo>
                      <a:pt x="406" y="454"/>
                    </a:lnTo>
                    <a:lnTo>
                      <a:pt x="408" y="448"/>
                    </a:lnTo>
                    <a:lnTo>
                      <a:pt x="412" y="444"/>
                    </a:lnTo>
                    <a:lnTo>
                      <a:pt x="418" y="435"/>
                    </a:lnTo>
                    <a:lnTo>
                      <a:pt x="423" y="423"/>
                    </a:lnTo>
                    <a:lnTo>
                      <a:pt x="425" y="418"/>
                    </a:lnTo>
                    <a:lnTo>
                      <a:pt x="429" y="413"/>
                    </a:lnTo>
                    <a:lnTo>
                      <a:pt x="439" y="393"/>
                    </a:lnTo>
                    <a:lnTo>
                      <a:pt x="447" y="370"/>
                    </a:lnTo>
                    <a:lnTo>
                      <a:pt x="450" y="359"/>
                    </a:lnTo>
                    <a:lnTo>
                      <a:pt x="455" y="349"/>
                    </a:lnTo>
                    <a:lnTo>
                      <a:pt x="457" y="336"/>
                    </a:lnTo>
                    <a:lnTo>
                      <a:pt x="460" y="325"/>
                    </a:lnTo>
                    <a:lnTo>
                      <a:pt x="466" y="302"/>
                    </a:lnTo>
                    <a:lnTo>
                      <a:pt x="469" y="277"/>
                    </a:lnTo>
                    <a:lnTo>
                      <a:pt x="469" y="270"/>
                    </a:lnTo>
                    <a:lnTo>
                      <a:pt x="469" y="267"/>
                    </a:lnTo>
                    <a:lnTo>
                      <a:pt x="471" y="265"/>
                    </a:lnTo>
                    <a:lnTo>
                      <a:pt x="473" y="253"/>
                    </a:lnTo>
                    <a:lnTo>
                      <a:pt x="474" y="228"/>
                    </a:lnTo>
                    <a:lnTo>
                      <a:pt x="474" y="216"/>
                    </a:lnTo>
                    <a:lnTo>
                      <a:pt x="475" y="205"/>
                    </a:lnTo>
                    <a:close/>
                  </a:path>
                </a:pathLst>
              </a:custGeom>
              <a:solidFill>
                <a:srgbClr val="474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0" name="Freeform 91"/>
              <p:cNvSpPr>
                <a:spLocks/>
              </p:cNvSpPr>
              <p:nvPr/>
            </p:nvSpPr>
            <p:spPr bwMode="auto">
              <a:xfrm>
                <a:off x="4007" y="1363"/>
                <a:ext cx="78" cy="120"/>
              </a:xfrm>
              <a:custGeom>
                <a:avLst/>
                <a:gdLst>
                  <a:gd name="T0" fmla="*/ 1 w 387"/>
                  <a:gd name="T1" fmla="*/ 0 h 602"/>
                  <a:gd name="T2" fmla="*/ 1 w 387"/>
                  <a:gd name="T3" fmla="*/ 0 h 602"/>
                  <a:gd name="T4" fmla="*/ 1 w 387"/>
                  <a:gd name="T5" fmla="*/ 0 h 602"/>
                  <a:gd name="T6" fmla="*/ 1 w 387"/>
                  <a:gd name="T7" fmla="*/ 0 h 602"/>
                  <a:gd name="T8" fmla="*/ 1 w 387"/>
                  <a:gd name="T9" fmla="*/ 0 h 602"/>
                  <a:gd name="T10" fmla="*/ 1 w 387"/>
                  <a:gd name="T11" fmla="*/ 0 h 602"/>
                  <a:gd name="T12" fmla="*/ 1 w 387"/>
                  <a:gd name="T13" fmla="*/ 0 h 602"/>
                  <a:gd name="T14" fmla="*/ 1 w 387"/>
                  <a:gd name="T15" fmla="*/ 0 h 602"/>
                  <a:gd name="T16" fmla="*/ 0 w 387"/>
                  <a:gd name="T17" fmla="*/ 1 h 602"/>
                  <a:gd name="T18" fmla="*/ 0 w 387"/>
                  <a:gd name="T19" fmla="*/ 1 h 602"/>
                  <a:gd name="T20" fmla="*/ 0 w 387"/>
                  <a:gd name="T21" fmla="*/ 1 h 602"/>
                  <a:gd name="T22" fmla="*/ 0 w 387"/>
                  <a:gd name="T23" fmla="*/ 1 h 602"/>
                  <a:gd name="T24" fmla="*/ 0 w 387"/>
                  <a:gd name="T25" fmla="*/ 1 h 602"/>
                  <a:gd name="T26" fmla="*/ 0 w 387"/>
                  <a:gd name="T27" fmla="*/ 1 h 602"/>
                  <a:gd name="T28" fmla="*/ 0 w 387"/>
                  <a:gd name="T29" fmla="*/ 1 h 602"/>
                  <a:gd name="T30" fmla="*/ 0 w 387"/>
                  <a:gd name="T31" fmla="*/ 1 h 602"/>
                  <a:gd name="T32" fmla="*/ 0 w 387"/>
                  <a:gd name="T33" fmla="*/ 1 h 602"/>
                  <a:gd name="T34" fmla="*/ 0 w 387"/>
                  <a:gd name="T35" fmla="*/ 1 h 602"/>
                  <a:gd name="T36" fmla="*/ 0 w 387"/>
                  <a:gd name="T37" fmla="*/ 1 h 602"/>
                  <a:gd name="T38" fmla="*/ 0 w 387"/>
                  <a:gd name="T39" fmla="*/ 1 h 602"/>
                  <a:gd name="T40" fmla="*/ 0 w 387"/>
                  <a:gd name="T41" fmla="*/ 1 h 602"/>
                  <a:gd name="T42" fmla="*/ 0 w 387"/>
                  <a:gd name="T43" fmla="*/ 1 h 602"/>
                  <a:gd name="T44" fmla="*/ 0 w 387"/>
                  <a:gd name="T45" fmla="*/ 1 h 602"/>
                  <a:gd name="T46" fmla="*/ 0 w 387"/>
                  <a:gd name="T47" fmla="*/ 1 h 602"/>
                  <a:gd name="T48" fmla="*/ 1 w 387"/>
                  <a:gd name="T49" fmla="*/ 1 h 602"/>
                  <a:gd name="T50" fmla="*/ 1 w 387"/>
                  <a:gd name="T51" fmla="*/ 1 h 602"/>
                  <a:gd name="T52" fmla="*/ 1 w 387"/>
                  <a:gd name="T53" fmla="*/ 1 h 602"/>
                  <a:gd name="T54" fmla="*/ 1 w 387"/>
                  <a:gd name="T55" fmla="*/ 0 h 602"/>
                  <a:gd name="T56" fmla="*/ 1 w 387"/>
                  <a:gd name="T57" fmla="*/ 0 h 602"/>
                  <a:gd name="T58" fmla="*/ 1 w 387"/>
                  <a:gd name="T59" fmla="*/ 0 h 602"/>
                  <a:gd name="T60" fmla="*/ 1 w 387"/>
                  <a:gd name="T61" fmla="*/ 0 h 602"/>
                  <a:gd name="T62" fmla="*/ 1 w 387"/>
                  <a:gd name="T63" fmla="*/ 0 h 602"/>
                  <a:gd name="T64" fmla="*/ 1 w 387"/>
                  <a:gd name="T65" fmla="*/ 0 h 602"/>
                  <a:gd name="T66" fmla="*/ 1 w 387"/>
                  <a:gd name="T67" fmla="*/ 0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7"/>
                  <a:gd name="T103" fmla="*/ 0 h 602"/>
                  <a:gd name="T104" fmla="*/ 387 w 387"/>
                  <a:gd name="T105" fmla="*/ 602 h 6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7" h="602">
                    <a:moveTo>
                      <a:pt x="358" y="0"/>
                    </a:moveTo>
                    <a:lnTo>
                      <a:pt x="363" y="47"/>
                    </a:lnTo>
                    <a:lnTo>
                      <a:pt x="364" y="70"/>
                    </a:lnTo>
                    <a:lnTo>
                      <a:pt x="365" y="97"/>
                    </a:lnTo>
                    <a:lnTo>
                      <a:pt x="364" y="99"/>
                    </a:lnTo>
                    <a:lnTo>
                      <a:pt x="364" y="102"/>
                    </a:lnTo>
                    <a:lnTo>
                      <a:pt x="364" y="109"/>
                    </a:lnTo>
                    <a:lnTo>
                      <a:pt x="364" y="123"/>
                    </a:lnTo>
                    <a:lnTo>
                      <a:pt x="362" y="150"/>
                    </a:lnTo>
                    <a:lnTo>
                      <a:pt x="355" y="202"/>
                    </a:lnTo>
                    <a:lnTo>
                      <a:pt x="348" y="226"/>
                    </a:lnTo>
                    <a:lnTo>
                      <a:pt x="341" y="251"/>
                    </a:lnTo>
                    <a:lnTo>
                      <a:pt x="337" y="262"/>
                    </a:lnTo>
                    <a:lnTo>
                      <a:pt x="334" y="268"/>
                    </a:lnTo>
                    <a:lnTo>
                      <a:pt x="333" y="275"/>
                    </a:lnTo>
                    <a:lnTo>
                      <a:pt x="325" y="299"/>
                    </a:lnTo>
                    <a:lnTo>
                      <a:pt x="303" y="345"/>
                    </a:lnTo>
                    <a:lnTo>
                      <a:pt x="296" y="355"/>
                    </a:lnTo>
                    <a:lnTo>
                      <a:pt x="290" y="366"/>
                    </a:lnTo>
                    <a:lnTo>
                      <a:pt x="276" y="389"/>
                    </a:lnTo>
                    <a:lnTo>
                      <a:pt x="261" y="409"/>
                    </a:lnTo>
                    <a:lnTo>
                      <a:pt x="245" y="431"/>
                    </a:lnTo>
                    <a:lnTo>
                      <a:pt x="227" y="450"/>
                    </a:lnTo>
                    <a:lnTo>
                      <a:pt x="208" y="471"/>
                    </a:lnTo>
                    <a:lnTo>
                      <a:pt x="183" y="492"/>
                    </a:lnTo>
                    <a:lnTo>
                      <a:pt x="160" y="513"/>
                    </a:lnTo>
                    <a:lnTo>
                      <a:pt x="135" y="532"/>
                    </a:lnTo>
                    <a:lnTo>
                      <a:pt x="110" y="550"/>
                    </a:lnTo>
                    <a:lnTo>
                      <a:pt x="82" y="565"/>
                    </a:lnTo>
                    <a:lnTo>
                      <a:pt x="55" y="578"/>
                    </a:lnTo>
                    <a:lnTo>
                      <a:pt x="47" y="581"/>
                    </a:lnTo>
                    <a:lnTo>
                      <a:pt x="40" y="584"/>
                    </a:lnTo>
                    <a:lnTo>
                      <a:pt x="27" y="591"/>
                    </a:lnTo>
                    <a:lnTo>
                      <a:pt x="0" y="602"/>
                    </a:lnTo>
                    <a:lnTo>
                      <a:pt x="17" y="602"/>
                    </a:lnTo>
                    <a:lnTo>
                      <a:pt x="38" y="601"/>
                    </a:lnTo>
                    <a:lnTo>
                      <a:pt x="62" y="600"/>
                    </a:lnTo>
                    <a:lnTo>
                      <a:pt x="82" y="589"/>
                    </a:lnTo>
                    <a:lnTo>
                      <a:pt x="104" y="577"/>
                    </a:lnTo>
                    <a:lnTo>
                      <a:pt x="145" y="550"/>
                    </a:lnTo>
                    <a:lnTo>
                      <a:pt x="164" y="534"/>
                    </a:lnTo>
                    <a:lnTo>
                      <a:pt x="185" y="519"/>
                    </a:lnTo>
                    <a:lnTo>
                      <a:pt x="223" y="485"/>
                    </a:lnTo>
                    <a:lnTo>
                      <a:pt x="232" y="474"/>
                    </a:lnTo>
                    <a:lnTo>
                      <a:pt x="237" y="468"/>
                    </a:lnTo>
                    <a:lnTo>
                      <a:pt x="242" y="464"/>
                    </a:lnTo>
                    <a:lnTo>
                      <a:pt x="261" y="443"/>
                    </a:lnTo>
                    <a:lnTo>
                      <a:pt x="295" y="400"/>
                    </a:lnTo>
                    <a:lnTo>
                      <a:pt x="308" y="377"/>
                    </a:lnTo>
                    <a:lnTo>
                      <a:pt x="322" y="354"/>
                    </a:lnTo>
                    <a:lnTo>
                      <a:pt x="324" y="347"/>
                    </a:lnTo>
                    <a:lnTo>
                      <a:pt x="325" y="344"/>
                    </a:lnTo>
                    <a:lnTo>
                      <a:pt x="328" y="341"/>
                    </a:lnTo>
                    <a:lnTo>
                      <a:pt x="334" y="330"/>
                    </a:lnTo>
                    <a:lnTo>
                      <a:pt x="346" y="307"/>
                    </a:lnTo>
                    <a:lnTo>
                      <a:pt x="355" y="281"/>
                    </a:lnTo>
                    <a:lnTo>
                      <a:pt x="363" y="256"/>
                    </a:lnTo>
                    <a:lnTo>
                      <a:pt x="370" y="230"/>
                    </a:lnTo>
                    <a:lnTo>
                      <a:pt x="376" y="205"/>
                    </a:lnTo>
                    <a:lnTo>
                      <a:pt x="380" y="178"/>
                    </a:lnTo>
                    <a:lnTo>
                      <a:pt x="381" y="165"/>
                    </a:lnTo>
                    <a:lnTo>
                      <a:pt x="383" y="152"/>
                    </a:lnTo>
                    <a:lnTo>
                      <a:pt x="385" y="124"/>
                    </a:lnTo>
                    <a:lnTo>
                      <a:pt x="387" y="97"/>
                    </a:lnTo>
                    <a:lnTo>
                      <a:pt x="387" y="58"/>
                    </a:lnTo>
                    <a:lnTo>
                      <a:pt x="373" y="27"/>
                    </a:lnTo>
                    <a:lnTo>
                      <a:pt x="365" y="13"/>
                    </a:lnTo>
                    <a:lnTo>
                      <a:pt x="358" y="0"/>
                    </a:lnTo>
                    <a:close/>
                  </a:path>
                </a:pathLst>
              </a:custGeom>
              <a:solidFill>
                <a:srgbClr val="2F2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1" name="Freeform 92"/>
              <p:cNvSpPr>
                <a:spLocks/>
              </p:cNvSpPr>
              <p:nvPr/>
            </p:nvSpPr>
            <p:spPr bwMode="auto">
              <a:xfrm>
                <a:off x="4020" y="1374"/>
                <a:ext cx="68" cy="109"/>
              </a:xfrm>
              <a:custGeom>
                <a:avLst/>
                <a:gdLst>
                  <a:gd name="T0" fmla="*/ 1 w 344"/>
                  <a:gd name="T1" fmla="*/ 0 h 542"/>
                  <a:gd name="T2" fmla="*/ 1 w 344"/>
                  <a:gd name="T3" fmla="*/ 0 h 542"/>
                  <a:gd name="T4" fmla="*/ 1 w 344"/>
                  <a:gd name="T5" fmla="*/ 0 h 542"/>
                  <a:gd name="T6" fmla="*/ 0 w 344"/>
                  <a:gd name="T7" fmla="*/ 0 h 542"/>
                  <a:gd name="T8" fmla="*/ 0 w 344"/>
                  <a:gd name="T9" fmla="*/ 0 h 542"/>
                  <a:gd name="T10" fmla="*/ 0 w 344"/>
                  <a:gd name="T11" fmla="*/ 0 h 542"/>
                  <a:gd name="T12" fmla="*/ 0 w 344"/>
                  <a:gd name="T13" fmla="*/ 0 h 542"/>
                  <a:gd name="T14" fmla="*/ 0 w 344"/>
                  <a:gd name="T15" fmla="*/ 0 h 542"/>
                  <a:gd name="T16" fmla="*/ 0 w 344"/>
                  <a:gd name="T17" fmla="*/ 0 h 542"/>
                  <a:gd name="T18" fmla="*/ 0 w 344"/>
                  <a:gd name="T19" fmla="*/ 0 h 542"/>
                  <a:gd name="T20" fmla="*/ 0 w 344"/>
                  <a:gd name="T21" fmla="*/ 0 h 542"/>
                  <a:gd name="T22" fmla="*/ 0 w 344"/>
                  <a:gd name="T23" fmla="*/ 0 h 542"/>
                  <a:gd name="T24" fmla="*/ 0 w 344"/>
                  <a:gd name="T25" fmla="*/ 0 h 542"/>
                  <a:gd name="T26" fmla="*/ 0 w 344"/>
                  <a:gd name="T27" fmla="*/ 0 h 542"/>
                  <a:gd name="T28" fmla="*/ 0 w 344"/>
                  <a:gd name="T29" fmla="*/ 0 h 542"/>
                  <a:gd name="T30" fmla="*/ 0 w 344"/>
                  <a:gd name="T31" fmla="*/ 0 h 542"/>
                  <a:gd name="T32" fmla="*/ 0 w 344"/>
                  <a:gd name="T33" fmla="*/ 1 h 542"/>
                  <a:gd name="T34" fmla="*/ 0 w 344"/>
                  <a:gd name="T35" fmla="*/ 1 h 542"/>
                  <a:gd name="T36" fmla="*/ 0 w 344"/>
                  <a:gd name="T37" fmla="*/ 1 h 542"/>
                  <a:gd name="T38" fmla="*/ 0 w 344"/>
                  <a:gd name="T39" fmla="*/ 1 h 542"/>
                  <a:gd name="T40" fmla="*/ 0 w 344"/>
                  <a:gd name="T41" fmla="*/ 1 h 542"/>
                  <a:gd name="T42" fmla="*/ 0 w 344"/>
                  <a:gd name="T43" fmla="*/ 1 h 542"/>
                  <a:gd name="T44" fmla="*/ 0 w 344"/>
                  <a:gd name="T45" fmla="*/ 1 h 542"/>
                  <a:gd name="T46" fmla="*/ 0 w 344"/>
                  <a:gd name="T47" fmla="*/ 1 h 542"/>
                  <a:gd name="T48" fmla="*/ 0 w 344"/>
                  <a:gd name="T49" fmla="*/ 1 h 542"/>
                  <a:gd name="T50" fmla="*/ 0 w 344"/>
                  <a:gd name="T51" fmla="*/ 1 h 542"/>
                  <a:gd name="T52" fmla="*/ 0 w 344"/>
                  <a:gd name="T53" fmla="*/ 1 h 542"/>
                  <a:gd name="T54" fmla="*/ 0 w 344"/>
                  <a:gd name="T55" fmla="*/ 1 h 542"/>
                  <a:gd name="T56" fmla="*/ 0 w 344"/>
                  <a:gd name="T57" fmla="*/ 1 h 542"/>
                  <a:gd name="T58" fmla="*/ 0 w 344"/>
                  <a:gd name="T59" fmla="*/ 1 h 542"/>
                  <a:gd name="T60" fmla="*/ 0 w 344"/>
                  <a:gd name="T61" fmla="*/ 1 h 542"/>
                  <a:gd name="T62" fmla="*/ 0 w 344"/>
                  <a:gd name="T63" fmla="*/ 1 h 542"/>
                  <a:gd name="T64" fmla="*/ 0 w 344"/>
                  <a:gd name="T65" fmla="*/ 1 h 542"/>
                  <a:gd name="T66" fmla="*/ 0 w 344"/>
                  <a:gd name="T67" fmla="*/ 1 h 542"/>
                  <a:gd name="T68" fmla="*/ 0 w 344"/>
                  <a:gd name="T69" fmla="*/ 1 h 542"/>
                  <a:gd name="T70" fmla="*/ 0 w 344"/>
                  <a:gd name="T71" fmla="*/ 1 h 542"/>
                  <a:gd name="T72" fmla="*/ 0 w 344"/>
                  <a:gd name="T73" fmla="*/ 1 h 542"/>
                  <a:gd name="T74" fmla="*/ 0 w 344"/>
                  <a:gd name="T75" fmla="*/ 1 h 542"/>
                  <a:gd name="T76" fmla="*/ 0 w 344"/>
                  <a:gd name="T77" fmla="*/ 1 h 542"/>
                  <a:gd name="T78" fmla="*/ 0 w 344"/>
                  <a:gd name="T79" fmla="*/ 1 h 542"/>
                  <a:gd name="T80" fmla="*/ 0 w 344"/>
                  <a:gd name="T81" fmla="*/ 1 h 542"/>
                  <a:gd name="T82" fmla="*/ 0 w 344"/>
                  <a:gd name="T83" fmla="*/ 1 h 542"/>
                  <a:gd name="T84" fmla="*/ 0 w 344"/>
                  <a:gd name="T85" fmla="*/ 1 h 542"/>
                  <a:gd name="T86" fmla="*/ 0 w 344"/>
                  <a:gd name="T87" fmla="*/ 0 h 542"/>
                  <a:gd name="T88" fmla="*/ 0 w 344"/>
                  <a:gd name="T89" fmla="*/ 0 h 542"/>
                  <a:gd name="T90" fmla="*/ 0 w 344"/>
                  <a:gd name="T91" fmla="*/ 0 h 542"/>
                  <a:gd name="T92" fmla="*/ 0 w 344"/>
                  <a:gd name="T93" fmla="*/ 0 h 542"/>
                  <a:gd name="T94" fmla="*/ 1 w 344"/>
                  <a:gd name="T95" fmla="*/ 0 h 542"/>
                  <a:gd name="T96" fmla="*/ 1 w 344"/>
                  <a:gd name="T97" fmla="*/ 0 h 542"/>
                  <a:gd name="T98" fmla="*/ 1 w 344"/>
                  <a:gd name="T99" fmla="*/ 0 h 542"/>
                  <a:gd name="T100" fmla="*/ 1 w 344"/>
                  <a:gd name="T101" fmla="*/ 0 h 542"/>
                  <a:gd name="T102" fmla="*/ 1 w 344"/>
                  <a:gd name="T103" fmla="*/ 0 h 542"/>
                  <a:gd name="T104" fmla="*/ 1 w 344"/>
                  <a:gd name="T105" fmla="*/ 0 h 542"/>
                  <a:gd name="T106" fmla="*/ 1 w 344"/>
                  <a:gd name="T107" fmla="*/ 0 h 542"/>
                  <a:gd name="T108" fmla="*/ 1 w 344"/>
                  <a:gd name="T109" fmla="*/ 0 h 542"/>
                  <a:gd name="T110" fmla="*/ 1 w 344"/>
                  <a:gd name="T111" fmla="*/ 0 h 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4"/>
                  <a:gd name="T169" fmla="*/ 0 h 542"/>
                  <a:gd name="T170" fmla="*/ 344 w 344"/>
                  <a:gd name="T171" fmla="*/ 542 h 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4" h="542">
                    <a:moveTo>
                      <a:pt x="325" y="0"/>
                    </a:moveTo>
                    <a:lnTo>
                      <a:pt x="325" y="39"/>
                    </a:lnTo>
                    <a:lnTo>
                      <a:pt x="323" y="66"/>
                    </a:lnTo>
                    <a:lnTo>
                      <a:pt x="321" y="94"/>
                    </a:lnTo>
                    <a:lnTo>
                      <a:pt x="319" y="107"/>
                    </a:lnTo>
                    <a:lnTo>
                      <a:pt x="318" y="120"/>
                    </a:lnTo>
                    <a:lnTo>
                      <a:pt x="314" y="147"/>
                    </a:lnTo>
                    <a:lnTo>
                      <a:pt x="308" y="172"/>
                    </a:lnTo>
                    <a:lnTo>
                      <a:pt x="301" y="198"/>
                    </a:lnTo>
                    <a:lnTo>
                      <a:pt x="293" y="223"/>
                    </a:lnTo>
                    <a:lnTo>
                      <a:pt x="284" y="249"/>
                    </a:lnTo>
                    <a:lnTo>
                      <a:pt x="272" y="272"/>
                    </a:lnTo>
                    <a:lnTo>
                      <a:pt x="266" y="283"/>
                    </a:lnTo>
                    <a:lnTo>
                      <a:pt x="263" y="286"/>
                    </a:lnTo>
                    <a:lnTo>
                      <a:pt x="262" y="289"/>
                    </a:lnTo>
                    <a:lnTo>
                      <a:pt x="260" y="296"/>
                    </a:lnTo>
                    <a:lnTo>
                      <a:pt x="246" y="319"/>
                    </a:lnTo>
                    <a:lnTo>
                      <a:pt x="233" y="342"/>
                    </a:lnTo>
                    <a:lnTo>
                      <a:pt x="199" y="385"/>
                    </a:lnTo>
                    <a:lnTo>
                      <a:pt x="180" y="406"/>
                    </a:lnTo>
                    <a:lnTo>
                      <a:pt x="175" y="410"/>
                    </a:lnTo>
                    <a:lnTo>
                      <a:pt x="170" y="416"/>
                    </a:lnTo>
                    <a:lnTo>
                      <a:pt x="161" y="427"/>
                    </a:lnTo>
                    <a:lnTo>
                      <a:pt x="123" y="461"/>
                    </a:lnTo>
                    <a:lnTo>
                      <a:pt x="102" y="476"/>
                    </a:lnTo>
                    <a:lnTo>
                      <a:pt x="83" y="492"/>
                    </a:lnTo>
                    <a:lnTo>
                      <a:pt x="42" y="519"/>
                    </a:lnTo>
                    <a:lnTo>
                      <a:pt x="20" y="531"/>
                    </a:lnTo>
                    <a:lnTo>
                      <a:pt x="0" y="542"/>
                    </a:lnTo>
                    <a:lnTo>
                      <a:pt x="16" y="540"/>
                    </a:lnTo>
                    <a:lnTo>
                      <a:pt x="33" y="537"/>
                    </a:lnTo>
                    <a:lnTo>
                      <a:pt x="65" y="531"/>
                    </a:lnTo>
                    <a:lnTo>
                      <a:pt x="92" y="511"/>
                    </a:lnTo>
                    <a:lnTo>
                      <a:pt x="106" y="500"/>
                    </a:lnTo>
                    <a:lnTo>
                      <a:pt x="112" y="494"/>
                    </a:lnTo>
                    <a:lnTo>
                      <a:pt x="120" y="490"/>
                    </a:lnTo>
                    <a:lnTo>
                      <a:pt x="148" y="466"/>
                    </a:lnTo>
                    <a:lnTo>
                      <a:pt x="176" y="441"/>
                    </a:lnTo>
                    <a:lnTo>
                      <a:pt x="212" y="400"/>
                    </a:lnTo>
                    <a:lnTo>
                      <a:pt x="228" y="379"/>
                    </a:lnTo>
                    <a:lnTo>
                      <a:pt x="244" y="358"/>
                    </a:lnTo>
                    <a:lnTo>
                      <a:pt x="258" y="336"/>
                    </a:lnTo>
                    <a:lnTo>
                      <a:pt x="271" y="314"/>
                    </a:lnTo>
                    <a:lnTo>
                      <a:pt x="296" y="269"/>
                    </a:lnTo>
                    <a:lnTo>
                      <a:pt x="305" y="244"/>
                    </a:lnTo>
                    <a:lnTo>
                      <a:pt x="314" y="220"/>
                    </a:lnTo>
                    <a:lnTo>
                      <a:pt x="321" y="195"/>
                    </a:lnTo>
                    <a:lnTo>
                      <a:pt x="328" y="171"/>
                    </a:lnTo>
                    <a:lnTo>
                      <a:pt x="332" y="145"/>
                    </a:lnTo>
                    <a:lnTo>
                      <a:pt x="337" y="120"/>
                    </a:lnTo>
                    <a:lnTo>
                      <a:pt x="340" y="93"/>
                    </a:lnTo>
                    <a:lnTo>
                      <a:pt x="342" y="79"/>
                    </a:lnTo>
                    <a:lnTo>
                      <a:pt x="344" y="67"/>
                    </a:lnTo>
                    <a:lnTo>
                      <a:pt x="335" y="32"/>
                    </a:lnTo>
                    <a:lnTo>
                      <a:pt x="329" y="15"/>
                    </a:lnTo>
                    <a:lnTo>
                      <a:pt x="325" y="0"/>
                    </a:lnTo>
                    <a:close/>
                  </a:path>
                </a:pathLst>
              </a:custGeom>
              <a:solidFill>
                <a:srgbClr val="272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2" name="Freeform 93"/>
              <p:cNvSpPr>
                <a:spLocks/>
              </p:cNvSpPr>
              <p:nvPr/>
            </p:nvSpPr>
            <p:spPr bwMode="auto">
              <a:xfrm>
                <a:off x="3932" y="1327"/>
                <a:ext cx="99" cy="112"/>
              </a:xfrm>
              <a:custGeom>
                <a:avLst/>
                <a:gdLst>
                  <a:gd name="T0" fmla="*/ 1 w 497"/>
                  <a:gd name="T1" fmla="*/ 0 h 560"/>
                  <a:gd name="T2" fmla="*/ 1 w 497"/>
                  <a:gd name="T3" fmla="*/ 0 h 560"/>
                  <a:gd name="T4" fmla="*/ 1 w 497"/>
                  <a:gd name="T5" fmla="*/ 0 h 560"/>
                  <a:gd name="T6" fmla="*/ 1 w 497"/>
                  <a:gd name="T7" fmla="*/ 0 h 560"/>
                  <a:gd name="T8" fmla="*/ 1 w 497"/>
                  <a:gd name="T9" fmla="*/ 0 h 560"/>
                  <a:gd name="T10" fmla="*/ 1 w 497"/>
                  <a:gd name="T11" fmla="*/ 0 h 560"/>
                  <a:gd name="T12" fmla="*/ 1 w 497"/>
                  <a:gd name="T13" fmla="*/ 1 h 560"/>
                  <a:gd name="T14" fmla="*/ 1 w 497"/>
                  <a:gd name="T15" fmla="*/ 1 h 560"/>
                  <a:gd name="T16" fmla="*/ 1 w 497"/>
                  <a:gd name="T17" fmla="*/ 1 h 560"/>
                  <a:gd name="T18" fmla="*/ 1 w 497"/>
                  <a:gd name="T19" fmla="*/ 1 h 560"/>
                  <a:gd name="T20" fmla="*/ 1 w 497"/>
                  <a:gd name="T21" fmla="*/ 1 h 560"/>
                  <a:gd name="T22" fmla="*/ 1 w 497"/>
                  <a:gd name="T23" fmla="*/ 1 h 560"/>
                  <a:gd name="T24" fmla="*/ 1 w 497"/>
                  <a:gd name="T25" fmla="*/ 1 h 560"/>
                  <a:gd name="T26" fmla="*/ 0 w 497"/>
                  <a:gd name="T27" fmla="*/ 1 h 560"/>
                  <a:gd name="T28" fmla="*/ 0 w 497"/>
                  <a:gd name="T29" fmla="*/ 1 h 560"/>
                  <a:gd name="T30" fmla="*/ 0 w 497"/>
                  <a:gd name="T31" fmla="*/ 1 h 560"/>
                  <a:gd name="T32" fmla="*/ 0 w 497"/>
                  <a:gd name="T33" fmla="*/ 1 h 560"/>
                  <a:gd name="T34" fmla="*/ 0 w 497"/>
                  <a:gd name="T35" fmla="*/ 1 h 560"/>
                  <a:gd name="T36" fmla="*/ 0 w 497"/>
                  <a:gd name="T37" fmla="*/ 1 h 560"/>
                  <a:gd name="T38" fmla="*/ 0 w 497"/>
                  <a:gd name="T39" fmla="*/ 1 h 560"/>
                  <a:gd name="T40" fmla="*/ 0 w 497"/>
                  <a:gd name="T41" fmla="*/ 1 h 560"/>
                  <a:gd name="T42" fmla="*/ 0 w 497"/>
                  <a:gd name="T43" fmla="*/ 1 h 560"/>
                  <a:gd name="T44" fmla="*/ 0 w 497"/>
                  <a:gd name="T45" fmla="*/ 1 h 560"/>
                  <a:gd name="T46" fmla="*/ 0 w 497"/>
                  <a:gd name="T47" fmla="*/ 1 h 560"/>
                  <a:gd name="T48" fmla="*/ 0 w 497"/>
                  <a:gd name="T49" fmla="*/ 1 h 560"/>
                  <a:gd name="T50" fmla="*/ 0 w 497"/>
                  <a:gd name="T51" fmla="*/ 1 h 560"/>
                  <a:gd name="T52" fmla="*/ 0 w 497"/>
                  <a:gd name="T53" fmla="*/ 1 h 560"/>
                  <a:gd name="T54" fmla="*/ 0 w 497"/>
                  <a:gd name="T55" fmla="*/ 1 h 560"/>
                  <a:gd name="T56" fmla="*/ 0 w 497"/>
                  <a:gd name="T57" fmla="*/ 1 h 560"/>
                  <a:gd name="T58" fmla="*/ 0 w 497"/>
                  <a:gd name="T59" fmla="*/ 1 h 560"/>
                  <a:gd name="T60" fmla="*/ 0 w 497"/>
                  <a:gd name="T61" fmla="*/ 1 h 560"/>
                  <a:gd name="T62" fmla="*/ 0 w 497"/>
                  <a:gd name="T63" fmla="*/ 1 h 560"/>
                  <a:gd name="T64" fmla="*/ 1 w 497"/>
                  <a:gd name="T65" fmla="*/ 1 h 560"/>
                  <a:gd name="T66" fmla="*/ 1 w 497"/>
                  <a:gd name="T67" fmla="*/ 1 h 560"/>
                  <a:gd name="T68" fmla="*/ 1 w 497"/>
                  <a:gd name="T69" fmla="*/ 1 h 560"/>
                  <a:gd name="T70" fmla="*/ 1 w 497"/>
                  <a:gd name="T71" fmla="*/ 1 h 560"/>
                  <a:gd name="T72" fmla="*/ 1 w 497"/>
                  <a:gd name="T73" fmla="*/ 1 h 560"/>
                  <a:gd name="T74" fmla="*/ 1 w 497"/>
                  <a:gd name="T75" fmla="*/ 1 h 560"/>
                  <a:gd name="T76" fmla="*/ 1 w 497"/>
                  <a:gd name="T77" fmla="*/ 1 h 560"/>
                  <a:gd name="T78" fmla="*/ 1 w 497"/>
                  <a:gd name="T79" fmla="*/ 1 h 560"/>
                  <a:gd name="T80" fmla="*/ 1 w 497"/>
                  <a:gd name="T81" fmla="*/ 1 h 560"/>
                  <a:gd name="T82" fmla="*/ 1 w 497"/>
                  <a:gd name="T83" fmla="*/ 1 h 560"/>
                  <a:gd name="T84" fmla="*/ 1 w 497"/>
                  <a:gd name="T85" fmla="*/ 1 h 560"/>
                  <a:gd name="T86" fmla="*/ 1 w 497"/>
                  <a:gd name="T87" fmla="*/ 1 h 560"/>
                  <a:gd name="T88" fmla="*/ 1 w 497"/>
                  <a:gd name="T89" fmla="*/ 0 h 560"/>
                  <a:gd name="T90" fmla="*/ 1 w 497"/>
                  <a:gd name="T91" fmla="*/ 0 h 560"/>
                  <a:gd name="T92" fmla="*/ 1 w 497"/>
                  <a:gd name="T93" fmla="*/ 0 h 560"/>
                  <a:gd name="T94" fmla="*/ 1 w 497"/>
                  <a:gd name="T95" fmla="*/ 0 h 560"/>
                  <a:gd name="T96" fmla="*/ 1 w 497"/>
                  <a:gd name="T97" fmla="*/ 0 h 560"/>
                  <a:gd name="T98" fmla="*/ 1 w 497"/>
                  <a:gd name="T99" fmla="*/ 0 h 560"/>
                  <a:gd name="T100" fmla="*/ 1 w 497"/>
                  <a:gd name="T101" fmla="*/ 0 h 560"/>
                  <a:gd name="T102" fmla="*/ 1 w 497"/>
                  <a:gd name="T103" fmla="*/ 0 h 560"/>
                  <a:gd name="T104" fmla="*/ 0 w 497"/>
                  <a:gd name="T105" fmla="*/ 0 h 560"/>
                  <a:gd name="T106" fmla="*/ 0 w 497"/>
                  <a:gd name="T107" fmla="*/ 0 h 560"/>
                  <a:gd name="T108" fmla="*/ 0 w 497"/>
                  <a:gd name="T109" fmla="*/ 0 h 560"/>
                  <a:gd name="T110" fmla="*/ 0 w 497"/>
                  <a:gd name="T111" fmla="*/ 0 h 560"/>
                  <a:gd name="T112" fmla="*/ 1 w 497"/>
                  <a:gd name="T113" fmla="*/ 0 h 560"/>
                  <a:gd name="T114" fmla="*/ 1 w 497"/>
                  <a:gd name="T115" fmla="*/ 0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7"/>
                  <a:gd name="T175" fmla="*/ 0 h 560"/>
                  <a:gd name="T176" fmla="*/ 497 w 497"/>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7" h="560">
                    <a:moveTo>
                      <a:pt x="398" y="87"/>
                    </a:moveTo>
                    <a:lnTo>
                      <a:pt x="415" y="106"/>
                    </a:lnTo>
                    <a:lnTo>
                      <a:pt x="432" y="126"/>
                    </a:lnTo>
                    <a:lnTo>
                      <a:pt x="445" y="148"/>
                    </a:lnTo>
                    <a:lnTo>
                      <a:pt x="457" y="171"/>
                    </a:lnTo>
                    <a:lnTo>
                      <a:pt x="465" y="195"/>
                    </a:lnTo>
                    <a:lnTo>
                      <a:pt x="472" y="220"/>
                    </a:lnTo>
                    <a:lnTo>
                      <a:pt x="475" y="246"/>
                    </a:lnTo>
                    <a:lnTo>
                      <a:pt x="478" y="275"/>
                    </a:lnTo>
                    <a:lnTo>
                      <a:pt x="476" y="277"/>
                    </a:lnTo>
                    <a:lnTo>
                      <a:pt x="476" y="280"/>
                    </a:lnTo>
                    <a:lnTo>
                      <a:pt x="476" y="287"/>
                    </a:lnTo>
                    <a:lnTo>
                      <a:pt x="475" y="301"/>
                    </a:lnTo>
                    <a:lnTo>
                      <a:pt x="473" y="313"/>
                    </a:lnTo>
                    <a:lnTo>
                      <a:pt x="472" y="327"/>
                    </a:lnTo>
                    <a:lnTo>
                      <a:pt x="468" y="338"/>
                    </a:lnTo>
                    <a:lnTo>
                      <a:pt x="466" y="344"/>
                    </a:lnTo>
                    <a:lnTo>
                      <a:pt x="465" y="350"/>
                    </a:lnTo>
                    <a:lnTo>
                      <a:pt x="457" y="375"/>
                    </a:lnTo>
                    <a:lnTo>
                      <a:pt x="445" y="398"/>
                    </a:lnTo>
                    <a:lnTo>
                      <a:pt x="432" y="421"/>
                    </a:lnTo>
                    <a:lnTo>
                      <a:pt x="415" y="441"/>
                    </a:lnTo>
                    <a:lnTo>
                      <a:pt x="398" y="462"/>
                    </a:lnTo>
                    <a:lnTo>
                      <a:pt x="378" y="479"/>
                    </a:lnTo>
                    <a:lnTo>
                      <a:pt x="357" y="496"/>
                    </a:lnTo>
                    <a:lnTo>
                      <a:pt x="335" y="508"/>
                    </a:lnTo>
                    <a:lnTo>
                      <a:pt x="323" y="514"/>
                    </a:lnTo>
                    <a:lnTo>
                      <a:pt x="313" y="521"/>
                    </a:lnTo>
                    <a:lnTo>
                      <a:pt x="288" y="528"/>
                    </a:lnTo>
                    <a:lnTo>
                      <a:pt x="263" y="535"/>
                    </a:lnTo>
                    <a:lnTo>
                      <a:pt x="249" y="536"/>
                    </a:lnTo>
                    <a:lnTo>
                      <a:pt x="237" y="539"/>
                    </a:lnTo>
                    <a:lnTo>
                      <a:pt x="223" y="540"/>
                    </a:lnTo>
                    <a:lnTo>
                      <a:pt x="217" y="540"/>
                    </a:lnTo>
                    <a:lnTo>
                      <a:pt x="213" y="540"/>
                    </a:lnTo>
                    <a:lnTo>
                      <a:pt x="211" y="541"/>
                    </a:lnTo>
                    <a:lnTo>
                      <a:pt x="182" y="539"/>
                    </a:lnTo>
                    <a:lnTo>
                      <a:pt x="156" y="535"/>
                    </a:lnTo>
                    <a:lnTo>
                      <a:pt x="131" y="528"/>
                    </a:lnTo>
                    <a:lnTo>
                      <a:pt x="109" y="521"/>
                    </a:lnTo>
                    <a:lnTo>
                      <a:pt x="85" y="508"/>
                    </a:lnTo>
                    <a:lnTo>
                      <a:pt x="63" y="496"/>
                    </a:lnTo>
                    <a:lnTo>
                      <a:pt x="43" y="479"/>
                    </a:lnTo>
                    <a:lnTo>
                      <a:pt x="24" y="462"/>
                    </a:lnTo>
                    <a:lnTo>
                      <a:pt x="0" y="434"/>
                    </a:lnTo>
                    <a:lnTo>
                      <a:pt x="7" y="473"/>
                    </a:lnTo>
                    <a:lnTo>
                      <a:pt x="9" y="475"/>
                    </a:lnTo>
                    <a:lnTo>
                      <a:pt x="29" y="494"/>
                    </a:lnTo>
                    <a:lnTo>
                      <a:pt x="52" y="511"/>
                    </a:lnTo>
                    <a:lnTo>
                      <a:pt x="76" y="526"/>
                    </a:lnTo>
                    <a:lnTo>
                      <a:pt x="101" y="539"/>
                    </a:lnTo>
                    <a:lnTo>
                      <a:pt x="126" y="547"/>
                    </a:lnTo>
                    <a:lnTo>
                      <a:pt x="153" y="555"/>
                    </a:lnTo>
                    <a:lnTo>
                      <a:pt x="181" y="558"/>
                    </a:lnTo>
                    <a:lnTo>
                      <a:pt x="211" y="560"/>
                    </a:lnTo>
                    <a:lnTo>
                      <a:pt x="224" y="559"/>
                    </a:lnTo>
                    <a:lnTo>
                      <a:pt x="231" y="558"/>
                    </a:lnTo>
                    <a:lnTo>
                      <a:pt x="239" y="558"/>
                    </a:lnTo>
                    <a:lnTo>
                      <a:pt x="253" y="556"/>
                    </a:lnTo>
                    <a:lnTo>
                      <a:pt x="260" y="555"/>
                    </a:lnTo>
                    <a:lnTo>
                      <a:pt x="268" y="555"/>
                    </a:lnTo>
                    <a:lnTo>
                      <a:pt x="280" y="550"/>
                    </a:lnTo>
                    <a:lnTo>
                      <a:pt x="294" y="547"/>
                    </a:lnTo>
                    <a:lnTo>
                      <a:pt x="306" y="542"/>
                    </a:lnTo>
                    <a:lnTo>
                      <a:pt x="320" y="539"/>
                    </a:lnTo>
                    <a:lnTo>
                      <a:pt x="331" y="532"/>
                    </a:lnTo>
                    <a:lnTo>
                      <a:pt x="333" y="530"/>
                    </a:lnTo>
                    <a:lnTo>
                      <a:pt x="335" y="528"/>
                    </a:lnTo>
                    <a:lnTo>
                      <a:pt x="337" y="528"/>
                    </a:lnTo>
                    <a:lnTo>
                      <a:pt x="344" y="526"/>
                    </a:lnTo>
                    <a:lnTo>
                      <a:pt x="355" y="518"/>
                    </a:lnTo>
                    <a:lnTo>
                      <a:pt x="367" y="511"/>
                    </a:lnTo>
                    <a:lnTo>
                      <a:pt x="390" y="494"/>
                    </a:lnTo>
                    <a:lnTo>
                      <a:pt x="413" y="475"/>
                    </a:lnTo>
                    <a:lnTo>
                      <a:pt x="432" y="453"/>
                    </a:lnTo>
                    <a:lnTo>
                      <a:pt x="449" y="430"/>
                    </a:lnTo>
                    <a:lnTo>
                      <a:pt x="456" y="417"/>
                    </a:lnTo>
                    <a:lnTo>
                      <a:pt x="463" y="406"/>
                    </a:lnTo>
                    <a:lnTo>
                      <a:pt x="465" y="399"/>
                    </a:lnTo>
                    <a:lnTo>
                      <a:pt x="465" y="397"/>
                    </a:lnTo>
                    <a:lnTo>
                      <a:pt x="466" y="396"/>
                    </a:lnTo>
                    <a:lnTo>
                      <a:pt x="468" y="394"/>
                    </a:lnTo>
                    <a:lnTo>
                      <a:pt x="475" y="382"/>
                    </a:lnTo>
                    <a:lnTo>
                      <a:pt x="479" y="369"/>
                    </a:lnTo>
                    <a:lnTo>
                      <a:pt x="483" y="356"/>
                    </a:lnTo>
                    <a:lnTo>
                      <a:pt x="487" y="343"/>
                    </a:lnTo>
                    <a:lnTo>
                      <a:pt x="491" y="330"/>
                    </a:lnTo>
                    <a:lnTo>
                      <a:pt x="491" y="322"/>
                    </a:lnTo>
                    <a:lnTo>
                      <a:pt x="492" y="315"/>
                    </a:lnTo>
                    <a:lnTo>
                      <a:pt x="495" y="302"/>
                    </a:lnTo>
                    <a:lnTo>
                      <a:pt x="497" y="275"/>
                    </a:lnTo>
                    <a:lnTo>
                      <a:pt x="495" y="245"/>
                    </a:lnTo>
                    <a:lnTo>
                      <a:pt x="491" y="217"/>
                    </a:lnTo>
                    <a:lnTo>
                      <a:pt x="483" y="190"/>
                    </a:lnTo>
                    <a:lnTo>
                      <a:pt x="475" y="165"/>
                    </a:lnTo>
                    <a:lnTo>
                      <a:pt x="463" y="140"/>
                    </a:lnTo>
                    <a:lnTo>
                      <a:pt x="449" y="116"/>
                    </a:lnTo>
                    <a:lnTo>
                      <a:pt x="432" y="93"/>
                    </a:lnTo>
                    <a:lnTo>
                      <a:pt x="413" y="73"/>
                    </a:lnTo>
                    <a:lnTo>
                      <a:pt x="398" y="59"/>
                    </a:lnTo>
                    <a:lnTo>
                      <a:pt x="384" y="48"/>
                    </a:lnTo>
                    <a:lnTo>
                      <a:pt x="370" y="36"/>
                    </a:lnTo>
                    <a:lnTo>
                      <a:pt x="356" y="27"/>
                    </a:lnTo>
                    <a:lnTo>
                      <a:pt x="340" y="18"/>
                    </a:lnTo>
                    <a:lnTo>
                      <a:pt x="325" y="12"/>
                    </a:lnTo>
                    <a:lnTo>
                      <a:pt x="310" y="5"/>
                    </a:lnTo>
                    <a:lnTo>
                      <a:pt x="295" y="0"/>
                    </a:lnTo>
                    <a:lnTo>
                      <a:pt x="271" y="6"/>
                    </a:lnTo>
                    <a:lnTo>
                      <a:pt x="252" y="13"/>
                    </a:lnTo>
                    <a:lnTo>
                      <a:pt x="271" y="15"/>
                    </a:lnTo>
                    <a:lnTo>
                      <a:pt x="291" y="21"/>
                    </a:lnTo>
                    <a:lnTo>
                      <a:pt x="311" y="27"/>
                    </a:lnTo>
                    <a:lnTo>
                      <a:pt x="330" y="36"/>
                    </a:lnTo>
                    <a:lnTo>
                      <a:pt x="347" y="46"/>
                    </a:lnTo>
                    <a:lnTo>
                      <a:pt x="365" y="58"/>
                    </a:lnTo>
                    <a:lnTo>
                      <a:pt x="381" y="72"/>
                    </a:lnTo>
                    <a:lnTo>
                      <a:pt x="398" y="87"/>
                    </a:lnTo>
                    <a:close/>
                  </a:path>
                </a:pathLst>
              </a:custGeom>
              <a:solidFill>
                <a:srgbClr val="979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3" name="Freeform 94"/>
              <p:cNvSpPr>
                <a:spLocks/>
              </p:cNvSpPr>
              <p:nvPr/>
            </p:nvSpPr>
            <p:spPr bwMode="auto">
              <a:xfrm>
                <a:off x="3931" y="1330"/>
                <a:ext cx="96" cy="105"/>
              </a:xfrm>
              <a:custGeom>
                <a:avLst/>
                <a:gdLst>
                  <a:gd name="T0" fmla="*/ 1 w 481"/>
                  <a:gd name="T1" fmla="*/ 0 h 528"/>
                  <a:gd name="T2" fmla="*/ 1 w 481"/>
                  <a:gd name="T3" fmla="*/ 0 h 528"/>
                  <a:gd name="T4" fmla="*/ 1 w 481"/>
                  <a:gd name="T5" fmla="*/ 0 h 528"/>
                  <a:gd name="T6" fmla="*/ 1 w 481"/>
                  <a:gd name="T7" fmla="*/ 0 h 528"/>
                  <a:gd name="T8" fmla="*/ 1 w 481"/>
                  <a:gd name="T9" fmla="*/ 0 h 528"/>
                  <a:gd name="T10" fmla="*/ 1 w 481"/>
                  <a:gd name="T11" fmla="*/ 0 h 528"/>
                  <a:gd name="T12" fmla="*/ 1 w 481"/>
                  <a:gd name="T13" fmla="*/ 0 h 528"/>
                  <a:gd name="T14" fmla="*/ 0 w 481"/>
                  <a:gd name="T15" fmla="*/ 0 h 528"/>
                  <a:gd name="T16" fmla="*/ 0 w 481"/>
                  <a:gd name="T17" fmla="*/ 0 h 528"/>
                  <a:gd name="T18" fmla="*/ 0 w 481"/>
                  <a:gd name="T19" fmla="*/ 0 h 528"/>
                  <a:gd name="T20" fmla="*/ 0 w 481"/>
                  <a:gd name="T21" fmla="*/ 0 h 528"/>
                  <a:gd name="T22" fmla="*/ 1 w 481"/>
                  <a:gd name="T23" fmla="*/ 0 h 528"/>
                  <a:gd name="T24" fmla="*/ 1 w 481"/>
                  <a:gd name="T25" fmla="*/ 0 h 528"/>
                  <a:gd name="T26" fmla="*/ 1 w 481"/>
                  <a:gd name="T27" fmla="*/ 0 h 528"/>
                  <a:gd name="T28" fmla="*/ 1 w 481"/>
                  <a:gd name="T29" fmla="*/ 0 h 528"/>
                  <a:gd name="T30" fmla="*/ 1 w 481"/>
                  <a:gd name="T31" fmla="*/ 0 h 528"/>
                  <a:gd name="T32" fmla="*/ 1 w 481"/>
                  <a:gd name="T33" fmla="*/ 0 h 528"/>
                  <a:gd name="T34" fmla="*/ 1 w 481"/>
                  <a:gd name="T35" fmla="*/ 0 h 528"/>
                  <a:gd name="T36" fmla="*/ 1 w 481"/>
                  <a:gd name="T37" fmla="*/ 0 h 528"/>
                  <a:gd name="T38" fmla="*/ 1 w 481"/>
                  <a:gd name="T39" fmla="*/ 0 h 528"/>
                  <a:gd name="T40" fmla="*/ 1 w 481"/>
                  <a:gd name="T41" fmla="*/ 1 h 528"/>
                  <a:gd name="T42" fmla="*/ 1 w 481"/>
                  <a:gd name="T43" fmla="*/ 1 h 528"/>
                  <a:gd name="T44" fmla="*/ 1 w 481"/>
                  <a:gd name="T45" fmla="*/ 1 h 528"/>
                  <a:gd name="T46" fmla="*/ 1 w 481"/>
                  <a:gd name="T47" fmla="*/ 1 h 528"/>
                  <a:gd name="T48" fmla="*/ 1 w 481"/>
                  <a:gd name="T49" fmla="*/ 1 h 528"/>
                  <a:gd name="T50" fmla="*/ 1 w 481"/>
                  <a:gd name="T51" fmla="*/ 1 h 528"/>
                  <a:gd name="T52" fmla="*/ 1 w 481"/>
                  <a:gd name="T53" fmla="*/ 1 h 528"/>
                  <a:gd name="T54" fmla="*/ 1 w 481"/>
                  <a:gd name="T55" fmla="*/ 1 h 528"/>
                  <a:gd name="T56" fmla="*/ 0 w 481"/>
                  <a:gd name="T57" fmla="*/ 1 h 528"/>
                  <a:gd name="T58" fmla="*/ 0 w 481"/>
                  <a:gd name="T59" fmla="*/ 1 h 528"/>
                  <a:gd name="T60" fmla="*/ 0 w 481"/>
                  <a:gd name="T61" fmla="*/ 1 h 528"/>
                  <a:gd name="T62" fmla="*/ 0 w 481"/>
                  <a:gd name="T63" fmla="*/ 1 h 528"/>
                  <a:gd name="T64" fmla="*/ 0 w 481"/>
                  <a:gd name="T65" fmla="*/ 1 h 528"/>
                  <a:gd name="T66" fmla="*/ 0 w 481"/>
                  <a:gd name="T67" fmla="*/ 1 h 528"/>
                  <a:gd name="T68" fmla="*/ 0 w 481"/>
                  <a:gd name="T69" fmla="*/ 1 h 528"/>
                  <a:gd name="T70" fmla="*/ 0 w 481"/>
                  <a:gd name="T71" fmla="*/ 1 h 528"/>
                  <a:gd name="T72" fmla="*/ 0 w 481"/>
                  <a:gd name="T73" fmla="*/ 1 h 528"/>
                  <a:gd name="T74" fmla="*/ 0 w 481"/>
                  <a:gd name="T75" fmla="*/ 1 h 528"/>
                  <a:gd name="T76" fmla="*/ 0 w 481"/>
                  <a:gd name="T77" fmla="*/ 1 h 528"/>
                  <a:gd name="T78" fmla="*/ 0 w 481"/>
                  <a:gd name="T79" fmla="*/ 1 h 528"/>
                  <a:gd name="T80" fmla="*/ 0 w 481"/>
                  <a:gd name="T81" fmla="*/ 1 h 528"/>
                  <a:gd name="T82" fmla="*/ 0 w 481"/>
                  <a:gd name="T83" fmla="*/ 1 h 528"/>
                  <a:gd name="T84" fmla="*/ 0 w 481"/>
                  <a:gd name="T85" fmla="*/ 1 h 528"/>
                  <a:gd name="T86" fmla="*/ 0 w 481"/>
                  <a:gd name="T87" fmla="*/ 1 h 528"/>
                  <a:gd name="T88" fmla="*/ 0 w 481"/>
                  <a:gd name="T89" fmla="*/ 1 h 528"/>
                  <a:gd name="T90" fmla="*/ 0 w 481"/>
                  <a:gd name="T91" fmla="*/ 1 h 528"/>
                  <a:gd name="T92" fmla="*/ 0 w 481"/>
                  <a:gd name="T93" fmla="*/ 1 h 528"/>
                  <a:gd name="T94" fmla="*/ 1 w 481"/>
                  <a:gd name="T95" fmla="*/ 1 h 528"/>
                  <a:gd name="T96" fmla="*/ 1 w 481"/>
                  <a:gd name="T97" fmla="*/ 1 h 528"/>
                  <a:gd name="T98" fmla="*/ 1 w 481"/>
                  <a:gd name="T99" fmla="*/ 1 h 528"/>
                  <a:gd name="T100" fmla="*/ 1 w 481"/>
                  <a:gd name="T101" fmla="*/ 1 h 528"/>
                  <a:gd name="T102" fmla="*/ 1 w 481"/>
                  <a:gd name="T103" fmla="*/ 1 h 528"/>
                  <a:gd name="T104" fmla="*/ 1 w 481"/>
                  <a:gd name="T105" fmla="*/ 1 h 528"/>
                  <a:gd name="T106" fmla="*/ 1 w 481"/>
                  <a:gd name="T107" fmla="*/ 1 h 528"/>
                  <a:gd name="T108" fmla="*/ 1 w 481"/>
                  <a:gd name="T109" fmla="*/ 0 h 528"/>
                  <a:gd name="T110" fmla="*/ 1 w 481"/>
                  <a:gd name="T111" fmla="*/ 0 h 528"/>
                  <a:gd name="T112" fmla="*/ 1 w 481"/>
                  <a:gd name="T113" fmla="*/ 0 h 5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1"/>
                  <a:gd name="T172" fmla="*/ 0 h 528"/>
                  <a:gd name="T173" fmla="*/ 481 w 481"/>
                  <a:gd name="T174" fmla="*/ 528 h 5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1" h="528">
                    <a:moveTo>
                      <a:pt x="481" y="262"/>
                    </a:moveTo>
                    <a:lnTo>
                      <a:pt x="478" y="233"/>
                    </a:lnTo>
                    <a:lnTo>
                      <a:pt x="475" y="207"/>
                    </a:lnTo>
                    <a:lnTo>
                      <a:pt x="468" y="182"/>
                    </a:lnTo>
                    <a:lnTo>
                      <a:pt x="460" y="158"/>
                    </a:lnTo>
                    <a:lnTo>
                      <a:pt x="448" y="135"/>
                    </a:lnTo>
                    <a:lnTo>
                      <a:pt x="435" y="113"/>
                    </a:lnTo>
                    <a:lnTo>
                      <a:pt x="418" y="93"/>
                    </a:lnTo>
                    <a:lnTo>
                      <a:pt x="401" y="74"/>
                    </a:lnTo>
                    <a:lnTo>
                      <a:pt x="384" y="59"/>
                    </a:lnTo>
                    <a:lnTo>
                      <a:pt x="368" y="45"/>
                    </a:lnTo>
                    <a:lnTo>
                      <a:pt x="350" y="33"/>
                    </a:lnTo>
                    <a:lnTo>
                      <a:pt x="333" y="23"/>
                    </a:lnTo>
                    <a:lnTo>
                      <a:pt x="314" y="14"/>
                    </a:lnTo>
                    <a:lnTo>
                      <a:pt x="294" y="8"/>
                    </a:lnTo>
                    <a:lnTo>
                      <a:pt x="274" y="2"/>
                    </a:lnTo>
                    <a:lnTo>
                      <a:pt x="255" y="0"/>
                    </a:lnTo>
                    <a:lnTo>
                      <a:pt x="216" y="17"/>
                    </a:lnTo>
                    <a:lnTo>
                      <a:pt x="239" y="17"/>
                    </a:lnTo>
                    <a:lnTo>
                      <a:pt x="263" y="20"/>
                    </a:lnTo>
                    <a:lnTo>
                      <a:pt x="285" y="26"/>
                    </a:lnTo>
                    <a:lnTo>
                      <a:pt x="308" y="34"/>
                    </a:lnTo>
                    <a:lnTo>
                      <a:pt x="328" y="44"/>
                    </a:lnTo>
                    <a:lnTo>
                      <a:pt x="349" y="56"/>
                    </a:lnTo>
                    <a:lnTo>
                      <a:pt x="368" y="71"/>
                    </a:lnTo>
                    <a:lnTo>
                      <a:pt x="387" y="88"/>
                    </a:lnTo>
                    <a:lnTo>
                      <a:pt x="403" y="106"/>
                    </a:lnTo>
                    <a:lnTo>
                      <a:pt x="418" y="125"/>
                    </a:lnTo>
                    <a:lnTo>
                      <a:pt x="431" y="146"/>
                    </a:lnTo>
                    <a:lnTo>
                      <a:pt x="441" y="167"/>
                    </a:lnTo>
                    <a:lnTo>
                      <a:pt x="449" y="189"/>
                    </a:lnTo>
                    <a:lnTo>
                      <a:pt x="454" y="212"/>
                    </a:lnTo>
                    <a:lnTo>
                      <a:pt x="458" y="235"/>
                    </a:lnTo>
                    <a:lnTo>
                      <a:pt x="459" y="262"/>
                    </a:lnTo>
                    <a:lnTo>
                      <a:pt x="458" y="273"/>
                    </a:lnTo>
                    <a:lnTo>
                      <a:pt x="458" y="285"/>
                    </a:lnTo>
                    <a:lnTo>
                      <a:pt x="456" y="297"/>
                    </a:lnTo>
                    <a:lnTo>
                      <a:pt x="454" y="299"/>
                    </a:lnTo>
                    <a:lnTo>
                      <a:pt x="454" y="302"/>
                    </a:lnTo>
                    <a:lnTo>
                      <a:pt x="454" y="309"/>
                    </a:lnTo>
                    <a:lnTo>
                      <a:pt x="449" y="332"/>
                    </a:lnTo>
                    <a:lnTo>
                      <a:pt x="441" y="354"/>
                    </a:lnTo>
                    <a:lnTo>
                      <a:pt x="431" y="375"/>
                    </a:lnTo>
                    <a:lnTo>
                      <a:pt x="418" y="395"/>
                    </a:lnTo>
                    <a:lnTo>
                      <a:pt x="410" y="404"/>
                    </a:lnTo>
                    <a:lnTo>
                      <a:pt x="403" y="415"/>
                    </a:lnTo>
                    <a:lnTo>
                      <a:pt x="387" y="434"/>
                    </a:lnTo>
                    <a:lnTo>
                      <a:pt x="385" y="434"/>
                    </a:lnTo>
                    <a:lnTo>
                      <a:pt x="384" y="435"/>
                    </a:lnTo>
                    <a:lnTo>
                      <a:pt x="382" y="437"/>
                    </a:lnTo>
                    <a:lnTo>
                      <a:pt x="377" y="442"/>
                    </a:lnTo>
                    <a:lnTo>
                      <a:pt x="368" y="451"/>
                    </a:lnTo>
                    <a:lnTo>
                      <a:pt x="358" y="458"/>
                    </a:lnTo>
                    <a:lnTo>
                      <a:pt x="349" y="466"/>
                    </a:lnTo>
                    <a:lnTo>
                      <a:pt x="338" y="471"/>
                    </a:lnTo>
                    <a:lnTo>
                      <a:pt x="327" y="478"/>
                    </a:lnTo>
                    <a:lnTo>
                      <a:pt x="307" y="488"/>
                    </a:lnTo>
                    <a:lnTo>
                      <a:pt x="284" y="496"/>
                    </a:lnTo>
                    <a:lnTo>
                      <a:pt x="262" y="502"/>
                    </a:lnTo>
                    <a:lnTo>
                      <a:pt x="255" y="502"/>
                    </a:lnTo>
                    <a:lnTo>
                      <a:pt x="251" y="502"/>
                    </a:lnTo>
                    <a:lnTo>
                      <a:pt x="249" y="503"/>
                    </a:lnTo>
                    <a:lnTo>
                      <a:pt x="238" y="505"/>
                    </a:lnTo>
                    <a:lnTo>
                      <a:pt x="225" y="505"/>
                    </a:lnTo>
                    <a:lnTo>
                      <a:pt x="214" y="506"/>
                    </a:lnTo>
                    <a:lnTo>
                      <a:pt x="188" y="505"/>
                    </a:lnTo>
                    <a:lnTo>
                      <a:pt x="164" y="502"/>
                    </a:lnTo>
                    <a:lnTo>
                      <a:pt x="141" y="496"/>
                    </a:lnTo>
                    <a:lnTo>
                      <a:pt x="120" y="488"/>
                    </a:lnTo>
                    <a:lnTo>
                      <a:pt x="98" y="478"/>
                    </a:lnTo>
                    <a:lnTo>
                      <a:pt x="78" y="466"/>
                    </a:lnTo>
                    <a:lnTo>
                      <a:pt x="58" y="451"/>
                    </a:lnTo>
                    <a:lnTo>
                      <a:pt x="41" y="434"/>
                    </a:lnTo>
                    <a:lnTo>
                      <a:pt x="29" y="420"/>
                    </a:lnTo>
                    <a:lnTo>
                      <a:pt x="19" y="408"/>
                    </a:lnTo>
                    <a:lnTo>
                      <a:pt x="8" y="394"/>
                    </a:lnTo>
                    <a:lnTo>
                      <a:pt x="0" y="381"/>
                    </a:lnTo>
                    <a:lnTo>
                      <a:pt x="0" y="402"/>
                    </a:lnTo>
                    <a:lnTo>
                      <a:pt x="3" y="421"/>
                    </a:lnTo>
                    <a:lnTo>
                      <a:pt x="27" y="449"/>
                    </a:lnTo>
                    <a:lnTo>
                      <a:pt x="46" y="466"/>
                    </a:lnTo>
                    <a:lnTo>
                      <a:pt x="66" y="483"/>
                    </a:lnTo>
                    <a:lnTo>
                      <a:pt x="88" y="495"/>
                    </a:lnTo>
                    <a:lnTo>
                      <a:pt x="112" y="508"/>
                    </a:lnTo>
                    <a:lnTo>
                      <a:pt x="134" y="515"/>
                    </a:lnTo>
                    <a:lnTo>
                      <a:pt x="159" y="522"/>
                    </a:lnTo>
                    <a:lnTo>
                      <a:pt x="185" y="526"/>
                    </a:lnTo>
                    <a:lnTo>
                      <a:pt x="214" y="528"/>
                    </a:lnTo>
                    <a:lnTo>
                      <a:pt x="216" y="527"/>
                    </a:lnTo>
                    <a:lnTo>
                      <a:pt x="220" y="527"/>
                    </a:lnTo>
                    <a:lnTo>
                      <a:pt x="226" y="527"/>
                    </a:lnTo>
                    <a:lnTo>
                      <a:pt x="240" y="526"/>
                    </a:lnTo>
                    <a:lnTo>
                      <a:pt x="252" y="523"/>
                    </a:lnTo>
                    <a:lnTo>
                      <a:pt x="266" y="522"/>
                    </a:lnTo>
                    <a:lnTo>
                      <a:pt x="291" y="515"/>
                    </a:lnTo>
                    <a:lnTo>
                      <a:pt x="316" y="508"/>
                    </a:lnTo>
                    <a:lnTo>
                      <a:pt x="326" y="501"/>
                    </a:lnTo>
                    <a:lnTo>
                      <a:pt x="338" y="495"/>
                    </a:lnTo>
                    <a:lnTo>
                      <a:pt x="360" y="483"/>
                    </a:lnTo>
                    <a:lnTo>
                      <a:pt x="381" y="466"/>
                    </a:lnTo>
                    <a:lnTo>
                      <a:pt x="401" y="449"/>
                    </a:lnTo>
                    <a:lnTo>
                      <a:pt x="418" y="428"/>
                    </a:lnTo>
                    <a:lnTo>
                      <a:pt x="435" y="408"/>
                    </a:lnTo>
                    <a:lnTo>
                      <a:pt x="448" y="385"/>
                    </a:lnTo>
                    <a:lnTo>
                      <a:pt x="460" y="362"/>
                    </a:lnTo>
                    <a:lnTo>
                      <a:pt x="468" y="337"/>
                    </a:lnTo>
                    <a:lnTo>
                      <a:pt x="469" y="331"/>
                    </a:lnTo>
                    <a:lnTo>
                      <a:pt x="471" y="325"/>
                    </a:lnTo>
                    <a:lnTo>
                      <a:pt x="475" y="314"/>
                    </a:lnTo>
                    <a:lnTo>
                      <a:pt x="476" y="300"/>
                    </a:lnTo>
                    <a:lnTo>
                      <a:pt x="478" y="288"/>
                    </a:lnTo>
                    <a:lnTo>
                      <a:pt x="479" y="274"/>
                    </a:lnTo>
                    <a:lnTo>
                      <a:pt x="479" y="267"/>
                    </a:lnTo>
                    <a:lnTo>
                      <a:pt x="479" y="264"/>
                    </a:lnTo>
                    <a:lnTo>
                      <a:pt x="481" y="262"/>
                    </a:lnTo>
                    <a:close/>
                  </a:path>
                </a:pathLst>
              </a:custGeom>
              <a:solidFill>
                <a:srgbClr val="9F9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4" name="Freeform 95"/>
              <p:cNvSpPr>
                <a:spLocks/>
              </p:cNvSpPr>
              <p:nvPr/>
            </p:nvSpPr>
            <p:spPr bwMode="auto">
              <a:xfrm>
                <a:off x="3933" y="1326"/>
                <a:ext cx="102" cy="118"/>
              </a:xfrm>
              <a:custGeom>
                <a:avLst/>
                <a:gdLst>
                  <a:gd name="T0" fmla="*/ 1 w 511"/>
                  <a:gd name="T1" fmla="*/ 0 h 589"/>
                  <a:gd name="T2" fmla="*/ 1 w 511"/>
                  <a:gd name="T3" fmla="*/ 0 h 589"/>
                  <a:gd name="T4" fmla="*/ 1 w 511"/>
                  <a:gd name="T5" fmla="*/ 0 h 589"/>
                  <a:gd name="T6" fmla="*/ 1 w 511"/>
                  <a:gd name="T7" fmla="*/ 1 h 589"/>
                  <a:gd name="T8" fmla="*/ 1 w 511"/>
                  <a:gd name="T9" fmla="*/ 1 h 589"/>
                  <a:gd name="T10" fmla="*/ 1 w 511"/>
                  <a:gd name="T11" fmla="*/ 1 h 589"/>
                  <a:gd name="T12" fmla="*/ 1 w 511"/>
                  <a:gd name="T13" fmla="*/ 1 h 589"/>
                  <a:gd name="T14" fmla="*/ 1 w 511"/>
                  <a:gd name="T15" fmla="*/ 1 h 589"/>
                  <a:gd name="T16" fmla="*/ 1 w 511"/>
                  <a:gd name="T17" fmla="*/ 1 h 589"/>
                  <a:gd name="T18" fmla="*/ 1 w 511"/>
                  <a:gd name="T19" fmla="*/ 1 h 589"/>
                  <a:gd name="T20" fmla="*/ 1 w 511"/>
                  <a:gd name="T21" fmla="*/ 1 h 589"/>
                  <a:gd name="T22" fmla="*/ 0 w 511"/>
                  <a:gd name="T23" fmla="*/ 1 h 589"/>
                  <a:gd name="T24" fmla="*/ 0 w 511"/>
                  <a:gd name="T25" fmla="*/ 1 h 589"/>
                  <a:gd name="T26" fmla="*/ 0 w 511"/>
                  <a:gd name="T27" fmla="*/ 1 h 589"/>
                  <a:gd name="T28" fmla="*/ 0 w 511"/>
                  <a:gd name="T29" fmla="*/ 1 h 589"/>
                  <a:gd name="T30" fmla="*/ 0 w 511"/>
                  <a:gd name="T31" fmla="*/ 1 h 589"/>
                  <a:gd name="T32" fmla="*/ 0 w 511"/>
                  <a:gd name="T33" fmla="*/ 1 h 589"/>
                  <a:gd name="T34" fmla="*/ 0 w 511"/>
                  <a:gd name="T35" fmla="*/ 1 h 589"/>
                  <a:gd name="T36" fmla="*/ 0 w 511"/>
                  <a:gd name="T37" fmla="*/ 1 h 589"/>
                  <a:gd name="T38" fmla="*/ 0 w 511"/>
                  <a:gd name="T39" fmla="*/ 1 h 589"/>
                  <a:gd name="T40" fmla="*/ 0 w 511"/>
                  <a:gd name="T41" fmla="*/ 1 h 589"/>
                  <a:gd name="T42" fmla="*/ 0 w 511"/>
                  <a:gd name="T43" fmla="*/ 1 h 589"/>
                  <a:gd name="T44" fmla="*/ 0 w 511"/>
                  <a:gd name="T45" fmla="*/ 1 h 589"/>
                  <a:gd name="T46" fmla="*/ 0 w 511"/>
                  <a:gd name="T47" fmla="*/ 1 h 589"/>
                  <a:gd name="T48" fmla="*/ 1 w 511"/>
                  <a:gd name="T49" fmla="*/ 1 h 589"/>
                  <a:gd name="T50" fmla="*/ 1 w 511"/>
                  <a:gd name="T51" fmla="*/ 1 h 589"/>
                  <a:gd name="T52" fmla="*/ 1 w 511"/>
                  <a:gd name="T53" fmla="*/ 1 h 589"/>
                  <a:gd name="T54" fmla="*/ 1 w 511"/>
                  <a:gd name="T55" fmla="*/ 1 h 589"/>
                  <a:gd name="T56" fmla="*/ 1 w 511"/>
                  <a:gd name="T57" fmla="*/ 1 h 589"/>
                  <a:gd name="T58" fmla="*/ 1 w 511"/>
                  <a:gd name="T59" fmla="*/ 1 h 589"/>
                  <a:gd name="T60" fmla="*/ 1 w 511"/>
                  <a:gd name="T61" fmla="*/ 1 h 589"/>
                  <a:gd name="T62" fmla="*/ 1 w 511"/>
                  <a:gd name="T63" fmla="*/ 1 h 589"/>
                  <a:gd name="T64" fmla="*/ 1 w 511"/>
                  <a:gd name="T65" fmla="*/ 1 h 589"/>
                  <a:gd name="T66" fmla="*/ 1 w 511"/>
                  <a:gd name="T67" fmla="*/ 1 h 589"/>
                  <a:gd name="T68" fmla="*/ 1 w 511"/>
                  <a:gd name="T69" fmla="*/ 0 h 589"/>
                  <a:gd name="T70" fmla="*/ 1 w 511"/>
                  <a:gd name="T71" fmla="*/ 0 h 589"/>
                  <a:gd name="T72" fmla="*/ 1 w 511"/>
                  <a:gd name="T73" fmla="*/ 0 h 589"/>
                  <a:gd name="T74" fmla="*/ 1 w 511"/>
                  <a:gd name="T75" fmla="*/ 0 h 589"/>
                  <a:gd name="T76" fmla="*/ 1 w 511"/>
                  <a:gd name="T77" fmla="*/ 0 h 589"/>
                  <a:gd name="T78" fmla="*/ 0 w 511"/>
                  <a:gd name="T79" fmla="*/ 0 h 589"/>
                  <a:gd name="T80" fmla="*/ 1 w 511"/>
                  <a:gd name="T81" fmla="*/ 0 h 589"/>
                  <a:gd name="T82" fmla="*/ 1 w 511"/>
                  <a:gd name="T83" fmla="*/ 0 h 589"/>
                  <a:gd name="T84" fmla="*/ 1 w 511"/>
                  <a:gd name="T85" fmla="*/ 0 h 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1"/>
                  <a:gd name="T130" fmla="*/ 0 h 589"/>
                  <a:gd name="T131" fmla="*/ 511 w 511"/>
                  <a:gd name="T132" fmla="*/ 589 h 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1" h="589">
                    <a:moveTo>
                      <a:pt x="406" y="80"/>
                    </a:moveTo>
                    <a:lnTo>
                      <a:pt x="425" y="100"/>
                    </a:lnTo>
                    <a:lnTo>
                      <a:pt x="442" y="123"/>
                    </a:lnTo>
                    <a:lnTo>
                      <a:pt x="456" y="147"/>
                    </a:lnTo>
                    <a:lnTo>
                      <a:pt x="468" y="172"/>
                    </a:lnTo>
                    <a:lnTo>
                      <a:pt x="476" y="197"/>
                    </a:lnTo>
                    <a:lnTo>
                      <a:pt x="484" y="224"/>
                    </a:lnTo>
                    <a:lnTo>
                      <a:pt x="488" y="252"/>
                    </a:lnTo>
                    <a:lnTo>
                      <a:pt x="490" y="282"/>
                    </a:lnTo>
                    <a:lnTo>
                      <a:pt x="488" y="309"/>
                    </a:lnTo>
                    <a:lnTo>
                      <a:pt x="485" y="322"/>
                    </a:lnTo>
                    <a:lnTo>
                      <a:pt x="484" y="329"/>
                    </a:lnTo>
                    <a:lnTo>
                      <a:pt x="484" y="337"/>
                    </a:lnTo>
                    <a:lnTo>
                      <a:pt x="480" y="350"/>
                    </a:lnTo>
                    <a:lnTo>
                      <a:pt x="476" y="363"/>
                    </a:lnTo>
                    <a:lnTo>
                      <a:pt x="472" y="376"/>
                    </a:lnTo>
                    <a:lnTo>
                      <a:pt x="468" y="389"/>
                    </a:lnTo>
                    <a:lnTo>
                      <a:pt x="461" y="401"/>
                    </a:lnTo>
                    <a:lnTo>
                      <a:pt x="459" y="403"/>
                    </a:lnTo>
                    <a:lnTo>
                      <a:pt x="458" y="404"/>
                    </a:lnTo>
                    <a:lnTo>
                      <a:pt x="458" y="406"/>
                    </a:lnTo>
                    <a:lnTo>
                      <a:pt x="456" y="413"/>
                    </a:lnTo>
                    <a:lnTo>
                      <a:pt x="449" y="424"/>
                    </a:lnTo>
                    <a:lnTo>
                      <a:pt x="442" y="437"/>
                    </a:lnTo>
                    <a:lnTo>
                      <a:pt x="425" y="460"/>
                    </a:lnTo>
                    <a:lnTo>
                      <a:pt x="406" y="482"/>
                    </a:lnTo>
                    <a:lnTo>
                      <a:pt x="383" y="501"/>
                    </a:lnTo>
                    <a:lnTo>
                      <a:pt x="360" y="518"/>
                    </a:lnTo>
                    <a:lnTo>
                      <a:pt x="348" y="525"/>
                    </a:lnTo>
                    <a:lnTo>
                      <a:pt x="337" y="533"/>
                    </a:lnTo>
                    <a:lnTo>
                      <a:pt x="330" y="535"/>
                    </a:lnTo>
                    <a:lnTo>
                      <a:pt x="328" y="535"/>
                    </a:lnTo>
                    <a:lnTo>
                      <a:pt x="326" y="537"/>
                    </a:lnTo>
                    <a:lnTo>
                      <a:pt x="324" y="539"/>
                    </a:lnTo>
                    <a:lnTo>
                      <a:pt x="313" y="546"/>
                    </a:lnTo>
                    <a:lnTo>
                      <a:pt x="299" y="549"/>
                    </a:lnTo>
                    <a:lnTo>
                      <a:pt x="287" y="554"/>
                    </a:lnTo>
                    <a:lnTo>
                      <a:pt x="273" y="557"/>
                    </a:lnTo>
                    <a:lnTo>
                      <a:pt x="261" y="562"/>
                    </a:lnTo>
                    <a:lnTo>
                      <a:pt x="253" y="562"/>
                    </a:lnTo>
                    <a:lnTo>
                      <a:pt x="246" y="563"/>
                    </a:lnTo>
                    <a:lnTo>
                      <a:pt x="232" y="565"/>
                    </a:lnTo>
                    <a:lnTo>
                      <a:pt x="224" y="565"/>
                    </a:lnTo>
                    <a:lnTo>
                      <a:pt x="217" y="566"/>
                    </a:lnTo>
                    <a:lnTo>
                      <a:pt x="204" y="567"/>
                    </a:lnTo>
                    <a:lnTo>
                      <a:pt x="174" y="565"/>
                    </a:lnTo>
                    <a:lnTo>
                      <a:pt x="146" y="562"/>
                    </a:lnTo>
                    <a:lnTo>
                      <a:pt x="119" y="554"/>
                    </a:lnTo>
                    <a:lnTo>
                      <a:pt x="94" y="546"/>
                    </a:lnTo>
                    <a:lnTo>
                      <a:pt x="69" y="533"/>
                    </a:lnTo>
                    <a:lnTo>
                      <a:pt x="45" y="518"/>
                    </a:lnTo>
                    <a:lnTo>
                      <a:pt x="22" y="501"/>
                    </a:lnTo>
                    <a:lnTo>
                      <a:pt x="2" y="482"/>
                    </a:lnTo>
                    <a:lnTo>
                      <a:pt x="0" y="480"/>
                    </a:lnTo>
                    <a:lnTo>
                      <a:pt x="3" y="498"/>
                    </a:lnTo>
                    <a:lnTo>
                      <a:pt x="10" y="516"/>
                    </a:lnTo>
                    <a:lnTo>
                      <a:pt x="30" y="533"/>
                    </a:lnTo>
                    <a:lnTo>
                      <a:pt x="52" y="548"/>
                    </a:lnTo>
                    <a:lnTo>
                      <a:pt x="74" y="560"/>
                    </a:lnTo>
                    <a:lnTo>
                      <a:pt x="98" y="571"/>
                    </a:lnTo>
                    <a:lnTo>
                      <a:pt x="122" y="579"/>
                    </a:lnTo>
                    <a:lnTo>
                      <a:pt x="148" y="584"/>
                    </a:lnTo>
                    <a:lnTo>
                      <a:pt x="175" y="588"/>
                    </a:lnTo>
                    <a:lnTo>
                      <a:pt x="204" y="589"/>
                    </a:lnTo>
                    <a:lnTo>
                      <a:pt x="211" y="588"/>
                    </a:lnTo>
                    <a:lnTo>
                      <a:pt x="219" y="588"/>
                    </a:lnTo>
                    <a:lnTo>
                      <a:pt x="234" y="586"/>
                    </a:lnTo>
                    <a:lnTo>
                      <a:pt x="264" y="582"/>
                    </a:lnTo>
                    <a:lnTo>
                      <a:pt x="278" y="577"/>
                    </a:lnTo>
                    <a:lnTo>
                      <a:pt x="284" y="575"/>
                    </a:lnTo>
                    <a:lnTo>
                      <a:pt x="286" y="574"/>
                    </a:lnTo>
                    <a:lnTo>
                      <a:pt x="288" y="574"/>
                    </a:lnTo>
                    <a:lnTo>
                      <a:pt x="292" y="574"/>
                    </a:lnTo>
                    <a:lnTo>
                      <a:pt x="306" y="569"/>
                    </a:lnTo>
                    <a:lnTo>
                      <a:pt x="321" y="565"/>
                    </a:lnTo>
                    <a:lnTo>
                      <a:pt x="333" y="558"/>
                    </a:lnTo>
                    <a:lnTo>
                      <a:pt x="347" y="551"/>
                    </a:lnTo>
                    <a:lnTo>
                      <a:pt x="353" y="547"/>
                    </a:lnTo>
                    <a:lnTo>
                      <a:pt x="359" y="543"/>
                    </a:lnTo>
                    <a:lnTo>
                      <a:pt x="373" y="537"/>
                    </a:lnTo>
                    <a:lnTo>
                      <a:pt x="384" y="526"/>
                    </a:lnTo>
                    <a:lnTo>
                      <a:pt x="397" y="517"/>
                    </a:lnTo>
                    <a:lnTo>
                      <a:pt x="408" y="507"/>
                    </a:lnTo>
                    <a:lnTo>
                      <a:pt x="410" y="504"/>
                    </a:lnTo>
                    <a:lnTo>
                      <a:pt x="414" y="501"/>
                    </a:lnTo>
                    <a:lnTo>
                      <a:pt x="421" y="497"/>
                    </a:lnTo>
                    <a:lnTo>
                      <a:pt x="425" y="490"/>
                    </a:lnTo>
                    <a:lnTo>
                      <a:pt x="427" y="487"/>
                    </a:lnTo>
                    <a:lnTo>
                      <a:pt x="431" y="484"/>
                    </a:lnTo>
                    <a:lnTo>
                      <a:pt x="441" y="473"/>
                    </a:lnTo>
                    <a:lnTo>
                      <a:pt x="450" y="461"/>
                    </a:lnTo>
                    <a:lnTo>
                      <a:pt x="460" y="449"/>
                    </a:lnTo>
                    <a:lnTo>
                      <a:pt x="475" y="424"/>
                    </a:lnTo>
                    <a:lnTo>
                      <a:pt x="482" y="411"/>
                    </a:lnTo>
                    <a:lnTo>
                      <a:pt x="489" y="398"/>
                    </a:lnTo>
                    <a:lnTo>
                      <a:pt x="493" y="384"/>
                    </a:lnTo>
                    <a:lnTo>
                      <a:pt x="498" y="370"/>
                    </a:lnTo>
                    <a:lnTo>
                      <a:pt x="498" y="365"/>
                    </a:lnTo>
                    <a:lnTo>
                      <a:pt x="498" y="363"/>
                    </a:lnTo>
                    <a:lnTo>
                      <a:pt x="499" y="362"/>
                    </a:lnTo>
                    <a:lnTo>
                      <a:pt x="501" y="355"/>
                    </a:lnTo>
                    <a:lnTo>
                      <a:pt x="506" y="342"/>
                    </a:lnTo>
                    <a:lnTo>
                      <a:pt x="509" y="312"/>
                    </a:lnTo>
                    <a:lnTo>
                      <a:pt x="510" y="296"/>
                    </a:lnTo>
                    <a:lnTo>
                      <a:pt x="510" y="288"/>
                    </a:lnTo>
                    <a:lnTo>
                      <a:pt x="511" y="282"/>
                    </a:lnTo>
                    <a:lnTo>
                      <a:pt x="509" y="249"/>
                    </a:lnTo>
                    <a:lnTo>
                      <a:pt x="506" y="219"/>
                    </a:lnTo>
                    <a:lnTo>
                      <a:pt x="498" y="190"/>
                    </a:lnTo>
                    <a:lnTo>
                      <a:pt x="489" y="162"/>
                    </a:lnTo>
                    <a:lnTo>
                      <a:pt x="475" y="135"/>
                    </a:lnTo>
                    <a:lnTo>
                      <a:pt x="460" y="110"/>
                    </a:lnTo>
                    <a:lnTo>
                      <a:pt x="441" y="87"/>
                    </a:lnTo>
                    <a:lnTo>
                      <a:pt x="421" y="65"/>
                    </a:lnTo>
                    <a:lnTo>
                      <a:pt x="398" y="43"/>
                    </a:lnTo>
                    <a:lnTo>
                      <a:pt x="375" y="26"/>
                    </a:lnTo>
                    <a:lnTo>
                      <a:pt x="350" y="12"/>
                    </a:lnTo>
                    <a:lnTo>
                      <a:pt x="338" y="5"/>
                    </a:lnTo>
                    <a:lnTo>
                      <a:pt x="326" y="0"/>
                    </a:lnTo>
                    <a:lnTo>
                      <a:pt x="305" y="3"/>
                    </a:lnTo>
                    <a:lnTo>
                      <a:pt x="288" y="7"/>
                    </a:lnTo>
                    <a:lnTo>
                      <a:pt x="303" y="12"/>
                    </a:lnTo>
                    <a:lnTo>
                      <a:pt x="318" y="19"/>
                    </a:lnTo>
                    <a:lnTo>
                      <a:pt x="333" y="25"/>
                    </a:lnTo>
                    <a:lnTo>
                      <a:pt x="349" y="34"/>
                    </a:lnTo>
                    <a:lnTo>
                      <a:pt x="363" y="43"/>
                    </a:lnTo>
                    <a:lnTo>
                      <a:pt x="377" y="55"/>
                    </a:lnTo>
                    <a:lnTo>
                      <a:pt x="391" y="66"/>
                    </a:lnTo>
                    <a:lnTo>
                      <a:pt x="406" y="80"/>
                    </a:lnTo>
                    <a:close/>
                  </a:path>
                </a:pathLst>
              </a:custGeom>
              <a:solidFill>
                <a:srgbClr val="8F8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5" name="Freeform 96"/>
              <p:cNvSpPr>
                <a:spLocks/>
              </p:cNvSpPr>
              <p:nvPr/>
            </p:nvSpPr>
            <p:spPr bwMode="auto">
              <a:xfrm>
                <a:off x="3935" y="1325"/>
                <a:ext cx="104" cy="122"/>
              </a:xfrm>
              <a:custGeom>
                <a:avLst/>
                <a:gdLst>
                  <a:gd name="T0" fmla="*/ 1 w 521"/>
                  <a:gd name="T1" fmla="*/ 0 h 610"/>
                  <a:gd name="T2" fmla="*/ 1 w 521"/>
                  <a:gd name="T3" fmla="*/ 0 h 610"/>
                  <a:gd name="T4" fmla="*/ 1 w 521"/>
                  <a:gd name="T5" fmla="*/ 0 h 610"/>
                  <a:gd name="T6" fmla="*/ 1 w 521"/>
                  <a:gd name="T7" fmla="*/ 0 h 610"/>
                  <a:gd name="T8" fmla="*/ 1 w 521"/>
                  <a:gd name="T9" fmla="*/ 0 h 610"/>
                  <a:gd name="T10" fmla="*/ 1 w 521"/>
                  <a:gd name="T11" fmla="*/ 1 h 610"/>
                  <a:gd name="T12" fmla="*/ 1 w 521"/>
                  <a:gd name="T13" fmla="*/ 1 h 610"/>
                  <a:gd name="T14" fmla="*/ 1 w 521"/>
                  <a:gd name="T15" fmla="*/ 1 h 610"/>
                  <a:gd name="T16" fmla="*/ 1 w 521"/>
                  <a:gd name="T17" fmla="*/ 1 h 610"/>
                  <a:gd name="T18" fmla="*/ 1 w 521"/>
                  <a:gd name="T19" fmla="*/ 1 h 610"/>
                  <a:gd name="T20" fmla="*/ 1 w 521"/>
                  <a:gd name="T21" fmla="*/ 1 h 610"/>
                  <a:gd name="T22" fmla="*/ 1 w 521"/>
                  <a:gd name="T23" fmla="*/ 1 h 610"/>
                  <a:gd name="T24" fmla="*/ 1 w 521"/>
                  <a:gd name="T25" fmla="*/ 1 h 610"/>
                  <a:gd name="T26" fmla="*/ 1 w 521"/>
                  <a:gd name="T27" fmla="*/ 1 h 610"/>
                  <a:gd name="T28" fmla="*/ 1 w 521"/>
                  <a:gd name="T29" fmla="*/ 1 h 610"/>
                  <a:gd name="T30" fmla="*/ 1 w 521"/>
                  <a:gd name="T31" fmla="*/ 1 h 610"/>
                  <a:gd name="T32" fmla="*/ 1 w 521"/>
                  <a:gd name="T33" fmla="*/ 1 h 610"/>
                  <a:gd name="T34" fmla="*/ 1 w 521"/>
                  <a:gd name="T35" fmla="*/ 1 h 610"/>
                  <a:gd name="T36" fmla="*/ 1 w 521"/>
                  <a:gd name="T37" fmla="*/ 1 h 610"/>
                  <a:gd name="T38" fmla="*/ 0 w 521"/>
                  <a:gd name="T39" fmla="*/ 1 h 610"/>
                  <a:gd name="T40" fmla="*/ 0 w 521"/>
                  <a:gd name="T41" fmla="*/ 1 h 610"/>
                  <a:gd name="T42" fmla="*/ 0 w 521"/>
                  <a:gd name="T43" fmla="*/ 1 h 610"/>
                  <a:gd name="T44" fmla="*/ 0 w 521"/>
                  <a:gd name="T45" fmla="*/ 1 h 610"/>
                  <a:gd name="T46" fmla="*/ 0 w 521"/>
                  <a:gd name="T47" fmla="*/ 1 h 610"/>
                  <a:gd name="T48" fmla="*/ 0 w 521"/>
                  <a:gd name="T49" fmla="*/ 1 h 610"/>
                  <a:gd name="T50" fmla="*/ 0 w 521"/>
                  <a:gd name="T51" fmla="*/ 1 h 610"/>
                  <a:gd name="T52" fmla="*/ 0 w 521"/>
                  <a:gd name="T53" fmla="*/ 1 h 610"/>
                  <a:gd name="T54" fmla="*/ 0 w 521"/>
                  <a:gd name="T55" fmla="*/ 1 h 610"/>
                  <a:gd name="T56" fmla="*/ 0 w 521"/>
                  <a:gd name="T57" fmla="*/ 1 h 610"/>
                  <a:gd name="T58" fmla="*/ 0 w 521"/>
                  <a:gd name="T59" fmla="*/ 1 h 610"/>
                  <a:gd name="T60" fmla="*/ 0 w 521"/>
                  <a:gd name="T61" fmla="*/ 1 h 610"/>
                  <a:gd name="T62" fmla="*/ 0 w 521"/>
                  <a:gd name="T63" fmla="*/ 1 h 610"/>
                  <a:gd name="T64" fmla="*/ 0 w 521"/>
                  <a:gd name="T65" fmla="*/ 1 h 610"/>
                  <a:gd name="T66" fmla="*/ 0 w 521"/>
                  <a:gd name="T67" fmla="*/ 1 h 610"/>
                  <a:gd name="T68" fmla="*/ 0 w 521"/>
                  <a:gd name="T69" fmla="*/ 1 h 610"/>
                  <a:gd name="T70" fmla="*/ 0 w 521"/>
                  <a:gd name="T71" fmla="*/ 1 h 610"/>
                  <a:gd name="T72" fmla="*/ 0 w 521"/>
                  <a:gd name="T73" fmla="*/ 1 h 610"/>
                  <a:gd name="T74" fmla="*/ 1 w 521"/>
                  <a:gd name="T75" fmla="*/ 1 h 610"/>
                  <a:gd name="T76" fmla="*/ 1 w 521"/>
                  <a:gd name="T77" fmla="*/ 1 h 610"/>
                  <a:gd name="T78" fmla="*/ 1 w 521"/>
                  <a:gd name="T79" fmla="*/ 1 h 610"/>
                  <a:gd name="T80" fmla="*/ 1 w 521"/>
                  <a:gd name="T81" fmla="*/ 1 h 610"/>
                  <a:gd name="T82" fmla="*/ 1 w 521"/>
                  <a:gd name="T83" fmla="*/ 1 h 610"/>
                  <a:gd name="T84" fmla="*/ 1 w 521"/>
                  <a:gd name="T85" fmla="*/ 1 h 610"/>
                  <a:gd name="T86" fmla="*/ 1 w 521"/>
                  <a:gd name="T87" fmla="*/ 1 h 610"/>
                  <a:gd name="T88" fmla="*/ 1 w 521"/>
                  <a:gd name="T89" fmla="*/ 1 h 610"/>
                  <a:gd name="T90" fmla="*/ 1 w 521"/>
                  <a:gd name="T91" fmla="*/ 1 h 610"/>
                  <a:gd name="T92" fmla="*/ 1 w 521"/>
                  <a:gd name="T93" fmla="*/ 1 h 610"/>
                  <a:gd name="T94" fmla="*/ 1 w 521"/>
                  <a:gd name="T95" fmla="*/ 0 h 610"/>
                  <a:gd name="T96" fmla="*/ 1 w 521"/>
                  <a:gd name="T97" fmla="*/ 0 h 610"/>
                  <a:gd name="T98" fmla="*/ 1 w 521"/>
                  <a:gd name="T99" fmla="*/ 0 h 610"/>
                  <a:gd name="T100" fmla="*/ 1 w 521"/>
                  <a:gd name="T101" fmla="*/ 0 h 610"/>
                  <a:gd name="T102" fmla="*/ 1 w 521"/>
                  <a:gd name="T103" fmla="*/ 0 h 610"/>
                  <a:gd name="T104" fmla="*/ 1 w 521"/>
                  <a:gd name="T105" fmla="*/ 0 h 610"/>
                  <a:gd name="T106" fmla="*/ 1 w 521"/>
                  <a:gd name="T107" fmla="*/ 0 h 610"/>
                  <a:gd name="T108" fmla="*/ 1 w 521"/>
                  <a:gd name="T109" fmla="*/ 0 h 610"/>
                  <a:gd name="T110" fmla="*/ 1 w 521"/>
                  <a:gd name="T111" fmla="*/ 0 h 610"/>
                  <a:gd name="T112" fmla="*/ 1 w 521"/>
                  <a:gd name="T113" fmla="*/ 0 h 6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1"/>
                  <a:gd name="T172" fmla="*/ 0 h 610"/>
                  <a:gd name="T173" fmla="*/ 521 w 521"/>
                  <a:gd name="T174" fmla="*/ 610 h 6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1" h="610">
                    <a:moveTo>
                      <a:pt x="411" y="67"/>
                    </a:moveTo>
                    <a:lnTo>
                      <a:pt x="431" y="89"/>
                    </a:lnTo>
                    <a:lnTo>
                      <a:pt x="450" y="112"/>
                    </a:lnTo>
                    <a:lnTo>
                      <a:pt x="465" y="137"/>
                    </a:lnTo>
                    <a:lnTo>
                      <a:pt x="479" y="164"/>
                    </a:lnTo>
                    <a:lnTo>
                      <a:pt x="488" y="192"/>
                    </a:lnTo>
                    <a:lnTo>
                      <a:pt x="496" y="221"/>
                    </a:lnTo>
                    <a:lnTo>
                      <a:pt x="499" y="251"/>
                    </a:lnTo>
                    <a:lnTo>
                      <a:pt x="501" y="284"/>
                    </a:lnTo>
                    <a:lnTo>
                      <a:pt x="500" y="290"/>
                    </a:lnTo>
                    <a:lnTo>
                      <a:pt x="500" y="298"/>
                    </a:lnTo>
                    <a:lnTo>
                      <a:pt x="499" y="314"/>
                    </a:lnTo>
                    <a:lnTo>
                      <a:pt x="496" y="344"/>
                    </a:lnTo>
                    <a:lnTo>
                      <a:pt x="491" y="357"/>
                    </a:lnTo>
                    <a:lnTo>
                      <a:pt x="489" y="364"/>
                    </a:lnTo>
                    <a:lnTo>
                      <a:pt x="488" y="365"/>
                    </a:lnTo>
                    <a:lnTo>
                      <a:pt x="488" y="367"/>
                    </a:lnTo>
                    <a:lnTo>
                      <a:pt x="488" y="372"/>
                    </a:lnTo>
                    <a:lnTo>
                      <a:pt x="483" y="386"/>
                    </a:lnTo>
                    <a:lnTo>
                      <a:pt x="479" y="400"/>
                    </a:lnTo>
                    <a:lnTo>
                      <a:pt x="472" y="413"/>
                    </a:lnTo>
                    <a:lnTo>
                      <a:pt x="465" y="426"/>
                    </a:lnTo>
                    <a:lnTo>
                      <a:pt x="450" y="451"/>
                    </a:lnTo>
                    <a:lnTo>
                      <a:pt x="440" y="463"/>
                    </a:lnTo>
                    <a:lnTo>
                      <a:pt x="431" y="475"/>
                    </a:lnTo>
                    <a:lnTo>
                      <a:pt x="421" y="486"/>
                    </a:lnTo>
                    <a:lnTo>
                      <a:pt x="417" y="489"/>
                    </a:lnTo>
                    <a:lnTo>
                      <a:pt x="415" y="492"/>
                    </a:lnTo>
                    <a:lnTo>
                      <a:pt x="411" y="499"/>
                    </a:lnTo>
                    <a:lnTo>
                      <a:pt x="404" y="503"/>
                    </a:lnTo>
                    <a:lnTo>
                      <a:pt x="400" y="506"/>
                    </a:lnTo>
                    <a:lnTo>
                      <a:pt x="398" y="509"/>
                    </a:lnTo>
                    <a:lnTo>
                      <a:pt x="387" y="519"/>
                    </a:lnTo>
                    <a:lnTo>
                      <a:pt x="374" y="528"/>
                    </a:lnTo>
                    <a:lnTo>
                      <a:pt x="363" y="539"/>
                    </a:lnTo>
                    <a:lnTo>
                      <a:pt x="349" y="545"/>
                    </a:lnTo>
                    <a:lnTo>
                      <a:pt x="343" y="549"/>
                    </a:lnTo>
                    <a:lnTo>
                      <a:pt x="337" y="553"/>
                    </a:lnTo>
                    <a:lnTo>
                      <a:pt x="323" y="560"/>
                    </a:lnTo>
                    <a:lnTo>
                      <a:pt x="311" y="567"/>
                    </a:lnTo>
                    <a:lnTo>
                      <a:pt x="296" y="571"/>
                    </a:lnTo>
                    <a:lnTo>
                      <a:pt x="282" y="576"/>
                    </a:lnTo>
                    <a:lnTo>
                      <a:pt x="278" y="576"/>
                    </a:lnTo>
                    <a:lnTo>
                      <a:pt x="276" y="576"/>
                    </a:lnTo>
                    <a:lnTo>
                      <a:pt x="274" y="577"/>
                    </a:lnTo>
                    <a:lnTo>
                      <a:pt x="268" y="579"/>
                    </a:lnTo>
                    <a:lnTo>
                      <a:pt x="254" y="584"/>
                    </a:lnTo>
                    <a:lnTo>
                      <a:pt x="224" y="588"/>
                    </a:lnTo>
                    <a:lnTo>
                      <a:pt x="209" y="590"/>
                    </a:lnTo>
                    <a:lnTo>
                      <a:pt x="201" y="590"/>
                    </a:lnTo>
                    <a:lnTo>
                      <a:pt x="194" y="591"/>
                    </a:lnTo>
                    <a:lnTo>
                      <a:pt x="165" y="590"/>
                    </a:lnTo>
                    <a:lnTo>
                      <a:pt x="138" y="586"/>
                    </a:lnTo>
                    <a:lnTo>
                      <a:pt x="112" y="581"/>
                    </a:lnTo>
                    <a:lnTo>
                      <a:pt x="88" y="573"/>
                    </a:lnTo>
                    <a:lnTo>
                      <a:pt x="64" y="562"/>
                    </a:lnTo>
                    <a:lnTo>
                      <a:pt x="42" y="550"/>
                    </a:lnTo>
                    <a:lnTo>
                      <a:pt x="20" y="535"/>
                    </a:lnTo>
                    <a:lnTo>
                      <a:pt x="0" y="518"/>
                    </a:lnTo>
                    <a:lnTo>
                      <a:pt x="4" y="536"/>
                    </a:lnTo>
                    <a:lnTo>
                      <a:pt x="11" y="554"/>
                    </a:lnTo>
                    <a:lnTo>
                      <a:pt x="30" y="567"/>
                    </a:lnTo>
                    <a:lnTo>
                      <a:pt x="52" y="578"/>
                    </a:lnTo>
                    <a:lnTo>
                      <a:pt x="74" y="587"/>
                    </a:lnTo>
                    <a:lnTo>
                      <a:pt x="96" y="595"/>
                    </a:lnTo>
                    <a:lnTo>
                      <a:pt x="119" y="601"/>
                    </a:lnTo>
                    <a:lnTo>
                      <a:pt x="143" y="606"/>
                    </a:lnTo>
                    <a:lnTo>
                      <a:pt x="168" y="609"/>
                    </a:lnTo>
                    <a:lnTo>
                      <a:pt x="194" y="610"/>
                    </a:lnTo>
                    <a:lnTo>
                      <a:pt x="226" y="608"/>
                    </a:lnTo>
                    <a:lnTo>
                      <a:pt x="257" y="603"/>
                    </a:lnTo>
                    <a:lnTo>
                      <a:pt x="272" y="599"/>
                    </a:lnTo>
                    <a:lnTo>
                      <a:pt x="288" y="595"/>
                    </a:lnTo>
                    <a:lnTo>
                      <a:pt x="295" y="592"/>
                    </a:lnTo>
                    <a:lnTo>
                      <a:pt x="303" y="590"/>
                    </a:lnTo>
                    <a:lnTo>
                      <a:pt x="319" y="585"/>
                    </a:lnTo>
                    <a:lnTo>
                      <a:pt x="346" y="570"/>
                    </a:lnTo>
                    <a:lnTo>
                      <a:pt x="373" y="554"/>
                    </a:lnTo>
                    <a:lnTo>
                      <a:pt x="375" y="551"/>
                    </a:lnTo>
                    <a:lnTo>
                      <a:pt x="379" y="549"/>
                    </a:lnTo>
                    <a:lnTo>
                      <a:pt x="386" y="544"/>
                    </a:lnTo>
                    <a:lnTo>
                      <a:pt x="399" y="535"/>
                    </a:lnTo>
                    <a:lnTo>
                      <a:pt x="424" y="514"/>
                    </a:lnTo>
                    <a:lnTo>
                      <a:pt x="434" y="500"/>
                    </a:lnTo>
                    <a:lnTo>
                      <a:pt x="446" y="488"/>
                    </a:lnTo>
                    <a:lnTo>
                      <a:pt x="455" y="474"/>
                    </a:lnTo>
                    <a:lnTo>
                      <a:pt x="459" y="467"/>
                    </a:lnTo>
                    <a:lnTo>
                      <a:pt x="462" y="464"/>
                    </a:lnTo>
                    <a:lnTo>
                      <a:pt x="465" y="462"/>
                    </a:lnTo>
                    <a:lnTo>
                      <a:pt x="481" y="434"/>
                    </a:lnTo>
                    <a:lnTo>
                      <a:pt x="496" y="407"/>
                    </a:lnTo>
                    <a:lnTo>
                      <a:pt x="506" y="378"/>
                    </a:lnTo>
                    <a:lnTo>
                      <a:pt x="509" y="362"/>
                    </a:lnTo>
                    <a:lnTo>
                      <a:pt x="514" y="347"/>
                    </a:lnTo>
                    <a:lnTo>
                      <a:pt x="518" y="315"/>
                    </a:lnTo>
                    <a:lnTo>
                      <a:pt x="521" y="284"/>
                    </a:lnTo>
                    <a:lnTo>
                      <a:pt x="518" y="250"/>
                    </a:lnTo>
                    <a:lnTo>
                      <a:pt x="514" y="218"/>
                    </a:lnTo>
                    <a:lnTo>
                      <a:pt x="506" y="186"/>
                    </a:lnTo>
                    <a:lnTo>
                      <a:pt x="496" y="158"/>
                    </a:lnTo>
                    <a:lnTo>
                      <a:pt x="481" y="128"/>
                    </a:lnTo>
                    <a:lnTo>
                      <a:pt x="465" y="102"/>
                    </a:lnTo>
                    <a:lnTo>
                      <a:pt x="446" y="76"/>
                    </a:lnTo>
                    <a:lnTo>
                      <a:pt x="424" y="52"/>
                    </a:lnTo>
                    <a:lnTo>
                      <a:pt x="390" y="22"/>
                    </a:lnTo>
                    <a:lnTo>
                      <a:pt x="372" y="9"/>
                    </a:lnTo>
                    <a:lnTo>
                      <a:pt x="355" y="0"/>
                    </a:lnTo>
                    <a:lnTo>
                      <a:pt x="333" y="0"/>
                    </a:lnTo>
                    <a:lnTo>
                      <a:pt x="316" y="2"/>
                    </a:lnTo>
                    <a:lnTo>
                      <a:pt x="328" y="7"/>
                    </a:lnTo>
                    <a:lnTo>
                      <a:pt x="340" y="14"/>
                    </a:lnTo>
                    <a:lnTo>
                      <a:pt x="365" y="28"/>
                    </a:lnTo>
                    <a:lnTo>
                      <a:pt x="388" y="45"/>
                    </a:lnTo>
                    <a:lnTo>
                      <a:pt x="411" y="67"/>
                    </a:lnTo>
                    <a:close/>
                  </a:path>
                </a:pathLst>
              </a:custGeom>
              <a:solidFill>
                <a:srgbClr val="878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6" name="Freeform 97"/>
              <p:cNvSpPr>
                <a:spLocks/>
              </p:cNvSpPr>
              <p:nvPr/>
            </p:nvSpPr>
            <p:spPr bwMode="auto">
              <a:xfrm>
                <a:off x="4033" y="1388"/>
                <a:ext cx="57" cy="93"/>
              </a:xfrm>
              <a:custGeom>
                <a:avLst/>
                <a:gdLst>
                  <a:gd name="T0" fmla="*/ 0 w 286"/>
                  <a:gd name="T1" fmla="*/ 0 h 464"/>
                  <a:gd name="T2" fmla="*/ 0 w 286"/>
                  <a:gd name="T3" fmla="*/ 0 h 464"/>
                  <a:gd name="T4" fmla="*/ 0 w 286"/>
                  <a:gd name="T5" fmla="*/ 0 h 464"/>
                  <a:gd name="T6" fmla="*/ 0 w 286"/>
                  <a:gd name="T7" fmla="*/ 0 h 464"/>
                  <a:gd name="T8" fmla="*/ 0 w 286"/>
                  <a:gd name="T9" fmla="*/ 0 h 464"/>
                  <a:gd name="T10" fmla="*/ 0 w 286"/>
                  <a:gd name="T11" fmla="*/ 0 h 464"/>
                  <a:gd name="T12" fmla="*/ 0 w 286"/>
                  <a:gd name="T13" fmla="*/ 0 h 464"/>
                  <a:gd name="T14" fmla="*/ 0 w 286"/>
                  <a:gd name="T15" fmla="*/ 0 h 464"/>
                  <a:gd name="T16" fmla="*/ 0 w 286"/>
                  <a:gd name="T17" fmla="*/ 0 h 464"/>
                  <a:gd name="T18" fmla="*/ 0 w 286"/>
                  <a:gd name="T19" fmla="*/ 0 h 464"/>
                  <a:gd name="T20" fmla="*/ 0 w 286"/>
                  <a:gd name="T21" fmla="*/ 0 h 464"/>
                  <a:gd name="T22" fmla="*/ 0 w 286"/>
                  <a:gd name="T23" fmla="*/ 0 h 464"/>
                  <a:gd name="T24" fmla="*/ 0 w 286"/>
                  <a:gd name="T25" fmla="*/ 0 h 464"/>
                  <a:gd name="T26" fmla="*/ 0 w 286"/>
                  <a:gd name="T27" fmla="*/ 0 h 464"/>
                  <a:gd name="T28" fmla="*/ 0 w 286"/>
                  <a:gd name="T29" fmla="*/ 0 h 464"/>
                  <a:gd name="T30" fmla="*/ 0 w 286"/>
                  <a:gd name="T31" fmla="*/ 0 h 464"/>
                  <a:gd name="T32" fmla="*/ 0 w 286"/>
                  <a:gd name="T33" fmla="*/ 1 h 464"/>
                  <a:gd name="T34" fmla="*/ 0 w 286"/>
                  <a:gd name="T35" fmla="*/ 1 h 464"/>
                  <a:gd name="T36" fmla="*/ 0 w 286"/>
                  <a:gd name="T37" fmla="*/ 1 h 464"/>
                  <a:gd name="T38" fmla="*/ 0 w 286"/>
                  <a:gd name="T39" fmla="*/ 1 h 464"/>
                  <a:gd name="T40" fmla="*/ 0 w 286"/>
                  <a:gd name="T41" fmla="*/ 1 h 464"/>
                  <a:gd name="T42" fmla="*/ 0 w 286"/>
                  <a:gd name="T43" fmla="*/ 1 h 464"/>
                  <a:gd name="T44" fmla="*/ 0 w 286"/>
                  <a:gd name="T45" fmla="*/ 1 h 464"/>
                  <a:gd name="T46" fmla="*/ 0 w 286"/>
                  <a:gd name="T47" fmla="*/ 1 h 464"/>
                  <a:gd name="T48" fmla="*/ 0 w 286"/>
                  <a:gd name="T49" fmla="*/ 1 h 464"/>
                  <a:gd name="T50" fmla="*/ 0 w 286"/>
                  <a:gd name="T51" fmla="*/ 1 h 464"/>
                  <a:gd name="T52" fmla="*/ 0 w 286"/>
                  <a:gd name="T53" fmla="*/ 1 h 464"/>
                  <a:gd name="T54" fmla="*/ 0 w 286"/>
                  <a:gd name="T55" fmla="*/ 1 h 464"/>
                  <a:gd name="T56" fmla="*/ 0 w 286"/>
                  <a:gd name="T57" fmla="*/ 1 h 464"/>
                  <a:gd name="T58" fmla="*/ 0 w 286"/>
                  <a:gd name="T59" fmla="*/ 1 h 464"/>
                  <a:gd name="T60" fmla="*/ 0 w 286"/>
                  <a:gd name="T61" fmla="*/ 1 h 464"/>
                  <a:gd name="T62" fmla="*/ 0 w 286"/>
                  <a:gd name="T63" fmla="*/ 1 h 464"/>
                  <a:gd name="T64" fmla="*/ 0 w 286"/>
                  <a:gd name="T65" fmla="*/ 1 h 464"/>
                  <a:gd name="T66" fmla="*/ 0 w 286"/>
                  <a:gd name="T67" fmla="*/ 0 h 464"/>
                  <a:gd name="T68" fmla="*/ 0 w 286"/>
                  <a:gd name="T69" fmla="*/ 0 h 464"/>
                  <a:gd name="T70" fmla="*/ 0 w 286"/>
                  <a:gd name="T71" fmla="*/ 0 h 464"/>
                  <a:gd name="T72" fmla="*/ 0 w 286"/>
                  <a:gd name="T73" fmla="*/ 0 h 464"/>
                  <a:gd name="T74" fmla="*/ 0 w 286"/>
                  <a:gd name="T75" fmla="*/ 0 h 464"/>
                  <a:gd name="T76" fmla="*/ 0 w 286"/>
                  <a:gd name="T77" fmla="*/ 0 h 464"/>
                  <a:gd name="T78" fmla="*/ 0 w 286"/>
                  <a:gd name="T79" fmla="*/ 0 h 464"/>
                  <a:gd name="T80" fmla="*/ 0 w 286"/>
                  <a:gd name="T81" fmla="*/ 0 h 464"/>
                  <a:gd name="T82" fmla="*/ 0 w 286"/>
                  <a:gd name="T83" fmla="*/ 0 h 464"/>
                  <a:gd name="T84" fmla="*/ 0 w 286"/>
                  <a:gd name="T85" fmla="*/ 0 h 4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464"/>
                  <a:gd name="T131" fmla="*/ 286 w 286"/>
                  <a:gd name="T132" fmla="*/ 464 h 4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464">
                    <a:moveTo>
                      <a:pt x="286" y="110"/>
                    </a:moveTo>
                    <a:lnTo>
                      <a:pt x="286" y="81"/>
                    </a:lnTo>
                    <a:lnTo>
                      <a:pt x="283" y="40"/>
                    </a:lnTo>
                    <a:lnTo>
                      <a:pt x="279" y="0"/>
                    </a:lnTo>
                    <a:lnTo>
                      <a:pt x="277" y="12"/>
                    </a:lnTo>
                    <a:lnTo>
                      <a:pt x="275" y="26"/>
                    </a:lnTo>
                    <a:lnTo>
                      <a:pt x="272" y="53"/>
                    </a:lnTo>
                    <a:lnTo>
                      <a:pt x="267" y="78"/>
                    </a:lnTo>
                    <a:lnTo>
                      <a:pt x="263" y="104"/>
                    </a:lnTo>
                    <a:lnTo>
                      <a:pt x="256" y="128"/>
                    </a:lnTo>
                    <a:lnTo>
                      <a:pt x="249" y="153"/>
                    </a:lnTo>
                    <a:lnTo>
                      <a:pt x="240" y="177"/>
                    </a:lnTo>
                    <a:lnTo>
                      <a:pt x="231" y="202"/>
                    </a:lnTo>
                    <a:lnTo>
                      <a:pt x="206" y="247"/>
                    </a:lnTo>
                    <a:lnTo>
                      <a:pt x="193" y="269"/>
                    </a:lnTo>
                    <a:lnTo>
                      <a:pt x="179" y="291"/>
                    </a:lnTo>
                    <a:lnTo>
                      <a:pt x="163" y="312"/>
                    </a:lnTo>
                    <a:lnTo>
                      <a:pt x="147" y="333"/>
                    </a:lnTo>
                    <a:lnTo>
                      <a:pt x="111" y="374"/>
                    </a:lnTo>
                    <a:lnTo>
                      <a:pt x="83" y="399"/>
                    </a:lnTo>
                    <a:lnTo>
                      <a:pt x="55" y="423"/>
                    </a:lnTo>
                    <a:lnTo>
                      <a:pt x="47" y="427"/>
                    </a:lnTo>
                    <a:lnTo>
                      <a:pt x="41" y="433"/>
                    </a:lnTo>
                    <a:lnTo>
                      <a:pt x="27" y="444"/>
                    </a:lnTo>
                    <a:lnTo>
                      <a:pt x="0" y="464"/>
                    </a:lnTo>
                    <a:lnTo>
                      <a:pt x="20" y="456"/>
                    </a:lnTo>
                    <a:lnTo>
                      <a:pt x="30" y="451"/>
                    </a:lnTo>
                    <a:lnTo>
                      <a:pt x="42" y="448"/>
                    </a:lnTo>
                    <a:lnTo>
                      <a:pt x="61" y="439"/>
                    </a:lnTo>
                    <a:lnTo>
                      <a:pt x="81" y="430"/>
                    </a:lnTo>
                    <a:lnTo>
                      <a:pt x="124" y="389"/>
                    </a:lnTo>
                    <a:lnTo>
                      <a:pt x="153" y="357"/>
                    </a:lnTo>
                    <a:lnTo>
                      <a:pt x="180" y="325"/>
                    </a:lnTo>
                    <a:lnTo>
                      <a:pt x="204" y="291"/>
                    </a:lnTo>
                    <a:lnTo>
                      <a:pt x="227" y="257"/>
                    </a:lnTo>
                    <a:lnTo>
                      <a:pt x="245" y="221"/>
                    </a:lnTo>
                    <a:lnTo>
                      <a:pt x="262" y="185"/>
                    </a:lnTo>
                    <a:lnTo>
                      <a:pt x="264" y="174"/>
                    </a:lnTo>
                    <a:lnTo>
                      <a:pt x="267" y="165"/>
                    </a:lnTo>
                    <a:lnTo>
                      <a:pt x="274" y="147"/>
                    </a:lnTo>
                    <a:lnTo>
                      <a:pt x="277" y="137"/>
                    </a:lnTo>
                    <a:lnTo>
                      <a:pt x="280" y="128"/>
                    </a:lnTo>
                    <a:lnTo>
                      <a:pt x="286" y="110"/>
                    </a:lnTo>
                    <a:close/>
                  </a:path>
                </a:pathLst>
              </a:custGeom>
              <a:solidFill>
                <a:srgbClr val="1F1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7" name="Freeform 98"/>
              <p:cNvSpPr>
                <a:spLocks/>
              </p:cNvSpPr>
              <p:nvPr/>
            </p:nvSpPr>
            <p:spPr bwMode="auto">
              <a:xfrm>
                <a:off x="4049" y="1410"/>
                <a:ext cx="41" cy="64"/>
              </a:xfrm>
              <a:custGeom>
                <a:avLst/>
                <a:gdLst>
                  <a:gd name="T0" fmla="*/ 0 w 205"/>
                  <a:gd name="T1" fmla="*/ 0 h 320"/>
                  <a:gd name="T2" fmla="*/ 0 w 205"/>
                  <a:gd name="T3" fmla="*/ 0 h 320"/>
                  <a:gd name="T4" fmla="*/ 0 w 205"/>
                  <a:gd name="T5" fmla="*/ 0 h 320"/>
                  <a:gd name="T6" fmla="*/ 0 w 205"/>
                  <a:gd name="T7" fmla="*/ 0 h 320"/>
                  <a:gd name="T8" fmla="*/ 0 w 205"/>
                  <a:gd name="T9" fmla="*/ 0 h 320"/>
                  <a:gd name="T10" fmla="*/ 0 w 205"/>
                  <a:gd name="T11" fmla="*/ 0 h 320"/>
                  <a:gd name="T12" fmla="*/ 0 w 205"/>
                  <a:gd name="T13" fmla="*/ 0 h 320"/>
                  <a:gd name="T14" fmla="*/ 0 w 205"/>
                  <a:gd name="T15" fmla="*/ 0 h 320"/>
                  <a:gd name="T16" fmla="*/ 0 w 205"/>
                  <a:gd name="T17" fmla="*/ 0 h 320"/>
                  <a:gd name="T18" fmla="*/ 0 w 205"/>
                  <a:gd name="T19" fmla="*/ 0 h 320"/>
                  <a:gd name="T20" fmla="*/ 0 w 205"/>
                  <a:gd name="T21" fmla="*/ 0 h 320"/>
                  <a:gd name="T22" fmla="*/ 0 w 205"/>
                  <a:gd name="T23" fmla="*/ 0 h 320"/>
                  <a:gd name="T24" fmla="*/ 0 w 205"/>
                  <a:gd name="T25" fmla="*/ 0 h 320"/>
                  <a:gd name="T26" fmla="*/ 0 w 205"/>
                  <a:gd name="T27" fmla="*/ 0 h 320"/>
                  <a:gd name="T28" fmla="*/ 0 w 205"/>
                  <a:gd name="T29" fmla="*/ 0 h 320"/>
                  <a:gd name="T30" fmla="*/ 0 w 205"/>
                  <a:gd name="T31" fmla="*/ 0 h 320"/>
                  <a:gd name="T32" fmla="*/ 0 w 205"/>
                  <a:gd name="T33" fmla="*/ 0 h 320"/>
                  <a:gd name="T34" fmla="*/ 0 w 205"/>
                  <a:gd name="T35" fmla="*/ 0 h 320"/>
                  <a:gd name="T36" fmla="*/ 0 w 205"/>
                  <a:gd name="T37" fmla="*/ 0 h 320"/>
                  <a:gd name="T38" fmla="*/ 0 w 205"/>
                  <a:gd name="T39" fmla="*/ 0 h 320"/>
                  <a:gd name="T40" fmla="*/ 0 w 205"/>
                  <a:gd name="T41" fmla="*/ 0 h 320"/>
                  <a:gd name="T42" fmla="*/ 0 w 205"/>
                  <a:gd name="T43" fmla="*/ 0 h 320"/>
                  <a:gd name="T44" fmla="*/ 0 w 205"/>
                  <a:gd name="T45" fmla="*/ 0 h 320"/>
                  <a:gd name="T46" fmla="*/ 0 w 205"/>
                  <a:gd name="T47" fmla="*/ 0 h 320"/>
                  <a:gd name="T48" fmla="*/ 0 w 205"/>
                  <a:gd name="T49" fmla="*/ 0 h 320"/>
                  <a:gd name="T50" fmla="*/ 0 w 205"/>
                  <a:gd name="T51" fmla="*/ 0 h 320"/>
                  <a:gd name="T52" fmla="*/ 0 w 205"/>
                  <a:gd name="T53" fmla="*/ 0 h 320"/>
                  <a:gd name="T54" fmla="*/ 0 w 205"/>
                  <a:gd name="T55" fmla="*/ 0 h 320"/>
                  <a:gd name="T56" fmla="*/ 0 w 205"/>
                  <a:gd name="T57" fmla="*/ 0 h 320"/>
                  <a:gd name="T58" fmla="*/ 0 w 205"/>
                  <a:gd name="T59" fmla="*/ 0 h 320"/>
                  <a:gd name="T60" fmla="*/ 0 w 205"/>
                  <a:gd name="T61" fmla="*/ 0 h 320"/>
                  <a:gd name="T62" fmla="*/ 0 w 205"/>
                  <a:gd name="T63" fmla="*/ 0 h 320"/>
                  <a:gd name="T64" fmla="*/ 0 w 205"/>
                  <a:gd name="T65" fmla="*/ 1 h 320"/>
                  <a:gd name="T66" fmla="*/ 0 w 205"/>
                  <a:gd name="T67" fmla="*/ 0 h 320"/>
                  <a:gd name="T68" fmla="*/ 0 w 205"/>
                  <a:gd name="T69" fmla="*/ 0 h 320"/>
                  <a:gd name="T70" fmla="*/ 0 w 205"/>
                  <a:gd name="T71" fmla="*/ 0 h 320"/>
                  <a:gd name="T72" fmla="*/ 0 w 205"/>
                  <a:gd name="T73" fmla="*/ 0 h 320"/>
                  <a:gd name="T74" fmla="*/ 0 w 205"/>
                  <a:gd name="T75" fmla="*/ 0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5"/>
                  <a:gd name="T115" fmla="*/ 0 h 320"/>
                  <a:gd name="T116" fmla="*/ 205 w 205"/>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5" h="320">
                    <a:moveTo>
                      <a:pt x="90" y="253"/>
                    </a:moveTo>
                    <a:lnTo>
                      <a:pt x="101" y="238"/>
                    </a:lnTo>
                    <a:lnTo>
                      <a:pt x="114" y="224"/>
                    </a:lnTo>
                    <a:lnTo>
                      <a:pt x="118" y="216"/>
                    </a:lnTo>
                    <a:lnTo>
                      <a:pt x="124" y="210"/>
                    </a:lnTo>
                    <a:lnTo>
                      <a:pt x="135" y="196"/>
                    </a:lnTo>
                    <a:lnTo>
                      <a:pt x="154" y="166"/>
                    </a:lnTo>
                    <a:lnTo>
                      <a:pt x="162" y="151"/>
                    </a:lnTo>
                    <a:lnTo>
                      <a:pt x="171" y="136"/>
                    </a:lnTo>
                    <a:lnTo>
                      <a:pt x="173" y="127"/>
                    </a:lnTo>
                    <a:lnTo>
                      <a:pt x="174" y="122"/>
                    </a:lnTo>
                    <a:lnTo>
                      <a:pt x="176" y="119"/>
                    </a:lnTo>
                    <a:lnTo>
                      <a:pt x="183" y="103"/>
                    </a:lnTo>
                    <a:lnTo>
                      <a:pt x="188" y="86"/>
                    </a:lnTo>
                    <a:lnTo>
                      <a:pt x="193" y="70"/>
                    </a:lnTo>
                    <a:lnTo>
                      <a:pt x="197" y="52"/>
                    </a:lnTo>
                    <a:lnTo>
                      <a:pt x="198" y="43"/>
                    </a:lnTo>
                    <a:lnTo>
                      <a:pt x="200" y="35"/>
                    </a:lnTo>
                    <a:lnTo>
                      <a:pt x="202" y="17"/>
                    </a:lnTo>
                    <a:lnTo>
                      <a:pt x="205" y="0"/>
                    </a:lnTo>
                    <a:lnTo>
                      <a:pt x="199" y="18"/>
                    </a:lnTo>
                    <a:lnTo>
                      <a:pt x="196" y="27"/>
                    </a:lnTo>
                    <a:lnTo>
                      <a:pt x="193" y="37"/>
                    </a:lnTo>
                    <a:lnTo>
                      <a:pt x="186" y="55"/>
                    </a:lnTo>
                    <a:lnTo>
                      <a:pt x="183" y="64"/>
                    </a:lnTo>
                    <a:lnTo>
                      <a:pt x="181" y="75"/>
                    </a:lnTo>
                    <a:lnTo>
                      <a:pt x="164" y="111"/>
                    </a:lnTo>
                    <a:lnTo>
                      <a:pt x="146" y="147"/>
                    </a:lnTo>
                    <a:lnTo>
                      <a:pt x="123" y="181"/>
                    </a:lnTo>
                    <a:lnTo>
                      <a:pt x="99" y="215"/>
                    </a:lnTo>
                    <a:lnTo>
                      <a:pt x="72" y="247"/>
                    </a:lnTo>
                    <a:lnTo>
                      <a:pt x="43" y="279"/>
                    </a:lnTo>
                    <a:lnTo>
                      <a:pt x="0" y="320"/>
                    </a:lnTo>
                    <a:lnTo>
                      <a:pt x="23" y="305"/>
                    </a:lnTo>
                    <a:lnTo>
                      <a:pt x="46" y="289"/>
                    </a:lnTo>
                    <a:lnTo>
                      <a:pt x="56" y="280"/>
                    </a:lnTo>
                    <a:lnTo>
                      <a:pt x="67" y="272"/>
                    </a:lnTo>
                    <a:lnTo>
                      <a:pt x="90" y="253"/>
                    </a:lnTo>
                    <a:close/>
                  </a:path>
                </a:pathLst>
              </a:custGeom>
              <a:solidFill>
                <a:srgbClr val="101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8" name="Freeform 99"/>
              <p:cNvSpPr>
                <a:spLocks/>
              </p:cNvSpPr>
              <p:nvPr/>
            </p:nvSpPr>
            <p:spPr bwMode="auto">
              <a:xfrm>
                <a:off x="3931" y="1333"/>
                <a:ext cx="92" cy="98"/>
              </a:xfrm>
              <a:custGeom>
                <a:avLst/>
                <a:gdLst>
                  <a:gd name="T0" fmla="*/ 0 w 459"/>
                  <a:gd name="T1" fmla="*/ 0 h 489"/>
                  <a:gd name="T2" fmla="*/ 0 w 459"/>
                  <a:gd name="T3" fmla="*/ 0 h 489"/>
                  <a:gd name="T4" fmla="*/ 0 w 459"/>
                  <a:gd name="T5" fmla="*/ 0 h 489"/>
                  <a:gd name="T6" fmla="*/ 1 w 459"/>
                  <a:gd name="T7" fmla="*/ 0 h 489"/>
                  <a:gd name="T8" fmla="*/ 1 w 459"/>
                  <a:gd name="T9" fmla="*/ 0 h 489"/>
                  <a:gd name="T10" fmla="*/ 1 w 459"/>
                  <a:gd name="T11" fmla="*/ 0 h 489"/>
                  <a:gd name="T12" fmla="*/ 1 w 459"/>
                  <a:gd name="T13" fmla="*/ 0 h 489"/>
                  <a:gd name="T14" fmla="*/ 1 w 459"/>
                  <a:gd name="T15" fmla="*/ 0 h 489"/>
                  <a:gd name="T16" fmla="*/ 1 w 459"/>
                  <a:gd name="T17" fmla="*/ 0 h 489"/>
                  <a:gd name="T18" fmla="*/ 1 w 459"/>
                  <a:gd name="T19" fmla="*/ 0 h 489"/>
                  <a:gd name="T20" fmla="*/ 1 w 459"/>
                  <a:gd name="T21" fmla="*/ 0 h 489"/>
                  <a:gd name="T22" fmla="*/ 1 w 459"/>
                  <a:gd name="T23" fmla="*/ 0 h 489"/>
                  <a:gd name="T24" fmla="*/ 1 w 459"/>
                  <a:gd name="T25" fmla="*/ 1 h 489"/>
                  <a:gd name="T26" fmla="*/ 1 w 459"/>
                  <a:gd name="T27" fmla="*/ 1 h 489"/>
                  <a:gd name="T28" fmla="*/ 1 w 459"/>
                  <a:gd name="T29" fmla="*/ 1 h 489"/>
                  <a:gd name="T30" fmla="*/ 1 w 459"/>
                  <a:gd name="T31" fmla="*/ 1 h 489"/>
                  <a:gd name="T32" fmla="*/ 1 w 459"/>
                  <a:gd name="T33" fmla="*/ 1 h 489"/>
                  <a:gd name="T34" fmla="*/ 0 w 459"/>
                  <a:gd name="T35" fmla="*/ 1 h 489"/>
                  <a:gd name="T36" fmla="*/ 0 w 459"/>
                  <a:gd name="T37" fmla="*/ 1 h 489"/>
                  <a:gd name="T38" fmla="*/ 0 w 459"/>
                  <a:gd name="T39" fmla="*/ 1 h 489"/>
                  <a:gd name="T40" fmla="*/ 0 w 459"/>
                  <a:gd name="T41" fmla="*/ 1 h 489"/>
                  <a:gd name="T42" fmla="*/ 0 w 459"/>
                  <a:gd name="T43" fmla="*/ 1 h 489"/>
                  <a:gd name="T44" fmla="*/ 0 w 459"/>
                  <a:gd name="T45" fmla="*/ 1 h 489"/>
                  <a:gd name="T46" fmla="*/ 0 w 459"/>
                  <a:gd name="T47" fmla="*/ 1 h 489"/>
                  <a:gd name="T48" fmla="*/ 0 w 459"/>
                  <a:gd name="T49" fmla="*/ 1 h 489"/>
                  <a:gd name="T50" fmla="*/ 0 w 459"/>
                  <a:gd name="T51" fmla="*/ 1 h 489"/>
                  <a:gd name="T52" fmla="*/ 0 w 459"/>
                  <a:gd name="T53" fmla="*/ 1 h 489"/>
                  <a:gd name="T54" fmla="*/ 0 w 459"/>
                  <a:gd name="T55" fmla="*/ 1 h 489"/>
                  <a:gd name="T56" fmla="*/ 0 w 459"/>
                  <a:gd name="T57" fmla="*/ 1 h 489"/>
                  <a:gd name="T58" fmla="*/ 0 w 459"/>
                  <a:gd name="T59" fmla="*/ 1 h 489"/>
                  <a:gd name="T60" fmla="*/ 0 w 459"/>
                  <a:gd name="T61" fmla="*/ 1 h 489"/>
                  <a:gd name="T62" fmla="*/ 0 w 459"/>
                  <a:gd name="T63" fmla="*/ 1 h 489"/>
                  <a:gd name="T64" fmla="*/ 0 w 459"/>
                  <a:gd name="T65" fmla="*/ 1 h 489"/>
                  <a:gd name="T66" fmla="*/ 0 w 459"/>
                  <a:gd name="T67" fmla="*/ 1 h 489"/>
                  <a:gd name="T68" fmla="*/ 0 w 459"/>
                  <a:gd name="T69" fmla="*/ 1 h 489"/>
                  <a:gd name="T70" fmla="*/ 0 w 459"/>
                  <a:gd name="T71" fmla="*/ 1 h 489"/>
                  <a:gd name="T72" fmla="*/ 0 w 459"/>
                  <a:gd name="T73" fmla="*/ 1 h 489"/>
                  <a:gd name="T74" fmla="*/ 1 w 459"/>
                  <a:gd name="T75" fmla="*/ 1 h 489"/>
                  <a:gd name="T76" fmla="*/ 1 w 459"/>
                  <a:gd name="T77" fmla="*/ 1 h 489"/>
                  <a:gd name="T78" fmla="*/ 1 w 459"/>
                  <a:gd name="T79" fmla="*/ 1 h 489"/>
                  <a:gd name="T80" fmla="*/ 1 w 459"/>
                  <a:gd name="T81" fmla="*/ 1 h 489"/>
                  <a:gd name="T82" fmla="*/ 1 w 459"/>
                  <a:gd name="T83" fmla="*/ 1 h 489"/>
                  <a:gd name="T84" fmla="*/ 1 w 459"/>
                  <a:gd name="T85" fmla="*/ 1 h 489"/>
                  <a:gd name="T86" fmla="*/ 1 w 459"/>
                  <a:gd name="T87" fmla="*/ 1 h 489"/>
                  <a:gd name="T88" fmla="*/ 1 w 459"/>
                  <a:gd name="T89" fmla="*/ 1 h 489"/>
                  <a:gd name="T90" fmla="*/ 1 w 459"/>
                  <a:gd name="T91" fmla="*/ 0 h 489"/>
                  <a:gd name="T92" fmla="*/ 1 w 459"/>
                  <a:gd name="T93" fmla="*/ 0 h 489"/>
                  <a:gd name="T94" fmla="*/ 1 w 459"/>
                  <a:gd name="T95" fmla="*/ 0 h 489"/>
                  <a:gd name="T96" fmla="*/ 1 w 459"/>
                  <a:gd name="T97" fmla="*/ 0 h 489"/>
                  <a:gd name="T98" fmla="*/ 1 w 459"/>
                  <a:gd name="T99" fmla="*/ 0 h 489"/>
                  <a:gd name="T100" fmla="*/ 1 w 459"/>
                  <a:gd name="T101" fmla="*/ 0 h 489"/>
                  <a:gd name="T102" fmla="*/ 1 w 459"/>
                  <a:gd name="T103" fmla="*/ 0 h 489"/>
                  <a:gd name="T104" fmla="*/ 1 w 459"/>
                  <a:gd name="T105" fmla="*/ 0 h 489"/>
                  <a:gd name="T106" fmla="*/ 1 w 459"/>
                  <a:gd name="T107" fmla="*/ 0 h 489"/>
                  <a:gd name="T108" fmla="*/ 0 w 459"/>
                  <a:gd name="T109" fmla="*/ 0 h 489"/>
                  <a:gd name="T110" fmla="*/ 0 w 459"/>
                  <a:gd name="T111" fmla="*/ 0 h 489"/>
                  <a:gd name="T112" fmla="*/ 0 w 459"/>
                  <a:gd name="T113" fmla="*/ 0 h 4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9"/>
                  <a:gd name="T172" fmla="*/ 0 h 489"/>
                  <a:gd name="T173" fmla="*/ 459 w 459"/>
                  <a:gd name="T174" fmla="*/ 489 h 4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9" h="489">
                    <a:moveTo>
                      <a:pt x="173" y="26"/>
                    </a:moveTo>
                    <a:lnTo>
                      <a:pt x="192" y="22"/>
                    </a:lnTo>
                    <a:lnTo>
                      <a:pt x="214" y="21"/>
                    </a:lnTo>
                    <a:lnTo>
                      <a:pt x="235" y="21"/>
                    </a:lnTo>
                    <a:lnTo>
                      <a:pt x="258" y="25"/>
                    </a:lnTo>
                    <a:lnTo>
                      <a:pt x="279" y="29"/>
                    </a:lnTo>
                    <a:lnTo>
                      <a:pt x="300" y="37"/>
                    </a:lnTo>
                    <a:lnTo>
                      <a:pt x="318" y="45"/>
                    </a:lnTo>
                    <a:lnTo>
                      <a:pt x="338" y="56"/>
                    </a:lnTo>
                    <a:lnTo>
                      <a:pt x="355" y="69"/>
                    </a:lnTo>
                    <a:lnTo>
                      <a:pt x="373" y="86"/>
                    </a:lnTo>
                    <a:lnTo>
                      <a:pt x="387" y="102"/>
                    </a:lnTo>
                    <a:lnTo>
                      <a:pt x="401" y="119"/>
                    </a:lnTo>
                    <a:lnTo>
                      <a:pt x="412" y="137"/>
                    </a:lnTo>
                    <a:lnTo>
                      <a:pt x="423" y="157"/>
                    </a:lnTo>
                    <a:lnTo>
                      <a:pt x="429" y="177"/>
                    </a:lnTo>
                    <a:lnTo>
                      <a:pt x="435" y="198"/>
                    </a:lnTo>
                    <a:lnTo>
                      <a:pt x="439" y="221"/>
                    </a:lnTo>
                    <a:lnTo>
                      <a:pt x="440" y="245"/>
                    </a:lnTo>
                    <a:lnTo>
                      <a:pt x="439" y="249"/>
                    </a:lnTo>
                    <a:lnTo>
                      <a:pt x="439" y="255"/>
                    </a:lnTo>
                    <a:lnTo>
                      <a:pt x="439" y="266"/>
                    </a:lnTo>
                    <a:lnTo>
                      <a:pt x="435" y="289"/>
                    </a:lnTo>
                    <a:lnTo>
                      <a:pt x="429" y="309"/>
                    </a:lnTo>
                    <a:lnTo>
                      <a:pt x="423" y="330"/>
                    </a:lnTo>
                    <a:lnTo>
                      <a:pt x="412" y="348"/>
                    </a:lnTo>
                    <a:lnTo>
                      <a:pt x="401" y="367"/>
                    </a:lnTo>
                    <a:lnTo>
                      <a:pt x="387" y="384"/>
                    </a:lnTo>
                    <a:lnTo>
                      <a:pt x="373" y="402"/>
                    </a:lnTo>
                    <a:lnTo>
                      <a:pt x="355" y="417"/>
                    </a:lnTo>
                    <a:lnTo>
                      <a:pt x="345" y="424"/>
                    </a:lnTo>
                    <a:lnTo>
                      <a:pt x="341" y="427"/>
                    </a:lnTo>
                    <a:lnTo>
                      <a:pt x="338" y="432"/>
                    </a:lnTo>
                    <a:lnTo>
                      <a:pt x="318" y="443"/>
                    </a:lnTo>
                    <a:lnTo>
                      <a:pt x="300" y="453"/>
                    </a:lnTo>
                    <a:lnTo>
                      <a:pt x="279" y="460"/>
                    </a:lnTo>
                    <a:lnTo>
                      <a:pt x="258" y="466"/>
                    </a:lnTo>
                    <a:lnTo>
                      <a:pt x="235" y="469"/>
                    </a:lnTo>
                    <a:lnTo>
                      <a:pt x="224" y="469"/>
                    </a:lnTo>
                    <a:lnTo>
                      <a:pt x="218" y="469"/>
                    </a:lnTo>
                    <a:lnTo>
                      <a:pt x="214" y="470"/>
                    </a:lnTo>
                    <a:lnTo>
                      <a:pt x="190" y="469"/>
                    </a:lnTo>
                    <a:lnTo>
                      <a:pt x="168" y="466"/>
                    </a:lnTo>
                    <a:lnTo>
                      <a:pt x="147" y="460"/>
                    </a:lnTo>
                    <a:lnTo>
                      <a:pt x="128" y="453"/>
                    </a:lnTo>
                    <a:lnTo>
                      <a:pt x="107" y="443"/>
                    </a:lnTo>
                    <a:lnTo>
                      <a:pt x="89" y="432"/>
                    </a:lnTo>
                    <a:lnTo>
                      <a:pt x="71" y="417"/>
                    </a:lnTo>
                    <a:lnTo>
                      <a:pt x="55" y="402"/>
                    </a:lnTo>
                    <a:lnTo>
                      <a:pt x="37" y="382"/>
                    </a:lnTo>
                    <a:lnTo>
                      <a:pt x="22" y="361"/>
                    </a:lnTo>
                    <a:lnTo>
                      <a:pt x="11" y="339"/>
                    </a:lnTo>
                    <a:lnTo>
                      <a:pt x="3" y="316"/>
                    </a:lnTo>
                    <a:lnTo>
                      <a:pt x="0" y="354"/>
                    </a:lnTo>
                    <a:lnTo>
                      <a:pt x="0" y="364"/>
                    </a:lnTo>
                    <a:lnTo>
                      <a:pt x="8" y="377"/>
                    </a:lnTo>
                    <a:lnTo>
                      <a:pt x="19" y="391"/>
                    </a:lnTo>
                    <a:lnTo>
                      <a:pt x="29" y="403"/>
                    </a:lnTo>
                    <a:lnTo>
                      <a:pt x="41" y="417"/>
                    </a:lnTo>
                    <a:lnTo>
                      <a:pt x="58" y="434"/>
                    </a:lnTo>
                    <a:lnTo>
                      <a:pt x="78" y="449"/>
                    </a:lnTo>
                    <a:lnTo>
                      <a:pt x="98" y="461"/>
                    </a:lnTo>
                    <a:lnTo>
                      <a:pt x="120" y="471"/>
                    </a:lnTo>
                    <a:lnTo>
                      <a:pt x="141" y="479"/>
                    </a:lnTo>
                    <a:lnTo>
                      <a:pt x="164" y="485"/>
                    </a:lnTo>
                    <a:lnTo>
                      <a:pt x="188" y="488"/>
                    </a:lnTo>
                    <a:lnTo>
                      <a:pt x="214" y="489"/>
                    </a:lnTo>
                    <a:lnTo>
                      <a:pt x="225" y="488"/>
                    </a:lnTo>
                    <a:lnTo>
                      <a:pt x="238" y="488"/>
                    </a:lnTo>
                    <a:lnTo>
                      <a:pt x="249" y="486"/>
                    </a:lnTo>
                    <a:lnTo>
                      <a:pt x="251" y="485"/>
                    </a:lnTo>
                    <a:lnTo>
                      <a:pt x="255" y="485"/>
                    </a:lnTo>
                    <a:lnTo>
                      <a:pt x="262" y="485"/>
                    </a:lnTo>
                    <a:lnTo>
                      <a:pt x="284" y="479"/>
                    </a:lnTo>
                    <a:lnTo>
                      <a:pt x="307" y="471"/>
                    </a:lnTo>
                    <a:lnTo>
                      <a:pt x="327" y="461"/>
                    </a:lnTo>
                    <a:lnTo>
                      <a:pt x="338" y="454"/>
                    </a:lnTo>
                    <a:lnTo>
                      <a:pt x="349" y="449"/>
                    </a:lnTo>
                    <a:lnTo>
                      <a:pt x="358" y="441"/>
                    </a:lnTo>
                    <a:lnTo>
                      <a:pt x="368" y="434"/>
                    </a:lnTo>
                    <a:lnTo>
                      <a:pt x="377" y="425"/>
                    </a:lnTo>
                    <a:lnTo>
                      <a:pt x="382" y="420"/>
                    </a:lnTo>
                    <a:lnTo>
                      <a:pt x="384" y="418"/>
                    </a:lnTo>
                    <a:lnTo>
                      <a:pt x="385" y="417"/>
                    </a:lnTo>
                    <a:lnTo>
                      <a:pt x="387" y="417"/>
                    </a:lnTo>
                    <a:lnTo>
                      <a:pt x="403" y="398"/>
                    </a:lnTo>
                    <a:lnTo>
                      <a:pt x="410" y="387"/>
                    </a:lnTo>
                    <a:lnTo>
                      <a:pt x="418" y="378"/>
                    </a:lnTo>
                    <a:lnTo>
                      <a:pt x="431" y="358"/>
                    </a:lnTo>
                    <a:lnTo>
                      <a:pt x="441" y="337"/>
                    </a:lnTo>
                    <a:lnTo>
                      <a:pt x="449" y="315"/>
                    </a:lnTo>
                    <a:lnTo>
                      <a:pt x="454" y="292"/>
                    </a:lnTo>
                    <a:lnTo>
                      <a:pt x="454" y="285"/>
                    </a:lnTo>
                    <a:lnTo>
                      <a:pt x="454" y="282"/>
                    </a:lnTo>
                    <a:lnTo>
                      <a:pt x="456" y="280"/>
                    </a:lnTo>
                    <a:lnTo>
                      <a:pt x="458" y="268"/>
                    </a:lnTo>
                    <a:lnTo>
                      <a:pt x="458" y="256"/>
                    </a:lnTo>
                    <a:lnTo>
                      <a:pt x="459" y="245"/>
                    </a:lnTo>
                    <a:lnTo>
                      <a:pt x="458" y="218"/>
                    </a:lnTo>
                    <a:lnTo>
                      <a:pt x="454" y="195"/>
                    </a:lnTo>
                    <a:lnTo>
                      <a:pt x="449" y="172"/>
                    </a:lnTo>
                    <a:lnTo>
                      <a:pt x="441" y="150"/>
                    </a:lnTo>
                    <a:lnTo>
                      <a:pt x="431" y="129"/>
                    </a:lnTo>
                    <a:lnTo>
                      <a:pt x="418" y="108"/>
                    </a:lnTo>
                    <a:lnTo>
                      <a:pt x="403" y="89"/>
                    </a:lnTo>
                    <a:lnTo>
                      <a:pt x="387" y="71"/>
                    </a:lnTo>
                    <a:lnTo>
                      <a:pt x="368" y="54"/>
                    </a:lnTo>
                    <a:lnTo>
                      <a:pt x="349" y="39"/>
                    </a:lnTo>
                    <a:lnTo>
                      <a:pt x="328" y="27"/>
                    </a:lnTo>
                    <a:lnTo>
                      <a:pt x="308" y="17"/>
                    </a:lnTo>
                    <a:lnTo>
                      <a:pt x="285" y="9"/>
                    </a:lnTo>
                    <a:lnTo>
                      <a:pt x="263" y="3"/>
                    </a:lnTo>
                    <a:lnTo>
                      <a:pt x="239" y="0"/>
                    </a:lnTo>
                    <a:lnTo>
                      <a:pt x="216" y="0"/>
                    </a:lnTo>
                    <a:lnTo>
                      <a:pt x="173" y="26"/>
                    </a:lnTo>
                    <a:close/>
                  </a:path>
                </a:pathLst>
              </a:custGeom>
              <a:solidFill>
                <a:srgbClr val="A7A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9" name="Freeform 100"/>
              <p:cNvSpPr>
                <a:spLocks/>
              </p:cNvSpPr>
              <p:nvPr/>
            </p:nvSpPr>
            <p:spPr bwMode="auto">
              <a:xfrm>
                <a:off x="3932" y="1337"/>
                <a:ext cx="87" cy="90"/>
              </a:xfrm>
              <a:custGeom>
                <a:avLst/>
                <a:gdLst>
                  <a:gd name="T0" fmla="*/ 0 w 437"/>
                  <a:gd name="T1" fmla="*/ 0 h 449"/>
                  <a:gd name="T2" fmla="*/ 0 w 437"/>
                  <a:gd name="T3" fmla="*/ 0 h 449"/>
                  <a:gd name="T4" fmla="*/ 0 w 437"/>
                  <a:gd name="T5" fmla="*/ 0 h 449"/>
                  <a:gd name="T6" fmla="*/ 0 w 437"/>
                  <a:gd name="T7" fmla="*/ 0 h 449"/>
                  <a:gd name="T8" fmla="*/ 0 w 437"/>
                  <a:gd name="T9" fmla="*/ 0 h 449"/>
                  <a:gd name="T10" fmla="*/ 0 w 437"/>
                  <a:gd name="T11" fmla="*/ 0 h 449"/>
                  <a:gd name="T12" fmla="*/ 0 w 437"/>
                  <a:gd name="T13" fmla="*/ 0 h 449"/>
                  <a:gd name="T14" fmla="*/ 1 w 437"/>
                  <a:gd name="T15" fmla="*/ 0 h 449"/>
                  <a:gd name="T16" fmla="*/ 1 w 437"/>
                  <a:gd name="T17" fmla="*/ 0 h 449"/>
                  <a:gd name="T18" fmla="*/ 1 w 437"/>
                  <a:gd name="T19" fmla="*/ 0 h 449"/>
                  <a:gd name="T20" fmla="*/ 1 w 437"/>
                  <a:gd name="T21" fmla="*/ 0 h 449"/>
                  <a:gd name="T22" fmla="*/ 1 w 437"/>
                  <a:gd name="T23" fmla="*/ 0 h 449"/>
                  <a:gd name="T24" fmla="*/ 1 w 437"/>
                  <a:gd name="T25" fmla="*/ 0 h 449"/>
                  <a:gd name="T26" fmla="*/ 1 w 437"/>
                  <a:gd name="T27" fmla="*/ 0 h 449"/>
                  <a:gd name="T28" fmla="*/ 1 w 437"/>
                  <a:gd name="T29" fmla="*/ 0 h 449"/>
                  <a:gd name="T30" fmla="*/ 1 w 437"/>
                  <a:gd name="T31" fmla="*/ 1 h 449"/>
                  <a:gd name="T32" fmla="*/ 1 w 437"/>
                  <a:gd name="T33" fmla="*/ 1 h 449"/>
                  <a:gd name="T34" fmla="*/ 1 w 437"/>
                  <a:gd name="T35" fmla="*/ 1 h 449"/>
                  <a:gd name="T36" fmla="*/ 1 w 437"/>
                  <a:gd name="T37" fmla="*/ 1 h 449"/>
                  <a:gd name="T38" fmla="*/ 1 w 437"/>
                  <a:gd name="T39" fmla="*/ 1 h 449"/>
                  <a:gd name="T40" fmla="*/ 1 w 437"/>
                  <a:gd name="T41" fmla="*/ 1 h 449"/>
                  <a:gd name="T42" fmla="*/ 0 w 437"/>
                  <a:gd name="T43" fmla="*/ 1 h 449"/>
                  <a:gd name="T44" fmla="*/ 0 w 437"/>
                  <a:gd name="T45" fmla="*/ 1 h 449"/>
                  <a:gd name="T46" fmla="*/ 0 w 437"/>
                  <a:gd name="T47" fmla="*/ 1 h 449"/>
                  <a:gd name="T48" fmla="*/ 0 w 437"/>
                  <a:gd name="T49" fmla="*/ 1 h 449"/>
                  <a:gd name="T50" fmla="*/ 0 w 437"/>
                  <a:gd name="T51" fmla="*/ 1 h 449"/>
                  <a:gd name="T52" fmla="*/ 0 w 437"/>
                  <a:gd name="T53" fmla="*/ 1 h 449"/>
                  <a:gd name="T54" fmla="*/ 0 w 437"/>
                  <a:gd name="T55" fmla="*/ 1 h 449"/>
                  <a:gd name="T56" fmla="*/ 0 w 437"/>
                  <a:gd name="T57" fmla="*/ 1 h 449"/>
                  <a:gd name="T58" fmla="*/ 0 w 437"/>
                  <a:gd name="T59" fmla="*/ 1 h 449"/>
                  <a:gd name="T60" fmla="*/ 0 w 437"/>
                  <a:gd name="T61" fmla="*/ 1 h 449"/>
                  <a:gd name="T62" fmla="*/ 0 w 437"/>
                  <a:gd name="T63" fmla="*/ 0 h 449"/>
                  <a:gd name="T64" fmla="*/ 0 w 437"/>
                  <a:gd name="T65" fmla="*/ 0 h 449"/>
                  <a:gd name="T66" fmla="*/ 0 w 437"/>
                  <a:gd name="T67" fmla="*/ 0 h 449"/>
                  <a:gd name="T68" fmla="*/ 0 w 437"/>
                  <a:gd name="T69" fmla="*/ 1 h 449"/>
                  <a:gd name="T70" fmla="*/ 0 w 437"/>
                  <a:gd name="T71" fmla="*/ 1 h 449"/>
                  <a:gd name="T72" fmla="*/ 0 w 437"/>
                  <a:gd name="T73" fmla="*/ 1 h 449"/>
                  <a:gd name="T74" fmla="*/ 0 w 437"/>
                  <a:gd name="T75" fmla="*/ 1 h 449"/>
                  <a:gd name="T76" fmla="*/ 0 w 437"/>
                  <a:gd name="T77" fmla="*/ 1 h 449"/>
                  <a:gd name="T78" fmla="*/ 0 w 437"/>
                  <a:gd name="T79" fmla="*/ 1 h 449"/>
                  <a:gd name="T80" fmla="*/ 0 w 437"/>
                  <a:gd name="T81" fmla="*/ 1 h 449"/>
                  <a:gd name="T82" fmla="*/ 0 w 437"/>
                  <a:gd name="T83" fmla="*/ 1 h 449"/>
                  <a:gd name="T84" fmla="*/ 0 w 437"/>
                  <a:gd name="T85" fmla="*/ 1 h 449"/>
                  <a:gd name="T86" fmla="*/ 1 w 437"/>
                  <a:gd name="T87" fmla="*/ 1 h 449"/>
                  <a:gd name="T88" fmla="*/ 1 w 437"/>
                  <a:gd name="T89" fmla="*/ 1 h 449"/>
                  <a:gd name="T90" fmla="*/ 1 w 437"/>
                  <a:gd name="T91" fmla="*/ 1 h 449"/>
                  <a:gd name="T92" fmla="*/ 1 w 437"/>
                  <a:gd name="T93" fmla="*/ 1 h 449"/>
                  <a:gd name="T94" fmla="*/ 1 w 437"/>
                  <a:gd name="T95" fmla="*/ 1 h 449"/>
                  <a:gd name="T96" fmla="*/ 1 w 437"/>
                  <a:gd name="T97" fmla="*/ 0 h 449"/>
                  <a:gd name="T98" fmla="*/ 1 w 437"/>
                  <a:gd name="T99" fmla="*/ 0 h 449"/>
                  <a:gd name="T100" fmla="*/ 1 w 437"/>
                  <a:gd name="T101" fmla="*/ 0 h 449"/>
                  <a:gd name="T102" fmla="*/ 1 w 437"/>
                  <a:gd name="T103" fmla="*/ 0 h 449"/>
                  <a:gd name="T104" fmla="*/ 1 w 437"/>
                  <a:gd name="T105" fmla="*/ 0 h 449"/>
                  <a:gd name="T106" fmla="*/ 1 w 437"/>
                  <a:gd name="T107" fmla="*/ 0 h 449"/>
                  <a:gd name="T108" fmla="*/ 1 w 437"/>
                  <a:gd name="T109" fmla="*/ 0 h 449"/>
                  <a:gd name="T110" fmla="*/ 1 w 437"/>
                  <a:gd name="T111" fmla="*/ 0 h 449"/>
                  <a:gd name="T112" fmla="*/ 1 w 437"/>
                  <a:gd name="T113" fmla="*/ 0 h 449"/>
                  <a:gd name="T114" fmla="*/ 0 w 437"/>
                  <a:gd name="T115" fmla="*/ 0 h 449"/>
                  <a:gd name="T116" fmla="*/ 0 w 437"/>
                  <a:gd name="T117" fmla="*/ 0 h 4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449"/>
                  <a:gd name="T179" fmla="*/ 437 w 437"/>
                  <a:gd name="T180" fmla="*/ 449 h 4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449">
                    <a:moveTo>
                      <a:pt x="211" y="0"/>
                    </a:moveTo>
                    <a:lnTo>
                      <a:pt x="189" y="1"/>
                    </a:lnTo>
                    <a:lnTo>
                      <a:pt x="170" y="5"/>
                    </a:lnTo>
                    <a:lnTo>
                      <a:pt x="148" y="18"/>
                    </a:lnTo>
                    <a:lnTo>
                      <a:pt x="129" y="36"/>
                    </a:lnTo>
                    <a:lnTo>
                      <a:pt x="147" y="29"/>
                    </a:lnTo>
                    <a:lnTo>
                      <a:pt x="168" y="23"/>
                    </a:lnTo>
                    <a:lnTo>
                      <a:pt x="188" y="19"/>
                    </a:lnTo>
                    <a:lnTo>
                      <a:pt x="211" y="19"/>
                    </a:lnTo>
                    <a:lnTo>
                      <a:pt x="230" y="19"/>
                    </a:lnTo>
                    <a:lnTo>
                      <a:pt x="251" y="23"/>
                    </a:lnTo>
                    <a:lnTo>
                      <a:pt x="269" y="26"/>
                    </a:lnTo>
                    <a:lnTo>
                      <a:pt x="288" y="34"/>
                    </a:lnTo>
                    <a:lnTo>
                      <a:pt x="305" y="42"/>
                    </a:lnTo>
                    <a:lnTo>
                      <a:pt x="322" y="52"/>
                    </a:lnTo>
                    <a:lnTo>
                      <a:pt x="338" y="65"/>
                    </a:lnTo>
                    <a:lnTo>
                      <a:pt x="355" y="80"/>
                    </a:lnTo>
                    <a:lnTo>
                      <a:pt x="367" y="94"/>
                    </a:lnTo>
                    <a:lnTo>
                      <a:pt x="380" y="110"/>
                    </a:lnTo>
                    <a:lnTo>
                      <a:pt x="390" y="127"/>
                    </a:lnTo>
                    <a:lnTo>
                      <a:pt x="399" y="145"/>
                    </a:lnTo>
                    <a:lnTo>
                      <a:pt x="405" y="163"/>
                    </a:lnTo>
                    <a:lnTo>
                      <a:pt x="411" y="183"/>
                    </a:lnTo>
                    <a:lnTo>
                      <a:pt x="414" y="202"/>
                    </a:lnTo>
                    <a:lnTo>
                      <a:pt x="415" y="224"/>
                    </a:lnTo>
                    <a:lnTo>
                      <a:pt x="414" y="233"/>
                    </a:lnTo>
                    <a:lnTo>
                      <a:pt x="414" y="243"/>
                    </a:lnTo>
                    <a:lnTo>
                      <a:pt x="411" y="263"/>
                    </a:lnTo>
                    <a:lnTo>
                      <a:pt x="405" y="281"/>
                    </a:lnTo>
                    <a:lnTo>
                      <a:pt x="402" y="290"/>
                    </a:lnTo>
                    <a:lnTo>
                      <a:pt x="399" y="301"/>
                    </a:lnTo>
                    <a:lnTo>
                      <a:pt x="390" y="318"/>
                    </a:lnTo>
                    <a:lnTo>
                      <a:pt x="388" y="319"/>
                    </a:lnTo>
                    <a:lnTo>
                      <a:pt x="387" y="321"/>
                    </a:lnTo>
                    <a:lnTo>
                      <a:pt x="384" y="326"/>
                    </a:lnTo>
                    <a:lnTo>
                      <a:pt x="380" y="335"/>
                    </a:lnTo>
                    <a:lnTo>
                      <a:pt x="367" y="351"/>
                    </a:lnTo>
                    <a:lnTo>
                      <a:pt x="361" y="358"/>
                    </a:lnTo>
                    <a:lnTo>
                      <a:pt x="355" y="368"/>
                    </a:lnTo>
                    <a:lnTo>
                      <a:pt x="346" y="373"/>
                    </a:lnTo>
                    <a:lnTo>
                      <a:pt x="338" y="380"/>
                    </a:lnTo>
                    <a:lnTo>
                      <a:pt x="322" y="392"/>
                    </a:lnTo>
                    <a:lnTo>
                      <a:pt x="313" y="397"/>
                    </a:lnTo>
                    <a:lnTo>
                      <a:pt x="308" y="399"/>
                    </a:lnTo>
                    <a:lnTo>
                      <a:pt x="306" y="400"/>
                    </a:lnTo>
                    <a:lnTo>
                      <a:pt x="305" y="403"/>
                    </a:lnTo>
                    <a:lnTo>
                      <a:pt x="288" y="412"/>
                    </a:lnTo>
                    <a:lnTo>
                      <a:pt x="278" y="414"/>
                    </a:lnTo>
                    <a:lnTo>
                      <a:pt x="269" y="417"/>
                    </a:lnTo>
                    <a:lnTo>
                      <a:pt x="251" y="423"/>
                    </a:lnTo>
                    <a:lnTo>
                      <a:pt x="230" y="426"/>
                    </a:lnTo>
                    <a:lnTo>
                      <a:pt x="220" y="426"/>
                    </a:lnTo>
                    <a:lnTo>
                      <a:pt x="211" y="428"/>
                    </a:lnTo>
                    <a:lnTo>
                      <a:pt x="189" y="426"/>
                    </a:lnTo>
                    <a:lnTo>
                      <a:pt x="170" y="423"/>
                    </a:lnTo>
                    <a:lnTo>
                      <a:pt x="151" y="417"/>
                    </a:lnTo>
                    <a:lnTo>
                      <a:pt x="133" y="412"/>
                    </a:lnTo>
                    <a:lnTo>
                      <a:pt x="114" y="403"/>
                    </a:lnTo>
                    <a:lnTo>
                      <a:pt x="97" y="392"/>
                    </a:lnTo>
                    <a:lnTo>
                      <a:pt x="81" y="380"/>
                    </a:lnTo>
                    <a:lnTo>
                      <a:pt x="67" y="368"/>
                    </a:lnTo>
                    <a:lnTo>
                      <a:pt x="41" y="338"/>
                    </a:lnTo>
                    <a:lnTo>
                      <a:pt x="30" y="322"/>
                    </a:lnTo>
                    <a:lnTo>
                      <a:pt x="24" y="307"/>
                    </a:lnTo>
                    <a:lnTo>
                      <a:pt x="16" y="290"/>
                    </a:lnTo>
                    <a:lnTo>
                      <a:pt x="11" y="275"/>
                    </a:lnTo>
                    <a:lnTo>
                      <a:pt x="8" y="256"/>
                    </a:lnTo>
                    <a:lnTo>
                      <a:pt x="7" y="239"/>
                    </a:lnTo>
                    <a:lnTo>
                      <a:pt x="0" y="295"/>
                    </a:lnTo>
                    <a:lnTo>
                      <a:pt x="8" y="318"/>
                    </a:lnTo>
                    <a:lnTo>
                      <a:pt x="19" y="340"/>
                    </a:lnTo>
                    <a:lnTo>
                      <a:pt x="34" y="361"/>
                    </a:lnTo>
                    <a:lnTo>
                      <a:pt x="52" y="381"/>
                    </a:lnTo>
                    <a:lnTo>
                      <a:pt x="68" y="396"/>
                    </a:lnTo>
                    <a:lnTo>
                      <a:pt x="86" y="411"/>
                    </a:lnTo>
                    <a:lnTo>
                      <a:pt x="104" y="422"/>
                    </a:lnTo>
                    <a:lnTo>
                      <a:pt x="125" y="432"/>
                    </a:lnTo>
                    <a:lnTo>
                      <a:pt x="144" y="439"/>
                    </a:lnTo>
                    <a:lnTo>
                      <a:pt x="165" y="445"/>
                    </a:lnTo>
                    <a:lnTo>
                      <a:pt x="187" y="448"/>
                    </a:lnTo>
                    <a:lnTo>
                      <a:pt x="211" y="449"/>
                    </a:lnTo>
                    <a:lnTo>
                      <a:pt x="215" y="448"/>
                    </a:lnTo>
                    <a:lnTo>
                      <a:pt x="221" y="448"/>
                    </a:lnTo>
                    <a:lnTo>
                      <a:pt x="232" y="448"/>
                    </a:lnTo>
                    <a:lnTo>
                      <a:pt x="255" y="445"/>
                    </a:lnTo>
                    <a:lnTo>
                      <a:pt x="276" y="439"/>
                    </a:lnTo>
                    <a:lnTo>
                      <a:pt x="297" y="432"/>
                    </a:lnTo>
                    <a:lnTo>
                      <a:pt x="315" y="422"/>
                    </a:lnTo>
                    <a:lnTo>
                      <a:pt x="335" y="411"/>
                    </a:lnTo>
                    <a:lnTo>
                      <a:pt x="338" y="406"/>
                    </a:lnTo>
                    <a:lnTo>
                      <a:pt x="342" y="403"/>
                    </a:lnTo>
                    <a:lnTo>
                      <a:pt x="352" y="396"/>
                    </a:lnTo>
                    <a:lnTo>
                      <a:pt x="370" y="381"/>
                    </a:lnTo>
                    <a:lnTo>
                      <a:pt x="384" y="363"/>
                    </a:lnTo>
                    <a:lnTo>
                      <a:pt x="398" y="346"/>
                    </a:lnTo>
                    <a:lnTo>
                      <a:pt x="409" y="327"/>
                    </a:lnTo>
                    <a:lnTo>
                      <a:pt x="420" y="309"/>
                    </a:lnTo>
                    <a:lnTo>
                      <a:pt x="426" y="288"/>
                    </a:lnTo>
                    <a:lnTo>
                      <a:pt x="432" y="268"/>
                    </a:lnTo>
                    <a:lnTo>
                      <a:pt x="436" y="245"/>
                    </a:lnTo>
                    <a:lnTo>
                      <a:pt x="436" y="234"/>
                    </a:lnTo>
                    <a:lnTo>
                      <a:pt x="436" y="228"/>
                    </a:lnTo>
                    <a:lnTo>
                      <a:pt x="437" y="224"/>
                    </a:lnTo>
                    <a:lnTo>
                      <a:pt x="436" y="200"/>
                    </a:lnTo>
                    <a:lnTo>
                      <a:pt x="432" y="177"/>
                    </a:lnTo>
                    <a:lnTo>
                      <a:pt x="426" y="156"/>
                    </a:lnTo>
                    <a:lnTo>
                      <a:pt x="420" y="136"/>
                    </a:lnTo>
                    <a:lnTo>
                      <a:pt x="409" y="116"/>
                    </a:lnTo>
                    <a:lnTo>
                      <a:pt x="398" y="98"/>
                    </a:lnTo>
                    <a:lnTo>
                      <a:pt x="384" y="81"/>
                    </a:lnTo>
                    <a:lnTo>
                      <a:pt x="370" y="65"/>
                    </a:lnTo>
                    <a:lnTo>
                      <a:pt x="352" y="48"/>
                    </a:lnTo>
                    <a:lnTo>
                      <a:pt x="335" y="35"/>
                    </a:lnTo>
                    <a:lnTo>
                      <a:pt x="315" y="24"/>
                    </a:lnTo>
                    <a:lnTo>
                      <a:pt x="297" y="16"/>
                    </a:lnTo>
                    <a:lnTo>
                      <a:pt x="276" y="8"/>
                    </a:lnTo>
                    <a:lnTo>
                      <a:pt x="255" y="4"/>
                    </a:lnTo>
                    <a:lnTo>
                      <a:pt x="232" y="0"/>
                    </a:lnTo>
                    <a:lnTo>
                      <a:pt x="211" y="0"/>
                    </a:lnTo>
                    <a:close/>
                  </a:path>
                </a:pathLst>
              </a:custGeom>
              <a:solidFill>
                <a:srgbClr val="AFA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0" name="Freeform 101"/>
              <p:cNvSpPr>
                <a:spLocks noEditPoints="1"/>
              </p:cNvSpPr>
              <p:nvPr/>
            </p:nvSpPr>
            <p:spPr bwMode="auto">
              <a:xfrm>
                <a:off x="3933" y="1341"/>
                <a:ext cx="82" cy="82"/>
              </a:xfrm>
              <a:custGeom>
                <a:avLst/>
                <a:gdLst>
                  <a:gd name="T0" fmla="*/ 0 w 408"/>
                  <a:gd name="T1" fmla="*/ 0 h 409"/>
                  <a:gd name="T2" fmla="*/ 0 w 408"/>
                  <a:gd name="T3" fmla="*/ 0 h 409"/>
                  <a:gd name="T4" fmla="*/ 0 w 408"/>
                  <a:gd name="T5" fmla="*/ 0 h 409"/>
                  <a:gd name="T6" fmla="*/ 0 w 408"/>
                  <a:gd name="T7" fmla="*/ 0 h 409"/>
                  <a:gd name="T8" fmla="*/ 0 w 408"/>
                  <a:gd name="T9" fmla="*/ 1 h 409"/>
                  <a:gd name="T10" fmla="*/ 0 w 408"/>
                  <a:gd name="T11" fmla="*/ 1 h 409"/>
                  <a:gd name="T12" fmla="*/ 0 w 408"/>
                  <a:gd name="T13" fmla="*/ 1 h 409"/>
                  <a:gd name="T14" fmla="*/ 0 w 408"/>
                  <a:gd name="T15" fmla="*/ 1 h 409"/>
                  <a:gd name="T16" fmla="*/ 0 w 408"/>
                  <a:gd name="T17" fmla="*/ 1 h 409"/>
                  <a:gd name="T18" fmla="*/ 0 w 408"/>
                  <a:gd name="T19" fmla="*/ 1 h 409"/>
                  <a:gd name="T20" fmla="*/ 0 w 408"/>
                  <a:gd name="T21" fmla="*/ 1 h 409"/>
                  <a:gd name="T22" fmla="*/ 1 w 408"/>
                  <a:gd name="T23" fmla="*/ 1 h 409"/>
                  <a:gd name="T24" fmla="*/ 1 w 408"/>
                  <a:gd name="T25" fmla="*/ 1 h 409"/>
                  <a:gd name="T26" fmla="*/ 1 w 408"/>
                  <a:gd name="T27" fmla="*/ 0 h 409"/>
                  <a:gd name="T28" fmla="*/ 1 w 408"/>
                  <a:gd name="T29" fmla="*/ 0 h 409"/>
                  <a:gd name="T30" fmla="*/ 1 w 408"/>
                  <a:gd name="T31" fmla="*/ 0 h 409"/>
                  <a:gd name="T32" fmla="*/ 1 w 408"/>
                  <a:gd name="T33" fmla="*/ 0 h 409"/>
                  <a:gd name="T34" fmla="*/ 1 w 408"/>
                  <a:gd name="T35" fmla="*/ 0 h 409"/>
                  <a:gd name="T36" fmla="*/ 1 w 408"/>
                  <a:gd name="T37" fmla="*/ 0 h 409"/>
                  <a:gd name="T38" fmla="*/ 1 w 408"/>
                  <a:gd name="T39" fmla="*/ 0 h 409"/>
                  <a:gd name="T40" fmla="*/ 0 w 408"/>
                  <a:gd name="T41" fmla="*/ 0 h 409"/>
                  <a:gd name="T42" fmla="*/ 0 w 408"/>
                  <a:gd name="T43" fmla="*/ 0 h 409"/>
                  <a:gd name="T44" fmla="*/ 0 w 408"/>
                  <a:gd name="T45" fmla="*/ 0 h 409"/>
                  <a:gd name="T46" fmla="*/ 0 w 408"/>
                  <a:gd name="T47" fmla="*/ 0 h 409"/>
                  <a:gd name="T48" fmla="*/ 0 w 408"/>
                  <a:gd name="T49" fmla="*/ 0 h 409"/>
                  <a:gd name="T50" fmla="*/ 0 w 408"/>
                  <a:gd name="T51" fmla="*/ 0 h 409"/>
                  <a:gd name="T52" fmla="*/ 0 w 408"/>
                  <a:gd name="T53" fmla="*/ 0 h 409"/>
                  <a:gd name="T54" fmla="*/ 0 w 408"/>
                  <a:gd name="T55" fmla="*/ 0 h 409"/>
                  <a:gd name="T56" fmla="*/ 0 w 408"/>
                  <a:gd name="T57" fmla="*/ 0 h 409"/>
                  <a:gd name="T58" fmla="*/ 0 w 408"/>
                  <a:gd name="T59" fmla="*/ 0 h 409"/>
                  <a:gd name="T60" fmla="*/ 1 w 408"/>
                  <a:gd name="T61" fmla="*/ 0 h 409"/>
                  <a:gd name="T62" fmla="*/ 1 w 408"/>
                  <a:gd name="T63" fmla="*/ 0 h 409"/>
                  <a:gd name="T64" fmla="*/ 1 w 408"/>
                  <a:gd name="T65" fmla="*/ 0 h 409"/>
                  <a:gd name="T66" fmla="*/ 1 w 408"/>
                  <a:gd name="T67" fmla="*/ 0 h 409"/>
                  <a:gd name="T68" fmla="*/ 1 w 408"/>
                  <a:gd name="T69" fmla="*/ 0 h 409"/>
                  <a:gd name="T70" fmla="*/ 1 w 408"/>
                  <a:gd name="T71" fmla="*/ 0 h 409"/>
                  <a:gd name="T72" fmla="*/ 1 w 408"/>
                  <a:gd name="T73" fmla="*/ 0 h 409"/>
                  <a:gd name="T74" fmla="*/ 1 w 408"/>
                  <a:gd name="T75" fmla="*/ 0 h 409"/>
                  <a:gd name="T76" fmla="*/ 1 w 408"/>
                  <a:gd name="T77" fmla="*/ 1 h 409"/>
                  <a:gd name="T78" fmla="*/ 1 w 408"/>
                  <a:gd name="T79" fmla="*/ 1 h 409"/>
                  <a:gd name="T80" fmla="*/ 1 w 408"/>
                  <a:gd name="T81" fmla="*/ 1 h 409"/>
                  <a:gd name="T82" fmla="*/ 0 w 408"/>
                  <a:gd name="T83" fmla="*/ 1 h 409"/>
                  <a:gd name="T84" fmla="*/ 0 w 408"/>
                  <a:gd name="T85" fmla="*/ 1 h 409"/>
                  <a:gd name="T86" fmla="*/ 0 w 408"/>
                  <a:gd name="T87" fmla="*/ 1 h 409"/>
                  <a:gd name="T88" fmla="*/ 0 w 408"/>
                  <a:gd name="T89" fmla="*/ 1 h 409"/>
                  <a:gd name="T90" fmla="*/ 0 w 408"/>
                  <a:gd name="T91" fmla="*/ 1 h 409"/>
                  <a:gd name="T92" fmla="*/ 0 w 408"/>
                  <a:gd name="T93" fmla="*/ 1 h 409"/>
                  <a:gd name="T94" fmla="*/ 0 w 408"/>
                  <a:gd name="T95" fmla="*/ 1 h 409"/>
                  <a:gd name="T96" fmla="*/ 0 w 408"/>
                  <a:gd name="T97" fmla="*/ 0 h 409"/>
                  <a:gd name="T98" fmla="*/ 0 w 408"/>
                  <a:gd name="T99" fmla="*/ 0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8"/>
                  <a:gd name="T151" fmla="*/ 0 h 409"/>
                  <a:gd name="T152" fmla="*/ 408 w 408"/>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8" h="409">
                    <a:moveTo>
                      <a:pt x="105" y="33"/>
                    </a:moveTo>
                    <a:lnTo>
                      <a:pt x="68" y="75"/>
                    </a:lnTo>
                    <a:lnTo>
                      <a:pt x="51" y="97"/>
                    </a:lnTo>
                    <a:lnTo>
                      <a:pt x="37" y="121"/>
                    </a:lnTo>
                    <a:lnTo>
                      <a:pt x="25" y="143"/>
                    </a:lnTo>
                    <a:lnTo>
                      <a:pt x="14" y="168"/>
                    </a:lnTo>
                    <a:lnTo>
                      <a:pt x="5" y="193"/>
                    </a:lnTo>
                    <a:lnTo>
                      <a:pt x="0" y="220"/>
                    </a:lnTo>
                    <a:lnTo>
                      <a:pt x="1" y="237"/>
                    </a:lnTo>
                    <a:lnTo>
                      <a:pt x="4" y="256"/>
                    </a:lnTo>
                    <a:lnTo>
                      <a:pt x="9" y="271"/>
                    </a:lnTo>
                    <a:lnTo>
                      <a:pt x="17" y="288"/>
                    </a:lnTo>
                    <a:lnTo>
                      <a:pt x="23" y="303"/>
                    </a:lnTo>
                    <a:lnTo>
                      <a:pt x="34" y="319"/>
                    </a:lnTo>
                    <a:lnTo>
                      <a:pt x="60" y="349"/>
                    </a:lnTo>
                    <a:lnTo>
                      <a:pt x="74" y="361"/>
                    </a:lnTo>
                    <a:lnTo>
                      <a:pt x="90" y="373"/>
                    </a:lnTo>
                    <a:lnTo>
                      <a:pt x="107" y="384"/>
                    </a:lnTo>
                    <a:lnTo>
                      <a:pt x="126" y="393"/>
                    </a:lnTo>
                    <a:lnTo>
                      <a:pt x="144" y="398"/>
                    </a:lnTo>
                    <a:lnTo>
                      <a:pt x="163" y="404"/>
                    </a:lnTo>
                    <a:lnTo>
                      <a:pt x="182" y="407"/>
                    </a:lnTo>
                    <a:lnTo>
                      <a:pt x="204" y="409"/>
                    </a:lnTo>
                    <a:lnTo>
                      <a:pt x="213" y="407"/>
                    </a:lnTo>
                    <a:lnTo>
                      <a:pt x="223" y="407"/>
                    </a:lnTo>
                    <a:lnTo>
                      <a:pt x="244" y="404"/>
                    </a:lnTo>
                    <a:lnTo>
                      <a:pt x="262" y="398"/>
                    </a:lnTo>
                    <a:lnTo>
                      <a:pt x="271" y="395"/>
                    </a:lnTo>
                    <a:lnTo>
                      <a:pt x="281" y="393"/>
                    </a:lnTo>
                    <a:lnTo>
                      <a:pt x="298" y="384"/>
                    </a:lnTo>
                    <a:lnTo>
                      <a:pt x="299" y="381"/>
                    </a:lnTo>
                    <a:lnTo>
                      <a:pt x="301" y="380"/>
                    </a:lnTo>
                    <a:lnTo>
                      <a:pt x="306" y="378"/>
                    </a:lnTo>
                    <a:lnTo>
                      <a:pt x="315" y="373"/>
                    </a:lnTo>
                    <a:lnTo>
                      <a:pt x="331" y="361"/>
                    </a:lnTo>
                    <a:lnTo>
                      <a:pt x="339" y="354"/>
                    </a:lnTo>
                    <a:lnTo>
                      <a:pt x="348" y="349"/>
                    </a:lnTo>
                    <a:lnTo>
                      <a:pt x="354" y="339"/>
                    </a:lnTo>
                    <a:lnTo>
                      <a:pt x="360" y="332"/>
                    </a:lnTo>
                    <a:lnTo>
                      <a:pt x="373" y="316"/>
                    </a:lnTo>
                    <a:lnTo>
                      <a:pt x="377" y="307"/>
                    </a:lnTo>
                    <a:lnTo>
                      <a:pt x="380" y="302"/>
                    </a:lnTo>
                    <a:lnTo>
                      <a:pt x="381" y="300"/>
                    </a:lnTo>
                    <a:lnTo>
                      <a:pt x="383" y="299"/>
                    </a:lnTo>
                    <a:lnTo>
                      <a:pt x="392" y="282"/>
                    </a:lnTo>
                    <a:lnTo>
                      <a:pt x="395" y="271"/>
                    </a:lnTo>
                    <a:lnTo>
                      <a:pt x="398" y="262"/>
                    </a:lnTo>
                    <a:lnTo>
                      <a:pt x="404" y="244"/>
                    </a:lnTo>
                    <a:lnTo>
                      <a:pt x="407" y="224"/>
                    </a:lnTo>
                    <a:lnTo>
                      <a:pt x="407" y="214"/>
                    </a:lnTo>
                    <a:lnTo>
                      <a:pt x="408" y="205"/>
                    </a:lnTo>
                    <a:lnTo>
                      <a:pt x="407" y="183"/>
                    </a:lnTo>
                    <a:lnTo>
                      <a:pt x="404" y="164"/>
                    </a:lnTo>
                    <a:lnTo>
                      <a:pt x="398" y="144"/>
                    </a:lnTo>
                    <a:lnTo>
                      <a:pt x="392" y="126"/>
                    </a:lnTo>
                    <a:lnTo>
                      <a:pt x="383" y="108"/>
                    </a:lnTo>
                    <a:lnTo>
                      <a:pt x="373" y="91"/>
                    </a:lnTo>
                    <a:lnTo>
                      <a:pt x="360" y="75"/>
                    </a:lnTo>
                    <a:lnTo>
                      <a:pt x="348" y="61"/>
                    </a:lnTo>
                    <a:lnTo>
                      <a:pt x="331" y="46"/>
                    </a:lnTo>
                    <a:lnTo>
                      <a:pt x="315" y="33"/>
                    </a:lnTo>
                    <a:lnTo>
                      <a:pt x="298" y="23"/>
                    </a:lnTo>
                    <a:lnTo>
                      <a:pt x="281" y="15"/>
                    </a:lnTo>
                    <a:lnTo>
                      <a:pt x="262" y="7"/>
                    </a:lnTo>
                    <a:lnTo>
                      <a:pt x="244" y="4"/>
                    </a:lnTo>
                    <a:lnTo>
                      <a:pt x="223" y="0"/>
                    </a:lnTo>
                    <a:lnTo>
                      <a:pt x="204" y="0"/>
                    </a:lnTo>
                    <a:lnTo>
                      <a:pt x="181" y="0"/>
                    </a:lnTo>
                    <a:lnTo>
                      <a:pt x="161" y="4"/>
                    </a:lnTo>
                    <a:lnTo>
                      <a:pt x="140" y="10"/>
                    </a:lnTo>
                    <a:lnTo>
                      <a:pt x="122" y="17"/>
                    </a:lnTo>
                    <a:lnTo>
                      <a:pt x="105" y="33"/>
                    </a:lnTo>
                    <a:close/>
                    <a:moveTo>
                      <a:pt x="21" y="205"/>
                    </a:moveTo>
                    <a:lnTo>
                      <a:pt x="23" y="167"/>
                    </a:lnTo>
                    <a:lnTo>
                      <a:pt x="27" y="149"/>
                    </a:lnTo>
                    <a:lnTo>
                      <a:pt x="34" y="133"/>
                    </a:lnTo>
                    <a:lnTo>
                      <a:pt x="40" y="116"/>
                    </a:lnTo>
                    <a:lnTo>
                      <a:pt x="51" y="101"/>
                    </a:lnTo>
                    <a:lnTo>
                      <a:pt x="61" y="87"/>
                    </a:lnTo>
                    <a:lnTo>
                      <a:pt x="74" y="74"/>
                    </a:lnTo>
                    <a:lnTo>
                      <a:pt x="87" y="61"/>
                    </a:lnTo>
                    <a:lnTo>
                      <a:pt x="102" y="50"/>
                    </a:lnTo>
                    <a:lnTo>
                      <a:pt x="132" y="34"/>
                    </a:lnTo>
                    <a:lnTo>
                      <a:pt x="148" y="28"/>
                    </a:lnTo>
                    <a:lnTo>
                      <a:pt x="166" y="24"/>
                    </a:lnTo>
                    <a:lnTo>
                      <a:pt x="204" y="22"/>
                    </a:lnTo>
                    <a:lnTo>
                      <a:pt x="222" y="22"/>
                    </a:lnTo>
                    <a:lnTo>
                      <a:pt x="240" y="24"/>
                    </a:lnTo>
                    <a:lnTo>
                      <a:pt x="257" y="28"/>
                    </a:lnTo>
                    <a:lnTo>
                      <a:pt x="274" y="34"/>
                    </a:lnTo>
                    <a:lnTo>
                      <a:pt x="289" y="41"/>
                    </a:lnTo>
                    <a:lnTo>
                      <a:pt x="305" y="50"/>
                    </a:lnTo>
                    <a:lnTo>
                      <a:pt x="318" y="61"/>
                    </a:lnTo>
                    <a:lnTo>
                      <a:pt x="333" y="74"/>
                    </a:lnTo>
                    <a:lnTo>
                      <a:pt x="346" y="87"/>
                    </a:lnTo>
                    <a:lnTo>
                      <a:pt x="357" y="101"/>
                    </a:lnTo>
                    <a:lnTo>
                      <a:pt x="366" y="116"/>
                    </a:lnTo>
                    <a:lnTo>
                      <a:pt x="374" y="133"/>
                    </a:lnTo>
                    <a:lnTo>
                      <a:pt x="380" y="149"/>
                    </a:lnTo>
                    <a:lnTo>
                      <a:pt x="384" y="167"/>
                    </a:lnTo>
                    <a:lnTo>
                      <a:pt x="388" y="185"/>
                    </a:lnTo>
                    <a:lnTo>
                      <a:pt x="389" y="205"/>
                    </a:lnTo>
                    <a:lnTo>
                      <a:pt x="388" y="205"/>
                    </a:lnTo>
                    <a:lnTo>
                      <a:pt x="388" y="206"/>
                    </a:lnTo>
                    <a:lnTo>
                      <a:pt x="388" y="208"/>
                    </a:lnTo>
                    <a:lnTo>
                      <a:pt x="388" y="212"/>
                    </a:lnTo>
                    <a:lnTo>
                      <a:pt x="388" y="222"/>
                    </a:lnTo>
                    <a:lnTo>
                      <a:pt x="384" y="240"/>
                    </a:lnTo>
                    <a:lnTo>
                      <a:pt x="380" y="257"/>
                    </a:lnTo>
                    <a:lnTo>
                      <a:pt x="377" y="260"/>
                    </a:lnTo>
                    <a:lnTo>
                      <a:pt x="376" y="265"/>
                    </a:lnTo>
                    <a:lnTo>
                      <a:pt x="374" y="274"/>
                    </a:lnTo>
                    <a:lnTo>
                      <a:pt x="370" y="280"/>
                    </a:lnTo>
                    <a:lnTo>
                      <a:pt x="367" y="284"/>
                    </a:lnTo>
                    <a:lnTo>
                      <a:pt x="366" y="288"/>
                    </a:lnTo>
                    <a:lnTo>
                      <a:pt x="357" y="304"/>
                    </a:lnTo>
                    <a:lnTo>
                      <a:pt x="346" y="319"/>
                    </a:lnTo>
                    <a:lnTo>
                      <a:pt x="339" y="326"/>
                    </a:lnTo>
                    <a:lnTo>
                      <a:pt x="337" y="327"/>
                    </a:lnTo>
                    <a:lnTo>
                      <a:pt x="335" y="329"/>
                    </a:lnTo>
                    <a:lnTo>
                      <a:pt x="333" y="334"/>
                    </a:lnTo>
                    <a:lnTo>
                      <a:pt x="329" y="336"/>
                    </a:lnTo>
                    <a:lnTo>
                      <a:pt x="326" y="337"/>
                    </a:lnTo>
                    <a:lnTo>
                      <a:pt x="325" y="339"/>
                    </a:lnTo>
                    <a:lnTo>
                      <a:pt x="318" y="346"/>
                    </a:lnTo>
                    <a:lnTo>
                      <a:pt x="305" y="358"/>
                    </a:lnTo>
                    <a:lnTo>
                      <a:pt x="289" y="367"/>
                    </a:lnTo>
                    <a:lnTo>
                      <a:pt x="284" y="368"/>
                    </a:lnTo>
                    <a:lnTo>
                      <a:pt x="281" y="370"/>
                    </a:lnTo>
                    <a:lnTo>
                      <a:pt x="274" y="375"/>
                    </a:lnTo>
                    <a:lnTo>
                      <a:pt x="265" y="377"/>
                    </a:lnTo>
                    <a:lnTo>
                      <a:pt x="261" y="378"/>
                    </a:lnTo>
                    <a:lnTo>
                      <a:pt x="257" y="380"/>
                    </a:lnTo>
                    <a:lnTo>
                      <a:pt x="240" y="385"/>
                    </a:lnTo>
                    <a:lnTo>
                      <a:pt x="222" y="388"/>
                    </a:lnTo>
                    <a:lnTo>
                      <a:pt x="204" y="389"/>
                    </a:lnTo>
                    <a:lnTo>
                      <a:pt x="185" y="388"/>
                    </a:lnTo>
                    <a:lnTo>
                      <a:pt x="166" y="385"/>
                    </a:lnTo>
                    <a:lnTo>
                      <a:pt x="148" y="380"/>
                    </a:lnTo>
                    <a:lnTo>
                      <a:pt x="132" y="375"/>
                    </a:lnTo>
                    <a:lnTo>
                      <a:pt x="116" y="367"/>
                    </a:lnTo>
                    <a:lnTo>
                      <a:pt x="102" y="358"/>
                    </a:lnTo>
                    <a:lnTo>
                      <a:pt x="87" y="346"/>
                    </a:lnTo>
                    <a:lnTo>
                      <a:pt x="74" y="334"/>
                    </a:lnTo>
                    <a:lnTo>
                      <a:pt x="61" y="319"/>
                    </a:lnTo>
                    <a:lnTo>
                      <a:pt x="51" y="304"/>
                    </a:lnTo>
                    <a:lnTo>
                      <a:pt x="40" y="288"/>
                    </a:lnTo>
                    <a:lnTo>
                      <a:pt x="34" y="274"/>
                    </a:lnTo>
                    <a:lnTo>
                      <a:pt x="27" y="257"/>
                    </a:lnTo>
                    <a:lnTo>
                      <a:pt x="23" y="240"/>
                    </a:lnTo>
                    <a:lnTo>
                      <a:pt x="21" y="222"/>
                    </a:lnTo>
                    <a:lnTo>
                      <a:pt x="21" y="205"/>
                    </a:lnTo>
                    <a:close/>
                  </a:path>
                </a:pathLst>
              </a:custGeom>
              <a:solidFill>
                <a:srgbClr val="B7B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1" name="Freeform 102"/>
              <p:cNvSpPr>
                <a:spLocks noEditPoints="1"/>
              </p:cNvSpPr>
              <p:nvPr/>
            </p:nvSpPr>
            <p:spPr bwMode="auto">
              <a:xfrm>
                <a:off x="3937" y="1346"/>
                <a:ext cx="74" cy="73"/>
              </a:xfrm>
              <a:custGeom>
                <a:avLst/>
                <a:gdLst>
                  <a:gd name="T0" fmla="*/ 0 w 368"/>
                  <a:gd name="T1" fmla="*/ 0 h 367"/>
                  <a:gd name="T2" fmla="*/ 0 w 368"/>
                  <a:gd name="T3" fmla="*/ 0 h 367"/>
                  <a:gd name="T4" fmla="*/ 0 w 368"/>
                  <a:gd name="T5" fmla="*/ 0 h 367"/>
                  <a:gd name="T6" fmla="*/ 0 w 368"/>
                  <a:gd name="T7" fmla="*/ 0 h 367"/>
                  <a:gd name="T8" fmla="*/ 0 w 368"/>
                  <a:gd name="T9" fmla="*/ 0 h 367"/>
                  <a:gd name="T10" fmla="*/ 0 w 368"/>
                  <a:gd name="T11" fmla="*/ 1 h 367"/>
                  <a:gd name="T12" fmla="*/ 0 w 368"/>
                  <a:gd name="T13" fmla="*/ 1 h 367"/>
                  <a:gd name="T14" fmla="*/ 0 w 368"/>
                  <a:gd name="T15" fmla="*/ 1 h 367"/>
                  <a:gd name="T16" fmla="*/ 0 w 368"/>
                  <a:gd name="T17" fmla="*/ 1 h 367"/>
                  <a:gd name="T18" fmla="*/ 0 w 368"/>
                  <a:gd name="T19" fmla="*/ 1 h 367"/>
                  <a:gd name="T20" fmla="*/ 0 w 368"/>
                  <a:gd name="T21" fmla="*/ 1 h 367"/>
                  <a:gd name="T22" fmla="*/ 0 w 368"/>
                  <a:gd name="T23" fmla="*/ 1 h 367"/>
                  <a:gd name="T24" fmla="*/ 1 w 368"/>
                  <a:gd name="T25" fmla="*/ 0 h 367"/>
                  <a:gd name="T26" fmla="*/ 1 w 368"/>
                  <a:gd name="T27" fmla="*/ 0 h 367"/>
                  <a:gd name="T28" fmla="*/ 1 w 368"/>
                  <a:gd name="T29" fmla="*/ 0 h 367"/>
                  <a:gd name="T30" fmla="*/ 1 w 368"/>
                  <a:gd name="T31" fmla="*/ 0 h 367"/>
                  <a:gd name="T32" fmla="*/ 1 w 368"/>
                  <a:gd name="T33" fmla="*/ 0 h 367"/>
                  <a:gd name="T34" fmla="*/ 1 w 368"/>
                  <a:gd name="T35" fmla="*/ 0 h 367"/>
                  <a:gd name="T36" fmla="*/ 1 w 368"/>
                  <a:gd name="T37" fmla="*/ 0 h 367"/>
                  <a:gd name="T38" fmla="*/ 1 w 368"/>
                  <a:gd name="T39" fmla="*/ 0 h 367"/>
                  <a:gd name="T40" fmla="*/ 1 w 368"/>
                  <a:gd name="T41" fmla="*/ 0 h 367"/>
                  <a:gd name="T42" fmla="*/ 1 w 368"/>
                  <a:gd name="T43" fmla="*/ 0 h 367"/>
                  <a:gd name="T44" fmla="*/ 0 w 368"/>
                  <a:gd name="T45" fmla="*/ 0 h 367"/>
                  <a:gd name="T46" fmla="*/ 0 w 368"/>
                  <a:gd name="T47" fmla="*/ 0 h 367"/>
                  <a:gd name="T48" fmla="*/ 0 w 368"/>
                  <a:gd name="T49" fmla="*/ 0 h 367"/>
                  <a:gd name="T50" fmla="*/ 0 w 368"/>
                  <a:gd name="T51" fmla="*/ 0 h 367"/>
                  <a:gd name="T52" fmla="*/ 0 w 368"/>
                  <a:gd name="T53" fmla="*/ 0 h 367"/>
                  <a:gd name="T54" fmla="*/ 0 w 368"/>
                  <a:gd name="T55" fmla="*/ 0 h 367"/>
                  <a:gd name="T56" fmla="*/ 0 w 368"/>
                  <a:gd name="T57" fmla="*/ 0 h 367"/>
                  <a:gd name="T58" fmla="*/ 0 w 368"/>
                  <a:gd name="T59" fmla="*/ 0 h 367"/>
                  <a:gd name="T60" fmla="*/ 0 w 368"/>
                  <a:gd name="T61" fmla="*/ 0 h 367"/>
                  <a:gd name="T62" fmla="*/ 0 w 368"/>
                  <a:gd name="T63" fmla="*/ 0 h 367"/>
                  <a:gd name="T64" fmla="*/ 1 w 368"/>
                  <a:gd name="T65" fmla="*/ 0 h 367"/>
                  <a:gd name="T66" fmla="*/ 1 w 368"/>
                  <a:gd name="T67" fmla="*/ 0 h 367"/>
                  <a:gd name="T68" fmla="*/ 1 w 368"/>
                  <a:gd name="T69" fmla="*/ 0 h 367"/>
                  <a:gd name="T70" fmla="*/ 1 w 368"/>
                  <a:gd name="T71" fmla="*/ 0 h 367"/>
                  <a:gd name="T72" fmla="*/ 1 w 368"/>
                  <a:gd name="T73" fmla="*/ 0 h 367"/>
                  <a:gd name="T74" fmla="*/ 0 w 368"/>
                  <a:gd name="T75" fmla="*/ 0 h 367"/>
                  <a:gd name="T76" fmla="*/ 0 w 368"/>
                  <a:gd name="T77" fmla="*/ 0 h 367"/>
                  <a:gd name="T78" fmla="*/ 0 w 368"/>
                  <a:gd name="T79" fmla="*/ 1 h 367"/>
                  <a:gd name="T80" fmla="*/ 0 w 368"/>
                  <a:gd name="T81" fmla="*/ 1 h 367"/>
                  <a:gd name="T82" fmla="*/ 0 w 368"/>
                  <a:gd name="T83" fmla="*/ 1 h 367"/>
                  <a:gd name="T84" fmla="*/ 0 w 368"/>
                  <a:gd name="T85" fmla="*/ 1 h 367"/>
                  <a:gd name="T86" fmla="*/ 0 w 368"/>
                  <a:gd name="T87" fmla="*/ 1 h 367"/>
                  <a:gd name="T88" fmla="*/ 0 w 368"/>
                  <a:gd name="T89" fmla="*/ 0 h 367"/>
                  <a:gd name="T90" fmla="*/ 0 w 368"/>
                  <a:gd name="T91" fmla="*/ 0 h 367"/>
                  <a:gd name="T92" fmla="*/ 0 w 368"/>
                  <a:gd name="T93" fmla="*/ 0 h 3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367"/>
                  <a:gd name="T143" fmla="*/ 368 w 368"/>
                  <a:gd name="T144" fmla="*/ 367 h 3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367">
                    <a:moveTo>
                      <a:pt x="53" y="52"/>
                    </a:moveTo>
                    <a:lnTo>
                      <a:pt x="40" y="65"/>
                    </a:lnTo>
                    <a:lnTo>
                      <a:pt x="30" y="79"/>
                    </a:lnTo>
                    <a:lnTo>
                      <a:pt x="19" y="94"/>
                    </a:lnTo>
                    <a:lnTo>
                      <a:pt x="13" y="111"/>
                    </a:lnTo>
                    <a:lnTo>
                      <a:pt x="6" y="127"/>
                    </a:lnTo>
                    <a:lnTo>
                      <a:pt x="2" y="145"/>
                    </a:lnTo>
                    <a:lnTo>
                      <a:pt x="0" y="183"/>
                    </a:lnTo>
                    <a:lnTo>
                      <a:pt x="0" y="200"/>
                    </a:lnTo>
                    <a:lnTo>
                      <a:pt x="2" y="218"/>
                    </a:lnTo>
                    <a:lnTo>
                      <a:pt x="6" y="235"/>
                    </a:lnTo>
                    <a:lnTo>
                      <a:pt x="13" y="252"/>
                    </a:lnTo>
                    <a:lnTo>
                      <a:pt x="19" y="266"/>
                    </a:lnTo>
                    <a:lnTo>
                      <a:pt x="30" y="282"/>
                    </a:lnTo>
                    <a:lnTo>
                      <a:pt x="40" y="297"/>
                    </a:lnTo>
                    <a:lnTo>
                      <a:pt x="53" y="312"/>
                    </a:lnTo>
                    <a:lnTo>
                      <a:pt x="66" y="324"/>
                    </a:lnTo>
                    <a:lnTo>
                      <a:pt x="81" y="336"/>
                    </a:lnTo>
                    <a:lnTo>
                      <a:pt x="95" y="345"/>
                    </a:lnTo>
                    <a:lnTo>
                      <a:pt x="111" y="353"/>
                    </a:lnTo>
                    <a:lnTo>
                      <a:pt x="127" y="358"/>
                    </a:lnTo>
                    <a:lnTo>
                      <a:pt x="145" y="363"/>
                    </a:lnTo>
                    <a:lnTo>
                      <a:pt x="164" y="366"/>
                    </a:lnTo>
                    <a:lnTo>
                      <a:pt x="183" y="367"/>
                    </a:lnTo>
                    <a:lnTo>
                      <a:pt x="201" y="366"/>
                    </a:lnTo>
                    <a:lnTo>
                      <a:pt x="219" y="363"/>
                    </a:lnTo>
                    <a:lnTo>
                      <a:pt x="236" y="358"/>
                    </a:lnTo>
                    <a:lnTo>
                      <a:pt x="240" y="356"/>
                    </a:lnTo>
                    <a:lnTo>
                      <a:pt x="244" y="355"/>
                    </a:lnTo>
                    <a:lnTo>
                      <a:pt x="253" y="353"/>
                    </a:lnTo>
                    <a:lnTo>
                      <a:pt x="260" y="348"/>
                    </a:lnTo>
                    <a:lnTo>
                      <a:pt x="263" y="346"/>
                    </a:lnTo>
                    <a:lnTo>
                      <a:pt x="268" y="345"/>
                    </a:lnTo>
                    <a:lnTo>
                      <a:pt x="284" y="336"/>
                    </a:lnTo>
                    <a:lnTo>
                      <a:pt x="297" y="324"/>
                    </a:lnTo>
                    <a:lnTo>
                      <a:pt x="304" y="317"/>
                    </a:lnTo>
                    <a:lnTo>
                      <a:pt x="305" y="315"/>
                    </a:lnTo>
                    <a:lnTo>
                      <a:pt x="308" y="314"/>
                    </a:lnTo>
                    <a:lnTo>
                      <a:pt x="312" y="312"/>
                    </a:lnTo>
                    <a:lnTo>
                      <a:pt x="314" y="307"/>
                    </a:lnTo>
                    <a:lnTo>
                      <a:pt x="316" y="305"/>
                    </a:lnTo>
                    <a:lnTo>
                      <a:pt x="318" y="304"/>
                    </a:lnTo>
                    <a:lnTo>
                      <a:pt x="325" y="297"/>
                    </a:lnTo>
                    <a:lnTo>
                      <a:pt x="336" y="282"/>
                    </a:lnTo>
                    <a:lnTo>
                      <a:pt x="345" y="266"/>
                    </a:lnTo>
                    <a:lnTo>
                      <a:pt x="346" y="262"/>
                    </a:lnTo>
                    <a:lnTo>
                      <a:pt x="349" y="258"/>
                    </a:lnTo>
                    <a:lnTo>
                      <a:pt x="353" y="252"/>
                    </a:lnTo>
                    <a:lnTo>
                      <a:pt x="355" y="243"/>
                    </a:lnTo>
                    <a:lnTo>
                      <a:pt x="356" y="238"/>
                    </a:lnTo>
                    <a:lnTo>
                      <a:pt x="359" y="235"/>
                    </a:lnTo>
                    <a:lnTo>
                      <a:pt x="363" y="218"/>
                    </a:lnTo>
                    <a:lnTo>
                      <a:pt x="367" y="200"/>
                    </a:lnTo>
                    <a:lnTo>
                      <a:pt x="367" y="190"/>
                    </a:lnTo>
                    <a:lnTo>
                      <a:pt x="367" y="186"/>
                    </a:lnTo>
                    <a:lnTo>
                      <a:pt x="367" y="184"/>
                    </a:lnTo>
                    <a:lnTo>
                      <a:pt x="367" y="183"/>
                    </a:lnTo>
                    <a:lnTo>
                      <a:pt x="368" y="183"/>
                    </a:lnTo>
                    <a:lnTo>
                      <a:pt x="367" y="163"/>
                    </a:lnTo>
                    <a:lnTo>
                      <a:pt x="363" y="145"/>
                    </a:lnTo>
                    <a:lnTo>
                      <a:pt x="359" y="127"/>
                    </a:lnTo>
                    <a:lnTo>
                      <a:pt x="353" y="111"/>
                    </a:lnTo>
                    <a:lnTo>
                      <a:pt x="345" y="94"/>
                    </a:lnTo>
                    <a:lnTo>
                      <a:pt x="336" y="79"/>
                    </a:lnTo>
                    <a:lnTo>
                      <a:pt x="325" y="65"/>
                    </a:lnTo>
                    <a:lnTo>
                      <a:pt x="312" y="52"/>
                    </a:lnTo>
                    <a:lnTo>
                      <a:pt x="297" y="39"/>
                    </a:lnTo>
                    <a:lnTo>
                      <a:pt x="284" y="28"/>
                    </a:lnTo>
                    <a:lnTo>
                      <a:pt x="268" y="19"/>
                    </a:lnTo>
                    <a:lnTo>
                      <a:pt x="253" y="12"/>
                    </a:lnTo>
                    <a:lnTo>
                      <a:pt x="236" y="6"/>
                    </a:lnTo>
                    <a:lnTo>
                      <a:pt x="219" y="2"/>
                    </a:lnTo>
                    <a:lnTo>
                      <a:pt x="201" y="0"/>
                    </a:lnTo>
                    <a:lnTo>
                      <a:pt x="183" y="0"/>
                    </a:lnTo>
                    <a:lnTo>
                      <a:pt x="145" y="2"/>
                    </a:lnTo>
                    <a:lnTo>
                      <a:pt x="127" y="6"/>
                    </a:lnTo>
                    <a:lnTo>
                      <a:pt x="111" y="12"/>
                    </a:lnTo>
                    <a:lnTo>
                      <a:pt x="81" y="28"/>
                    </a:lnTo>
                    <a:lnTo>
                      <a:pt x="66" y="39"/>
                    </a:lnTo>
                    <a:lnTo>
                      <a:pt x="53" y="52"/>
                    </a:lnTo>
                    <a:close/>
                    <a:moveTo>
                      <a:pt x="19" y="183"/>
                    </a:moveTo>
                    <a:lnTo>
                      <a:pt x="22" y="150"/>
                    </a:lnTo>
                    <a:lnTo>
                      <a:pt x="31" y="119"/>
                    </a:lnTo>
                    <a:lnTo>
                      <a:pt x="46" y="91"/>
                    </a:lnTo>
                    <a:lnTo>
                      <a:pt x="68" y="67"/>
                    </a:lnTo>
                    <a:lnTo>
                      <a:pt x="92" y="45"/>
                    </a:lnTo>
                    <a:lnTo>
                      <a:pt x="120" y="31"/>
                    </a:lnTo>
                    <a:lnTo>
                      <a:pt x="134" y="25"/>
                    </a:lnTo>
                    <a:lnTo>
                      <a:pt x="150" y="22"/>
                    </a:lnTo>
                    <a:lnTo>
                      <a:pt x="183" y="19"/>
                    </a:lnTo>
                    <a:lnTo>
                      <a:pt x="198" y="19"/>
                    </a:lnTo>
                    <a:lnTo>
                      <a:pt x="213" y="22"/>
                    </a:lnTo>
                    <a:lnTo>
                      <a:pt x="228" y="25"/>
                    </a:lnTo>
                    <a:lnTo>
                      <a:pt x="244" y="31"/>
                    </a:lnTo>
                    <a:lnTo>
                      <a:pt x="258" y="36"/>
                    </a:lnTo>
                    <a:lnTo>
                      <a:pt x="273" y="45"/>
                    </a:lnTo>
                    <a:lnTo>
                      <a:pt x="285" y="54"/>
                    </a:lnTo>
                    <a:lnTo>
                      <a:pt x="299" y="67"/>
                    </a:lnTo>
                    <a:lnTo>
                      <a:pt x="319" y="91"/>
                    </a:lnTo>
                    <a:lnTo>
                      <a:pt x="327" y="104"/>
                    </a:lnTo>
                    <a:lnTo>
                      <a:pt x="334" y="119"/>
                    </a:lnTo>
                    <a:lnTo>
                      <a:pt x="343" y="150"/>
                    </a:lnTo>
                    <a:lnTo>
                      <a:pt x="345" y="166"/>
                    </a:lnTo>
                    <a:lnTo>
                      <a:pt x="346" y="183"/>
                    </a:lnTo>
                    <a:lnTo>
                      <a:pt x="345" y="189"/>
                    </a:lnTo>
                    <a:lnTo>
                      <a:pt x="345" y="197"/>
                    </a:lnTo>
                    <a:lnTo>
                      <a:pt x="343" y="213"/>
                    </a:lnTo>
                    <a:lnTo>
                      <a:pt x="338" y="228"/>
                    </a:lnTo>
                    <a:lnTo>
                      <a:pt x="334" y="244"/>
                    </a:lnTo>
                    <a:lnTo>
                      <a:pt x="327" y="257"/>
                    </a:lnTo>
                    <a:lnTo>
                      <a:pt x="319" y="271"/>
                    </a:lnTo>
                    <a:lnTo>
                      <a:pt x="316" y="273"/>
                    </a:lnTo>
                    <a:lnTo>
                      <a:pt x="313" y="277"/>
                    </a:lnTo>
                    <a:lnTo>
                      <a:pt x="309" y="283"/>
                    </a:lnTo>
                    <a:lnTo>
                      <a:pt x="299" y="297"/>
                    </a:lnTo>
                    <a:lnTo>
                      <a:pt x="285" y="307"/>
                    </a:lnTo>
                    <a:lnTo>
                      <a:pt x="278" y="312"/>
                    </a:lnTo>
                    <a:lnTo>
                      <a:pt x="275" y="314"/>
                    </a:lnTo>
                    <a:lnTo>
                      <a:pt x="273" y="317"/>
                    </a:lnTo>
                    <a:lnTo>
                      <a:pt x="268" y="319"/>
                    </a:lnTo>
                    <a:lnTo>
                      <a:pt x="265" y="321"/>
                    </a:lnTo>
                    <a:lnTo>
                      <a:pt x="258" y="325"/>
                    </a:lnTo>
                    <a:lnTo>
                      <a:pt x="244" y="333"/>
                    </a:lnTo>
                    <a:lnTo>
                      <a:pt x="228" y="338"/>
                    </a:lnTo>
                    <a:lnTo>
                      <a:pt x="213" y="342"/>
                    </a:lnTo>
                    <a:lnTo>
                      <a:pt x="198" y="345"/>
                    </a:lnTo>
                    <a:lnTo>
                      <a:pt x="190" y="345"/>
                    </a:lnTo>
                    <a:lnTo>
                      <a:pt x="183" y="346"/>
                    </a:lnTo>
                    <a:lnTo>
                      <a:pt x="166" y="345"/>
                    </a:lnTo>
                    <a:lnTo>
                      <a:pt x="150" y="342"/>
                    </a:lnTo>
                    <a:lnTo>
                      <a:pt x="134" y="338"/>
                    </a:lnTo>
                    <a:lnTo>
                      <a:pt x="120" y="333"/>
                    </a:lnTo>
                    <a:lnTo>
                      <a:pt x="92" y="317"/>
                    </a:lnTo>
                    <a:lnTo>
                      <a:pt x="68" y="297"/>
                    </a:lnTo>
                    <a:lnTo>
                      <a:pt x="56" y="283"/>
                    </a:lnTo>
                    <a:lnTo>
                      <a:pt x="46" y="271"/>
                    </a:lnTo>
                    <a:lnTo>
                      <a:pt x="36" y="257"/>
                    </a:lnTo>
                    <a:lnTo>
                      <a:pt x="31" y="244"/>
                    </a:lnTo>
                    <a:lnTo>
                      <a:pt x="25" y="228"/>
                    </a:lnTo>
                    <a:lnTo>
                      <a:pt x="22" y="213"/>
                    </a:lnTo>
                    <a:lnTo>
                      <a:pt x="19" y="197"/>
                    </a:lnTo>
                    <a:lnTo>
                      <a:pt x="19" y="183"/>
                    </a:lnTo>
                    <a:close/>
                  </a:path>
                </a:pathLst>
              </a:custGeom>
              <a:solidFill>
                <a:srgbClr val="B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2" name="Freeform 103"/>
              <p:cNvSpPr>
                <a:spLocks noEditPoints="1"/>
              </p:cNvSpPr>
              <p:nvPr/>
            </p:nvSpPr>
            <p:spPr bwMode="auto">
              <a:xfrm>
                <a:off x="3941" y="1349"/>
                <a:ext cx="66" cy="66"/>
              </a:xfrm>
              <a:custGeom>
                <a:avLst/>
                <a:gdLst>
                  <a:gd name="T0" fmla="*/ 0 w 327"/>
                  <a:gd name="T1" fmla="*/ 0 h 327"/>
                  <a:gd name="T2" fmla="*/ 0 w 327"/>
                  <a:gd name="T3" fmla="*/ 0 h 327"/>
                  <a:gd name="T4" fmla="*/ 0 w 327"/>
                  <a:gd name="T5" fmla="*/ 0 h 327"/>
                  <a:gd name="T6" fmla="*/ 0 w 327"/>
                  <a:gd name="T7" fmla="*/ 0 h 327"/>
                  <a:gd name="T8" fmla="*/ 0 w 327"/>
                  <a:gd name="T9" fmla="*/ 0 h 327"/>
                  <a:gd name="T10" fmla="*/ 0 w 327"/>
                  <a:gd name="T11" fmla="*/ 0 h 327"/>
                  <a:gd name="T12" fmla="*/ 0 w 327"/>
                  <a:gd name="T13" fmla="*/ 0 h 327"/>
                  <a:gd name="T14" fmla="*/ 0 w 327"/>
                  <a:gd name="T15" fmla="*/ 1 h 327"/>
                  <a:gd name="T16" fmla="*/ 0 w 327"/>
                  <a:gd name="T17" fmla="*/ 1 h 327"/>
                  <a:gd name="T18" fmla="*/ 0 w 327"/>
                  <a:gd name="T19" fmla="*/ 1 h 327"/>
                  <a:gd name="T20" fmla="*/ 0 w 327"/>
                  <a:gd name="T21" fmla="*/ 1 h 327"/>
                  <a:gd name="T22" fmla="*/ 0 w 327"/>
                  <a:gd name="T23" fmla="*/ 1 h 327"/>
                  <a:gd name="T24" fmla="*/ 0 w 327"/>
                  <a:gd name="T25" fmla="*/ 0 h 327"/>
                  <a:gd name="T26" fmla="*/ 0 w 327"/>
                  <a:gd name="T27" fmla="*/ 0 h 327"/>
                  <a:gd name="T28" fmla="*/ 0 w 327"/>
                  <a:gd name="T29" fmla="*/ 0 h 327"/>
                  <a:gd name="T30" fmla="*/ 0 w 327"/>
                  <a:gd name="T31" fmla="*/ 0 h 327"/>
                  <a:gd name="T32" fmla="*/ 0 w 327"/>
                  <a:gd name="T33" fmla="*/ 0 h 327"/>
                  <a:gd name="T34" fmla="*/ 0 w 327"/>
                  <a:gd name="T35" fmla="*/ 0 h 327"/>
                  <a:gd name="T36" fmla="*/ 1 w 327"/>
                  <a:gd name="T37" fmla="*/ 0 h 327"/>
                  <a:gd name="T38" fmla="*/ 1 w 327"/>
                  <a:gd name="T39" fmla="*/ 0 h 327"/>
                  <a:gd name="T40" fmla="*/ 1 w 327"/>
                  <a:gd name="T41" fmla="*/ 0 h 327"/>
                  <a:gd name="T42" fmla="*/ 1 w 327"/>
                  <a:gd name="T43" fmla="*/ 0 h 327"/>
                  <a:gd name="T44" fmla="*/ 1 w 327"/>
                  <a:gd name="T45" fmla="*/ 0 h 327"/>
                  <a:gd name="T46" fmla="*/ 0 w 327"/>
                  <a:gd name="T47" fmla="*/ 0 h 327"/>
                  <a:gd name="T48" fmla="*/ 0 w 327"/>
                  <a:gd name="T49" fmla="*/ 0 h 327"/>
                  <a:gd name="T50" fmla="*/ 0 w 327"/>
                  <a:gd name="T51" fmla="*/ 0 h 327"/>
                  <a:gd name="T52" fmla="*/ 0 w 327"/>
                  <a:gd name="T53" fmla="*/ 0 h 327"/>
                  <a:gd name="T54" fmla="*/ 0 w 327"/>
                  <a:gd name="T55" fmla="*/ 0 h 327"/>
                  <a:gd name="T56" fmla="*/ 0 w 327"/>
                  <a:gd name="T57" fmla="*/ 0 h 327"/>
                  <a:gd name="T58" fmla="*/ 0 w 327"/>
                  <a:gd name="T59" fmla="*/ 0 h 327"/>
                  <a:gd name="T60" fmla="*/ 0 w 327"/>
                  <a:gd name="T61" fmla="*/ 0 h 327"/>
                  <a:gd name="T62" fmla="*/ 0 w 327"/>
                  <a:gd name="T63" fmla="*/ 0 h 327"/>
                  <a:gd name="T64" fmla="*/ 0 w 327"/>
                  <a:gd name="T65" fmla="*/ 0 h 327"/>
                  <a:gd name="T66" fmla="*/ 0 w 327"/>
                  <a:gd name="T67" fmla="*/ 0 h 327"/>
                  <a:gd name="T68" fmla="*/ 0 w 327"/>
                  <a:gd name="T69" fmla="*/ 0 h 327"/>
                  <a:gd name="T70" fmla="*/ 0 w 327"/>
                  <a:gd name="T71" fmla="*/ 0 h 327"/>
                  <a:gd name="T72" fmla="*/ 0 w 327"/>
                  <a:gd name="T73" fmla="*/ 0 h 327"/>
                  <a:gd name="T74" fmla="*/ 0 w 327"/>
                  <a:gd name="T75" fmla="*/ 0 h 327"/>
                  <a:gd name="T76" fmla="*/ 0 w 327"/>
                  <a:gd name="T77" fmla="*/ 0 h 327"/>
                  <a:gd name="T78" fmla="*/ 0 w 327"/>
                  <a:gd name="T79" fmla="*/ 0 h 327"/>
                  <a:gd name="T80" fmla="*/ 0 w 327"/>
                  <a:gd name="T81" fmla="*/ 0 h 327"/>
                  <a:gd name="T82" fmla="*/ 0 w 327"/>
                  <a:gd name="T83" fmla="*/ 0 h 327"/>
                  <a:gd name="T84" fmla="*/ 0 w 327"/>
                  <a:gd name="T85" fmla="*/ 0 h 327"/>
                  <a:gd name="T86" fmla="*/ 0 w 327"/>
                  <a:gd name="T87" fmla="*/ 0 h 327"/>
                  <a:gd name="T88" fmla="*/ 0 w 327"/>
                  <a:gd name="T89" fmla="*/ 0 h 327"/>
                  <a:gd name="T90" fmla="*/ 0 w 327"/>
                  <a:gd name="T91" fmla="*/ 0 h 327"/>
                  <a:gd name="T92" fmla="*/ 1 w 327"/>
                  <a:gd name="T93" fmla="*/ 0 h 327"/>
                  <a:gd name="T94" fmla="*/ 1 w 327"/>
                  <a:gd name="T95" fmla="*/ 0 h 327"/>
                  <a:gd name="T96" fmla="*/ 0 w 327"/>
                  <a:gd name="T97" fmla="*/ 0 h 327"/>
                  <a:gd name="T98" fmla="*/ 0 w 327"/>
                  <a:gd name="T99" fmla="*/ 0 h 327"/>
                  <a:gd name="T100" fmla="*/ 0 w 327"/>
                  <a:gd name="T101" fmla="*/ 0 h 327"/>
                  <a:gd name="T102" fmla="*/ 0 w 327"/>
                  <a:gd name="T103" fmla="*/ 0 h 327"/>
                  <a:gd name="T104" fmla="*/ 0 w 327"/>
                  <a:gd name="T105" fmla="*/ 0 h 327"/>
                  <a:gd name="T106" fmla="*/ 0 w 327"/>
                  <a:gd name="T107" fmla="*/ 0 h 327"/>
                  <a:gd name="T108" fmla="*/ 0 w 327"/>
                  <a:gd name="T109" fmla="*/ 0 h 327"/>
                  <a:gd name="T110" fmla="*/ 0 w 327"/>
                  <a:gd name="T111" fmla="*/ 1 h 327"/>
                  <a:gd name="T112" fmla="*/ 0 w 327"/>
                  <a:gd name="T113" fmla="*/ 1 h 327"/>
                  <a:gd name="T114" fmla="*/ 0 w 327"/>
                  <a:gd name="T115" fmla="*/ 0 h 327"/>
                  <a:gd name="T116" fmla="*/ 0 w 327"/>
                  <a:gd name="T117" fmla="*/ 0 h 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7"/>
                  <a:gd name="T178" fmla="*/ 0 h 327"/>
                  <a:gd name="T179" fmla="*/ 327 w 327"/>
                  <a:gd name="T180" fmla="*/ 327 h 3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7" h="327">
                    <a:moveTo>
                      <a:pt x="49" y="48"/>
                    </a:moveTo>
                    <a:lnTo>
                      <a:pt x="27" y="72"/>
                    </a:lnTo>
                    <a:lnTo>
                      <a:pt x="12" y="100"/>
                    </a:lnTo>
                    <a:lnTo>
                      <a:pt x="3" y="131"/>
                    </a:lnTo>
                    <a:lnTo>
                      <a:pt x="0" y="164"/>
                    </a:lnTo>
                    <a:lnTo>
                      <a:pt x="0" y="178"/>
                    </a:lnTo>
                    <a:lnTo>
                      <a:pt x="3" y="194"/>
                    </a:lnTo>
                    <a:lnTo>
                      <a:pt x="6" y="209"/>
                    </a:lnTo>
                    <a:lnTo>
                      <a:pt x="12" y="225"/>
                    </a:lnTo>
                    <a:lnTo>
                      <a:pt x="17" y="238"/>
                    </a:lnTo>
                    <a:lnTo>
                      <a:pt x="27" y="252"/>
                    </a:lnTo>
                    <a:lnTo>
                      <a:pt x="37" y="264"/>
                    </a:lnTo>
                    <a:lnTo>
                      <a:pt x="49" y="278"/>
                    </a:lnTo>
                    <a:lnTo>
                      <a:pt x="73" y="298"/>
                    </a:lnTo>
                    <a:lnTo>
                      <a:pt x="101" y="314"/>
                    </a:lnTo>
                    <a:lnTo>
                      <a:pt x="115" y="319"/>
                    </a:lnTo>
                    <a:lnTo>
                      <a:pt x="131" y="323"/>
                    </a:lnTo>
                    <a:lnTo>
                      <a:pt x="147" y="326"/>
                    </a:lnTo>
                    <a:lnTo>
                      <a:pt x="164" y="327"/>
                    </a:lnTo>
                    <a:lnTo>
                      <a:pt x="171" y="326"/>
                    </a:lnTo>
                    <a:lnTo>
                      <a:pt x="179" y="326"/>
                    </a:lnTo>
                    <a:lnTo>
                      <a:pt x="194" y="323"/>
                    </a:lnTo>
                    <a:lnTo>
                      <a:pt x="209" y="319"/>
                    </a:lnTo>
                    <a:lnTo>
                      <a:pt x="225" y="314"/>
                    </a:lnTo>
                    <a:lnTo>
                      <a:pt x="239" y="306"/>
                    </a:lnTo>
                    <a:lnTo>
                      <a:pt x="246" y="302"/>
                    </a:lnTo>
                    <a:lnTo>
                      <a:pt x="249" y="300"/>
                    </a:lnTo>
                    <a:lnTo>
                      <a:pt x="254" y="298"/>
                    </a:lnTo>
                    <a:lnTo>
                      <a:pt x="256" y="295"/>
                    </a:lnTo>
                    <a:lnTo>
                      <a:pt x="259" y="293"/>
                    </a:lnTo>
                    <a:lnTo>
                      <a:pt x="266" y="288"/>
                    </a:lnTo>
                    <a:lnTo>
                      <a:pt x="280" y="278"/>
                    </a:lnTo>
                    <a:lnTo>
                      <a:pt x="290" y="264"/>
                    </a:lnTo>
                    <a:lnTo>
                      <a:pt x="294" y="258"/>
                    </a:lnTo>
                    <a:lnTo>
                      <a:pt x="297" y="254"/>
                    </a:lnTo>
                    <a:lnTo>
                      <a:pt x="300" y="252"/>
                    </a:lnTo>
                    <a:lnTo>
                      <a:pt x="308" y="238"/>
                    </a:lnTo>
                    <a:lnTo>
                      <a:pt x="315" y="225"/>
                    </a:lnTo>
                    <a:lnTo>
                      <a:pt x="319" y="209"/>
                    </a:lnTo>
                    <a:lnTo>
                      <a:pt x="324" y="194"/>
                    </a:lnTo>
                    <a:lnTo>
                      <a:pt x="326" y="178"/>
                    </a:lnTo>
                    <a:lnTo>
                      <a:pt x="326" y="170"/>
                    </a:lnTo>
                    <a:lnTo>
                      <a:pt x="327" y="164"/>
                    </a:lnTo>
                    <a:lnTo>
                      <a:pt x="326" y="147"/>
                    </a:lnTo>
                    <a:lnTo>
                      <a:pt x="324" y="131"/>
                    </a:lnTo>
                    <a:lnTo>
                      <a:pt x="315" y="100"/>
                    </a:lnTo>
                    <a:lnTo>
                      <a:pt x="308" y="85"/>
                    </a:lnTo>
                    <a:lnTo>
                      <a:pt x="300" y="72"/>
                    </a:lnTo>
                    <a:lnTo>
                      <a:pt x="280" y="48"/>
                    </a:lnTo>
                    <a:lnTo>
                      <a:pt x="266" y="35"/>
                    </a:lnTo>
                    <a:lnTo>
                      <a:pt x="254" y="26"/>
                    </a:lnTo>
                    <a:lnTo>
                      <a:pt x="239" y="17"/>
                    </a:lnTo>
                    <a:lnTo>
                      <a:pt x="225" y="12"/>
                    </a:lnTo>
                    <a:lnTo>
                      <a:pt x="209" y="6"/>
                    </a:lnTo>
                    <a:lnTo>
                      <a:pt x="194" y="3"/>
                    </a:lnTo>
                    <a:lnTo>
                      <a:pt x="179" y="0"/>
                    </a:lnTo>
                    <a:lnTo>
                      <a:pt x="164" y="0"/>
                    </a:lnTo>
                    <a:lnTo>
                      <a:pt x="131" y="3"/>
                    </a:lnTo>
                    <a:lnTo>
                      <a:pt x="115" y="6"/>
                    </a:lnTo>
                    <a:lnTo>
                      <a:pt x="101" y="12"/>
                    </a:lnTo>
                    <a:lnTo>
                      <a:pt x="73" y="26"/>
                    </a:lnTo>
                    <a:lnTo>
                      <a:pt x="49" y="48"/>
                    </a:lnTo>
                    <a:close/>
                    <a:moveTo>
                      <a:pt x="63" y="264"/>
                    </a:moveTo>
                    <a:lnTo>
                      <a:pt x="53" y="253"/>
                    </a:lnTo>
                    <a:lnTo>
                      <a:pt x="45" y="242"/>
                    </a:lnTo>
                    <a:lnTo>
                      <a:pt x="37" y="229"/>
                    </a:lnTo>
                    <a:lnTo>
                      <a:pt x="32" y="218"/>
                    </a:lnTo>
                    <a:lnTo>
                      <a:pt x="27" y="204"/>
                    </a:lnTo>
                    <a:lnTo>
                      <a:pt x="24" y="192"/>
                    </a:lnTo>
                    <a:lnTo>
                      <a:pt x="22" y="177"/>
                    </a:lnTo>
                    <a:lnTo>
                      <a:pt x="22" y="164"/>
                    </a:lnTo>
                    <a:lnTo>
                      <a:pt x="22" y="148"/>
                    </a:lnTo>
                    <a:lnTo>
                      <a:pt x="24" y="134"/>
                    </a:lnTo>
                    <a:lnTo>
                      <a:pt x="32" y="108"/>
                    </a:lnTo>
                    <a:lnTo>
                      <a:pt x="45" y="84"/>
                    </a:lnTo>
                    <a:lnTo>
                      <a:pt x="63" y="63"/>
                    </a:lnTo>
                    <a:lnTo>
                      <a:pt x="84" y="44"/>
                    </a:lnTo>
                    <a:lnTo>
                      <a:pt x="108" y="32"/>
                    </a:lnTo>
                    <a:lnTo>
                      <a:pt x="134" y="24"/>
                    </a:lnTo>
                    <a:lnTo>
                      <a:pt x="148" y="22"/>
                    </a:lnTo>
                    <a:lnTo>
                      <a:pt x="164" y="22"/>
                    </a:lnTo>
                    <a:lnTo>
                      <a:pt x="177" y="22"/>
                    </a:lnTo>
                    <a:lnTo>
                      <a:pt x="192" y="24"/>
                    </a:lnTo>
                    <a:lnTo>
                      <a:pt x="205" y="26"/>
                    </a:lnTo>
                    <a:lnTo>
                      <a:pt x="218" y="32"/>
                    </a:lnTo>
                    <a:lnTo>
                      <a:pt x="230" y="37"/>
                    </a:lnTo>
                    <a:lnTo>
                      <a:pt x="242" y="44"/>
                    </a:lnTo>
                    <a:lnTo>
                      <a:pt x="254" y="52"/>
                    </a:lnTo>
                    <a:lnTo>
                      <a:pt x="265" y="63"/>
                    </a:lnTo>
                    <a:lnTo>
                      <a:pt x="283" y="84"/>
                    </a:lnTo>
                    <a:lnTo>
                      <a:pt x="297" y="108"/>
                    </a:lnTo>
                    <a:lnTo>
                      <a:pt x="301" y="120"/>
                    </a:lnTo>
                    <a:lnTo>
                      <a:pt x="305" y="134"/>
                    </a:lnTo>
                    <a:lnTo>
                      <a:pt x="307" y="148"/>
                    </a:lnTo>
                    <a:lnTo>
                      <a:pt x="308" y="164"/>
                    </a:lnTo>
                    <a:lnTo>
                      <a:pt x="307" y="177"/>
                    </a:lnTo>
                    <a:lnTo>
                      <a:pt x="305" y="192"/>
                    </a:lnTo>
                    <a:lnTo>
                      <a:pt x="302" y="198"/>
                    </a:lnTo>
                    <a:lnTo>
                      <a:pt x="301" y="204"/>
                    </a:lnTo>
                    <a:lnTo>
                      <a:pt x="297" y="218"/>
                    </a:lnTo>
                    <a:lnTo>
                      <a:pt x="290" y="229"/>
                    </a:lnTo>
                    <a:lnTo>
                      <a:pt x="283" y="242"/>
                    </a:lnTo>
                    <a:lnTo>
                      <a:pt x="274" y="253"/>
                    </a:lnTo>
                    <a:lnTo>
                      <a:pt x="265" y="264"/>
                    </a:lnTo>
                    <a:lnTo>
                      <a:pt x="254" y="273"/>
                    </a:lnTo>
                    <a:lnTo>
                      <a:pt x="242" y="283"/>
                    </a:lnTo>
                    <a:lnTo>
                      <a:pt x="230" y="289"/>
                    </a:lnTo>
                    <a:lnTo>
                      <a:pt x="218" y="296"/>
                    </a:lnTo>
                    <a:lnTo>
                      <a:pt x="205" y="301"/>
                    </a:lnTo>
                    <a:lnTo>
                      <a:pt x="198" y="302"/>
                    </a:lnTo>
                    <a:lnTo>
                      <a:pt x="192" y="304"/>
                    </a:lnTo>
                    <a:lnTo>
                      <a:pt x="177" y="306"/>
                    </a:lnTo>
                    <a:lnTo>
                      <a:pt x="164" y="308"/>
                    </a:lnTo>
                    <a:lnTo>
                      <a:pt x="148" y="306"/>
                    </a:lnTo>
                    <a:lnTo>
                      <a:pt x="134" y="304"/>
                    </a:lnTo>
                    <a:lnTo>
                      <a:pt x="121" y="301"/>
                    </a:lnTo>
                    <a:lnTo>
                      <a:pt x="108" y="296"/>
                    </a:lnTo>
                    <a:lnTo>
                      <a:pt x="84" y="283"/>
                    </a:lnTo>
                    <a:lnTo>
                      <a:pt x="63" y="264"/>
                    </a:lnTo>
                    <a:close/>
                  </a:path>
                </a:pathLst>
              </a:custGeom>
              <a:solidFill>
                <a:srgbClr val="C7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3" name="Freeform 104"/>
              <p:cNvSpPr>
                <a:spLocks noEditPoints="1"/>
              </p:cNvSpPr>
              <p:nvPr/>
            </p:nvSpPr>
            <p:spPr bwMode="auto">
              <a:xfrm>
                <a:off x="3946" y="1354"/>
                <a:ext cx="57" cy="57"/>
              </a:xfrm>
              <a:custGeom>
                <a:avLst/>
                <a:gdLst>
                  <a:gd name="T0" fmla="*/ 0 w 286"/>
                  <a:gd name="T1" fmla="*/ 0 h 286"/>
                  <a:gd name="T2" fmla="*/ 0 w 286"/>
                  <a:gd name="T3" fmla="*/ 0 h 286"/>
                  <a:gd name="T4" fmla="*/ 0 w 286"/>
                  <a:gd name="T5" fmla="*/ 0 h 286"/>
                  <a:gd name="T6" fmla="*/ 0 w 286"/>
                  <a:gd name="T7" fmla="*/ 0 h 286"/>
                  <a:gd name="T8" fmla="*/ 0 w 286"/>
                  <a:gd name="T9" fmla="*/ 0 h 286"/>
                  <a:gd name="T10" fmla="*/ 0 w 286"/>
                  <a:gd name="T11" fmla="*/ 0 h 286"/>
                  <a:gd name="T12" fmla="*/ 0 w 286"/>
                  <a:gd name="T13" fmla="*/ 0 h 286"/>
                  <a:gd name="T14" fmla="*/ 0 w 286"/>
                  <a:gd name="T15" fmla="*/ 0 h 286"/>
                  <a:gd name="T16" fmla="*/ 0 w 286"/>
                  <a:gd name="T17" fmla="*/ 0 h 286"/>
                  <a:gd name="T18" fmla="*/ 0 w 286"/>
                  <a:gd name="T19" fmla="*/ 0 h 286"/>
                  <a:gd name="T20" fmla="*/ 0 w 286"/>
                  <a:gd name="T21" fmla="*/ 0 h 286"/>
                  <a:gd name="T22" fmla="*/ 0 w 286"/>
                  <a:gd name="T23" fmla="*/ 0 h 286"/>
                  <a:gd name="T24" fmla="*/ 0 w 286"/>
                  <a:gd name="T25" fmla="*/ 0 h 286"/>
                  <a:gd name="T26" fmla="*/ 0 w 286"/>
                  <a:gd name="T27" fmla="*/ 0 h 286"/>
                  <a:gd name="T28" fmla="*/ 0 w 286"/>
                  <a:gd name="T29" fmla="*/ 0 h 286"/>
                  <a:gd name="T30" fmla="*/ 0 w 286"/>
                  <a:gd name="T31" fmla="*/ 0 h 286"/>
                  <a:gd name="T32" fmla="*/ 0 w 286"/>
                  <a:gd name="T33" fmla="*/ 0 h 286"/>
                  <a:gd name="T34" fmla="*/ 0 w 286"/>
                  <a:gd name="T35" fmla="*/ 0 h 286"/>
                  <a:gd name="T36" fmla="*/ 0 w 286"/>
                  <a:gd name="T37" fmla="*/ 0 h 286"/>
                  <a:gd name="T38" fmla="*/ 0 w 286"/>
                  <a:gd name="T39" fmla="*/ 0 h 286"/>
                  <a:gd name="T40" fmla="*/ 0 w 286"/>
                  <a:gd name="T41" fmla="*/ 0 h 286"/>
                  <a:gd name="T42" fmla="*/ 0 w 286"/>
                  <a:gd name="T43" fmla="*/ 0 h 286"/>
                  <a:gd name="T44" fmla="*/ 0 w 286"/>
                  <a:gd name="T45" fmla="*/ 0 h 286"/>
                  <a:gd name="T46" fmla="*/ 0 w 286"/>
                  <a:gd name="T47" fmla="*/ 0 h 286"/>
                  <a:gd name="T48" fmla="*/ 0 w 286"/>
                  <a:gd name="T49" fmla="*/ 0 h 286"/>
                  <a:gd name="T50" fmla="*/ 0 w 286"/>
                  <a:gd name="T51" fmla="*/ 0 h 286"/>
                  <a:gd name="T52" fmla="*/ 0 w 286"/>
                  <a:gd name="T53" fmla="*/ 0 h 286"/>
                  <a:gd name="T54" fmla="*/ 0 w 286"/>
                  <a:gd name="T55" fmla="*/ 0 h 286"/>
                  <a:gd name="T56" fmla="*/ 0 w 286"/>
                  <a:gd name="T57" fmla="*/ 0 h 286"/>
                  <a:gd name="T58" fmla="*/ 0 w 286"/>
                  <a:gd name="T59" fmla="*/ 0 h 286"/>
                  <a:gd name="T60" fmla="*/ 0 w 286"/>
                  <a:gd name="T61" fmla="*/ 0 h 286"/>
                  <a:gd name="T62" fmla="*/ 0 w 286"/>
                  <a:gd name="T63" fmla="*/ 0 h 286"/>
                  <a:gd name="T64" fmla="*/ 0 w 286"/>
                  <a:gd name="T65" fmla="*/ 0 h 286"/>
                  <a:gd name="T66" fmla="*/ 0 w 286"/>
                  <a:gd name="T67" fmla="*/ 0 h 286"/>
                  <a:gd name="T68" fmla="*/ 0 w 286"/>
                  <a:gd name="T69" fmla="*/ 0 h 286"/>
                  <a:gd name="T70" fmla="*/ 0 w 286"/>
                  <a:gd name="T71" fmla="*/ 0 h 286"/>
                  <a:gd name="T72" fmla="*/ 0 w 286"/>
                  <a:gd name="T73" fmla="*/ 0 h 286"/>
                  <a:gd name="T74" fmla="*/ 0 w 286"/>
                  <a:gd name="T75" fmla="*/ 0 h 286"/>
                  <a:gd name="T76" fmla="*/ 0 w 286"/>
                  <a:gd name="T77" fmla="*/ 0 h 286"/>
                  <a:gd name="T78" fmla="*/ 0 w 286"/>
                  <a:gd name="T79" fmla="*/ 0 h 286"/>
                  <a:gd name="T80" fmla="*/ 0 w 286"/>
                  <a:gd name="T81" fmla="*/ 0 h 286"/>
                  <a:gd name="T82" fmla="*/ 0 w 286"/>
                  <a:gd name="T83" fmla="*/ 0 h 286"/>
                  <a:gd name="T84" fmla="*/ 0 w 286"/>
                  <a:gd name="T85" fmla="*/ 0 h 286"/>
                  <a:gd name="T86" fmla="*/ 0 w 286"/>
                  <a:gd name="T87" fmla="*/ 0 h 286"/>
                  <a:gd name="T88" fmla="*/ 0 w 286"/>
                  <a:gd name="T89" fmla="*/ 0 h 286"/>
                  <a:gd name="T90" fmla="*/ 0 w 286"/>
                  <a:gd name="T91" fmla="*/ 0 h 286"/>
                  <a:gd name="T92" fmla="*/ 0 w 286"/>
                  <a:gd name="T93" fmla="*/ 0 h 286"/>
                  <a:gd name="T94" fmla="*/ 0 w 286"/>
                  <a:gd name="T95" fmla="*/ 0 h 286"/>
                  <a:gd name="T96" fmla="*/ 0 w 286"/>
                  <a:gd name="T97" fmla="*/ 0 h 286"/>
                  <a:gd name="T98" fmla="*/ 0 w 286"/>
                  <a:gd name="T99" fmla="*/ 0 h 286"/>
                  <a:gd name="T100" fmla="*/ 0 w 286"/>
                  <a:gd name="T101" fmla="*/ 0 h 286"/>
                  <a:gd name="T102" fmla="*/ 0 w 286"/>
                  <a:gd name="T103" fmla="*/ 0 h 286"/>
                  <a:gd name="T104" fmla="*/ 0 w 286"/>
                  <a:gd name="T105" fmla="*/ 0 h 286"/>
                  <a:gd name="T106" fmla="*/ 0 w 286"/>
                  <a:gd name="T107" fmla="*/ 0 h 2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286"/>
                  <a:gd name="T164" fmla="*/ 286 w 286"/>
                  <a:gd name="T165" fmla="*/ 286 h 2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286">
                    <a:moveTo>
                      <a:pt x="0" y="142"/>
                    </a:moveTo>
                    <a:lnTo>
                      <a:pt x="0" y="155"/>
                    </a:lnTo>
                    <a:lnTo>
                      <a:pt x="2" y="170"/>
                    </a:lnTo>
                    <a:lnTo>
                      <a:pt x="5" y="182"/>
                    </a:lnTo>
                    <a:lnTo>
                      <a:pt x="10" y="196"/>
                    </a:lnTo>
                    <a:lnTo>
                      <a:pt x="15" y="207"/>
                    </a:lnTo>
                    <a:lnTo>
                      <a:pt x="23" y="220"/>
                    </a:lnTo>
                    <a:lnTo>
                      <a:pt x="31" y="231"/>
                    </a:lnTo>
                    <a:lnTo>
                      <a:pt x="41" y="242"/>
                    </a:lnTo>
                    <a:lnTo>
                      <a:pt x="62" y="261"/>
                    </a:lnTo>
                    <a:lnTo>
                      <a:pt x="86" y="274"/>
                    </a:lnTo>
                    <a:lnTo>
                      <a:pt x="99" y="279"/>
                    </a:lnTo>
                    <a:lnTo>
                      <a:pt x="112" y="282"/>
                    </a:lnTo>
                    <a:lnTo>
                      <a:pt x="126" y="284"/>
                    </a:lnTo>
                    <a:lnTo>
                      <a:pt x="142" y="286"/>
                    </a:lnTo>
                    <a:lnTo>
                      <a:pt x="155" y="284"/>
                    </a:lnTo>
                    <a:lnTo>
                      <a:pt x="170" y="282"/>
                    </a:lnTo>
                    <a:lnTo>
                      <a:pt x="176" y="280"/>
                    </a:lnTo>
                    <a:lnTo>
                      <a:pt x="183" y="279"/>
                    </a:lnTo>
                    <a:lnTo>
                      <a:pt x="196" y="274"/>
                    </a:lnTo>
                    <a:lnTo>
                      <a:pt x="208" y="267"/>
                    </a:lnTo>
                    <a:lnTo>
                      <a:pt x="220" y="261"/>
                    </a:lnTo>
                    <a:lnTo>
                      <a:pt x="232" y="251"/>
                    </a:lnTo>
                    <a:lnTo>
                      <a:pt x="243" y="242"/>
                    </a:lnTo>
                    <a:lnTo>
                      <a:pt x="252" y="231"/>
                    </a:lnTo>
                    <a:lnTo>
                      <a:pt x="261" y="220"/>
                    </a:lnTo>
                    <a:lnTo>
                      <a:pt x="268" y="207"/>
                    </a:lnTo>
                    <a:lnTo>
                      <a:pt x="275" y="196"/>
                    </a:lnTo>
                    <a:lnTo>
                      <a:pt x="279" y="182"/>
                    </a:lnTo>
                    <a:lnTo>
                      <a:pt x="280" y="176"/>
                    </a:lnTo>
                    <a:lnTo>
                      <a:pt x="283" y="170"/>
                    </a:lnTo>
                    <a:lnTo>
                      <a:pt x="285" y="155"/>
                    </a:lnTo>
                    <a:lnTo>
                      <a:pt x="286" y="142"/>
                    </a:lnTo>
                    <a:lnTo>
                      <a:pt x="285" y="126"/>
                    </a:lnTo>
                    <a:lnTo>
                      <a:pt x="283" y="112"/>
                    </a:lnTo>
                    <a:lnTo>
                      <a:pt x="279" y="98"/>
                    </a:lnTo>
                    <a:lnTo>
                      <a:pt x="275" y="86"/>
                    </a:lnTo>
                    <a:lnTo>
                      <a:pt x="261" y="62"/>
                    </a:lnTo>
                    <a:lnTo>
                      <a:pt x="243" y="41"/>
                    </a:lnTo>
                    <a:lnTo>
                      <a:pt x="232" y="30"/>
                    </a:lnTo>
                    <a:lnTo>
                      <a:pt x="220" y="22"/>
                    </a:lnTo>
                    <a:lnTo>
                      <a:pt x="208" y="15"/>
                    </a:lnTo>
                    <a:lnTo>
                      <a:pt x="196" y="10"/>
                    </a:lnTo>
                    <a:lnTo>
                      <a:pt x="183" y="4"/>
                    </a:lnTo>
                    <a:lnTo>
                      <a:pt x="170" y="2"/>
                    </a:lnTo>
                    <a:lnTo>
                      <a:pt x="155" y="0"/>
                    </a:lnTo>
                    <a:lnTo>
                      <a:pt x="142" y="0"/>
                    </a:lnTo>
                    <a:lnTo>
                      <a:pt x="126" y="0"/>
                    </a:lnTo>
                    <a:lnTo>
                      <a:pt x="112" y="2"/>
                    </a:lnTo>
                    <a:lnTo>
                      <a:pt x="86" y="10"/>
                    </a:lnTo>
                    <a:lnTo>
                      <a:pt x="62" y="22"/>
                    </a:lnTo>
                    <a:lnTo>
                      <a:pt x="41" y="41"/>
                    </a:lnTo>
                    <a:lnTo>
                      <a:pt x="23" y="62"/>
                    </a:lnTo>
                    <a:lnTo>
                      <a:pt x="10" y="86"/>
                    </a:lnTo>
                    <a:lnTo>
                      <a:pt x="2" y="112"/>
                    </a:lnTo>
                    <a:lnTo>
                      <a:pt x="0" y="126"/>
                    </a:lnTo>
                    <a:lnTo>
                      <a:pt x="0" y="142"/>
                    </a:lnTo>
                    <a:close/>
                    <a:moveTo>
                      <a:pt x="56" y="228"/>
                    </a:moveTo>
                    <a:lnTo>
                      <a:pt x="47" y="217"/>
                    </a:lnTo>
                    <a:lnTo>
                      <a:pt x="40" y="208"/>
                    </a:lnTo>
                    <a:lnTo>
                      <a:pt x="28" y="188"/>
                    </a:lnTo>
                    <a:lnTo>
                      <a:pt x="22" y="165"/>
                    </a:lnTo>
                    <a:lnTo>
                      <a:pt x="19" y="153"/>
                    </a:lnTo>
                    <a:lnTo>
                      <a:pt x="19" y="142"/>
                    </a:lnTo>
                    <a:lnTo>
                      <a:pt x="22" y="115"/>
                    </a:lnTo>
                    <a:lnTo>
                      <a:pt x="28" y="94"/>
                    </a:lnTo>
                    <a:lnTo>
                      <a:pt x="40" y="72"/>
                    </a:lnTo>
                    <a:lnTo>
                      <a:pt x="56" y="54"/>
                    </a:lnTo>
                    <a:lnTo>
                      <a:pt x="74" y="38"/>
                    </a:lnTo>
                    <a:lnTo>
                      <a:pt x="95" y="27"/>
                    </a:lnTo>
                    <a:lnTo>
                      <a:pt x="117" y="20"/>
                    </a:lnTo>
                    <a:lnTo>
                      <a:pt x="142" y="19"/>
                    </a:lnTo>
                    <a:lnTo>
                      <a:pt x="166" y="20"/>
                    </a:lnTo>
                    <a:lnTo>
                      <a:pt x="188" y="27"/>
                    </a:lnTo>
                    <a:lnTo>
                      <a:pt x="209" y="38"/>
                    </a:lnTo>
                    <a:lnTo>
                      <a:pt x="218" y="45"/>
                    </a:lnTo>
                    <a:lnTo>
                      <a:pt x="228" y="54"/>
                    </a:lnTo>
                    <a:lnTo>
                      <a:pt x="244" y="72"/>
                    </a:lnTo>
                    <a:lnTo>
                      <a:pt x="255" y="94"/>
                    </a:lnTo>
                    <a:lnTo>
                      <a:pt x="262" y="115"/>
                    </a:lnTo>
                    <a:lnTo>
                      <a:pt x="264" y="142"/>
                    </a:lnTo>
                    <a:lnTo>
                      <a:pt x="263" y="153"/>
                    </a:lnTo>
                    <a:lnTo>
                      <a:pt x="262" y="155"/>
                    </a:lnTo>
                    <a:lnTo>
                      <a:pt x="262" y="159"/>
                    </a:lnTo>
                    <a:lnTo>
                      <a:pt x="262" y="165"/>
                    </a:lnTo>
                    <a:lnTo>
                      <a:pt x="255" y="188"/>
                    </a:lnTo>
                    <a:lnTo>
                      <a:pt x="244" y="208"/>
                    </a:lnTo>
                    <a:lnTo>
                      <a:pt x="236" y="217"/>
                    </a:lnTo>
                    <a:lnTo>
                      <a:pt x="232" y="222"/>
                    </a:lnTo>
                    <a:lnTo>
                      <a:pt x="229" y="224"/>
                    </a:lnTo>
                    <a:lnTo>
                      <a:pt x="228" y="224"/>
                    </a:lnTo>
                    <a:lnTo>
                      <a:pt x="228" y="225"/>
                    </a:lnTo>
                    <a:lnTo>
                      <a:pt x="228" y="228"/>
                    </a:lnTo>
                    <a:lnTo>
                      <a:pt x="226" y="228"/>
                    </a:lnTo>
                    <a:lnTo>
                      <a:pt x="225" y="228"/>
                    </a:lnTo>
                    <a:lnTo>
                      <a:pt x="225" y="229"/>
                    </a:lnTo>
                    <a:lnTo>
                      <a:pt x="222" y="231"/>
                    </a:lnTo>
                    <a:lnTo>
                      <a:pt x="218" y="236"/>
                    </a:lnTo>
                    <a:lnTo>
                      <a:pt x="209" y="244"/>
                    </a:lnTo>
                    <a:lnTo>
                      <a:pt x="188" y="255"/>
                    </a:lnTo>
                    <a:lnTo>
                      <a:pt x="166" y="262"/>
                    </a:lnTo>
                    <a:lnTo>
                      <a:pt x="159" y="262"/>
                    </a:lnTo>
                    <a:lnTo>
                      <a:pt x="155" y="262"/>
                    </a:lnTo>
                    <a:lnTo>
                      <a:pt x="153" y="263"/>
                    </a:lnTo>
                    <a:lnTo>
                      <a:pt x="142" y="264"/>
                    </a:lnTo>
                    <a:lnTo>
                      <a:pt x="117" y="262"/>
                    </a:lnTo>
                    <a:lnTo>
                      <a:pt x="95" y="255"/>
                    </a:lnTo>
                    <a:lnTo>
                      <a:pt x="74" y="244"/>
                    </a:lnTo>
                    <a:lnTo>
                      <a:pt x="56" y="228"/>
                    </a:lnTo>
                    <a:close/>
                  </a:path>
                </a:pathLst>
              </a:custGeom>
              <a:solidFill>
                <a:srgbClr val="CFC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4" name="Freeform 105"/>
              <p:cNvSpPr>
                <a:spLocks noEditPoints="1"/>
              </p:cNvSpPr>
              <p:nvPr/>
            </p:nvSpPr>
            <p:spPr bwMode="auto">
              <a:xfrm>
                <a:off x="3949" y="1358"/>
                <a:ext cx="49" cy="49"/>
              </a:xfrm>
              <a:custGeom>
                <a:avLst/>
                <a:gdLst>
                  <a:gd name="T0" fmla="*/ 0 w 245"/>
                  <a:gd name="T1" fmla="*/ 0 h 245"/>
                  <a:gd name="T2" fmla="*/ 0 w 245"/>
                  <a:gd name="T3" fmla="*/ 0 h 245"/>
                  <a:gd name="T4" fmla="*/ 0 w 245"/>
                  <a:gd name="T5" fmla="*/ 0 h 245"/>
                  <a:gd name="T6" fmla="*/ 0 w 245"/>
                  <a:gd name="T7" fmla="*/ 0 h 245"/>
                  <a:gd name="T8" fmla="*/ 0 w 245"/>
                  <a:gd name="T9" fmla="*/ 0 h 245"/>
                  <a:gd name="T10" fmla="*/ 0 w 245"/>
                  <a:gd name="T11" fmla="*/ 0 h 245"/>
                  <a:gd name="T12" fmla="*/ 0 w 245"/>
                  <a:gd name="T13" fmla="*/ 0 h 245"/>
                  <a:gd name="T14" fmla="*/ 0 w 245"/>
                  <a:gd name="T15" fmla="*/ 0 h 245"/>
                  <a:gd name="T16" fmla="*/ 0 w 245"/>
                  <a:gd name="T17" fmla="*/ 0 h 245"/>
                  <a:gd name="T18" fmla="*/ 0 w 245"/>
                  <a:gd name="T19" fmla="*/ 0 h 245"/>
                  <a:gd name="T20" fmla="*/ 0 w 245"/>
                  <a:gd name="T21" fmla="*/ 0 h 245"/>
                  <a:gd name="T22" fmla="*/ 0 w 245"/>
                  <a:gd name="T23" fmla="*/ 0 h 245"/>
                  <a:gd name="T24" fmla="*/ 0 w 245"/>
                  <a:gd name="T25" fmla="*/ 0 h 245"/>
                  <a:gd name="T26" fmla="*/ 0 w 245"/>
                  <a:gd name="T27" fmla="*/ 0 h 245"/>
                  <a:gd name="T28" fmla="*/ 0 w 245"/>
                  <a:gd name="T29" fmla="*/ 0 h 245"/>
                  <a:gd name="T30" fmla="*/ 0 w 245"/>
                  <a:gd name="T31" fmla="*/ 0 h 245"/>
                  <a:gd name="T32" fmla="*/ 0 w 245"/>
                  <a:gd name="T33" fmla="*/ 0 h 245"/>
                  <a:gd name="T34" fmla="*/ 0 w 245"/>
                  <a:gd name="T35" fmla="*/ 0 h 245"/>
                  <a:gd name="T36" fmla="*/ 0 w 245"/>
                  <a:gd name="T37" fmla="*/ 0 h 245"/>
                  <a:gd name="T38" fmla="*/ 0 w 245"/>
                  <a:gd name="T39" fmla="*/ 0 h 245"/>
                  <a:gd name="T40" fmla="*/ 0 w 245"/>
                  <a:gd name="T41" fmla="*/ 0 h 245"/>
                  <a:gd name="T42" fmla="*/ 0 w 245"/>
                  <a:gd name="T43" fmla="*/ 0 h 245"/>
                  <a:gd name="T44" fmla="*/ 0 w 245"/>
                  <a:gd name="T45" fmla="*/ 0 h 245"/>
                  <a:gd name="T46" fmla="*/ 0 w 245"/>
                  <a:gd name="T47" fmla="*/ 0 h 245"/>
                  <a:gd name="T48" fmla="*/ 0 w 245"/>
                  <a:gd name="T49" fmla="*/ 0 h 245"/>
                  <a:gd name="T50" fmla="*/ 0 w 245"/>
                  <a:gd name="T51" fmla="*/ 0 h 245"/>
                  <a:gd name="T52" fmla="*/ 0 w 245"/>
                  <a:gd name="T53" fmla="*/ 0 h 245"/>
                  <a:gd name="T54" fmla="*/ 0 w 245"/>
                  <a:gd name="T55" fmla="*/ 0 h 245"/>
                  <a:gd name="T56" fmla="*/ 0 w 245"/>
                  <a:gd name="T57" fmla="*/ 0 h 245"/>
                  <a:gd name="T58" fmla="*/ 0 w 245"/>
                  <a:gd name="T59" fmla="*/ 0 h 245"/>
                  <a:gd name="T60" fmla="*/ 0 w 245"/>
                  <a:gd name="T61" fmla="*/ 0 h 245"/>
                  <a:gd name="T62" fmla="*/ 0 w 245"/>
                  <a:gd name="T63" fmla="*/ 0 h 245"/>
                  <a:gd name="T64" fmla="*/ 0 w 245"/>
                  <a:gd name="T65" fmla="*/ 0 h 245"/>
                  <a:gd name="T66" fmla="*/ 0 w 245"/>
                  <a:gd name="T67" fmla="*/ 0 h 245"/>
                  <a:gd name="T68" fmla="*/ 0 w 245"/>
                  <a:gd name="T69" fmla="*/ 0 h 245"/>
                  <a:gd name="T70" fmla="*/ 0 w 245"/>
                  <a:gd name="T71" fmla="*/ 0 h 245"/>
                  <a:gd name="T72" fmla="*/ 0 w 245"/>
                  <a:gd name="T73" fmla="*/ 0 h 245"/>
                  <a:gd name="T74" fmla="*/ 0 w 245"/>
                  <a:gd name="T75" fmla="*/ 0 h 245"/>
                  <a:gd name="T76" fmla="*/ 0 w 245"/>
                  <a:gd name="T77" fmla="*/ 0 h 245"/>
                  <a:gd name="T78" fmla="*/ 0 w 245"/>
                  <a:gd name="T79" fmla="*/ 0 h 245"/>
                  <a:gd name="T80" fmla="*/ 0 w 245"/>
                  <a:gd name="T81" fmla="*/ 0 h 245"/>
                  <a:gd name="T82" fmla="*/ 0 w 245"/>
                  <a:gd name="T83" fmla="*/ 0 h 245"/>
                  <a:gd name="T84" fmla="*/ 0 w 245"/>
                  <a:gd name="T85" fmla="*/ 0 h 245"/>
                  <a:gd name="T86" fmla="*/ 0 w 245"/>
                  <a:gd name="T87" fmla="*/ 0 h 245"/>
                  <a:gd name="T88" fmla="*/ 0 w 245"/>
                  <a:gd name="T89" fmla="*/ 0 h 245"/>
                  <a:gd name="T90" fmla="*/ 0 w 245"/>
                  <a:gd name="T91" fmla="*/ 0 h 245"/>
                  <a:gd name="T92" fmla="*/ 0 w 245"/>
                  <a:gd name="T93" fmla="*/ 0 h 245"/>
                  <a:gd name="T94" fmla="*/ 0 w 245"/>
                  <a:gd name="T95" fmla="*/ 0 h 2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
                  <a:gd name="T145" fmla="*/ 0 h 245"/>
                  <a:gd name="T146" fmla="*/ 245 w 245"/>
                  <a:gd name="T147" fmla="*/ 245 h 2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 h="245">
                    <a:moveTo>
                      <a:pt x="0" y="123"/>
                    </a:moveTo>
                    <a:lnTo>
                      <a:pt x="0" y="134"/>
                    </a:lnTo>
                    <a:lnTo>
                      <a:pt x="3" y="146"/>
                    </a:lnTo>
                    <a:lnTo>
                      <a:pt x="9" y="169"/>
                    </a:lnTo>
                    <a:lnTo>
                      <a:pt x="21" y="189"/>
                    </a:lnTo>
                    <a:lnTo>
                      <a:pt x="28" y="198"/>
                    </a:lnTo>
                    <a:lnTo>
                      <a:pt x="37" y="209"/>
                    </a:lnTo>
                    <a:lnTo>
                      <a:pt x="55" y="225"/>
                    </a:lnTo>
                    <a:lnTo>
                      <a:pt x="76" y="236"/>
                    </a:lnTo>
                    <a:lnTo>
                      <a:pt x="98" y="243"/>
                    </a:lnTo>
                    <a:lnTo>
                      <a:pt x="123" y="245"/>
                    </a:lnTo>
                    <a:lnTo>
                      <a:pt x="134" y="244"/>
                    </a:lnTo>
                    <a:lnTo>
                      <a:pt x="136" y="243"/>
                    </a:lnTo>
                    <a:lnTo>
                      <a:pt x="140" y="243"/>
                    </a:lnTo>
                    <a:lnTo>
                      <a:pt x="147" y="243"/>
                    </a:lnTo>
                    <a:lnTo>
                      <a:pt x="169" y="236"/>
                    </a:lnTo>
                    <a:lnTo>
                      <a:pt x="190" y="225"/>
                    </a:lnTo>
                    <a:lnTo>
                      <a:pt x="199" y="217"/>
                    </a:lnTo>
                    <a:lnTo>
                      <a:pt x="203" y="212"/>
                    </a:lnTo>
                    <a:lnTo>
                      <a:pt x="206" y="210"/>
                    </a:lnTo>
                    <a:lnTo>
                      <a:pt x="206" y="209"/>
                    </a:lnTo>
                    <a:lnTo>
                      <a:pt x="207" y="209"/>
                    </a:lnTo>
                    <a:lnTo>
                      <a:pt x="209" y="209"/>
                    </a:lnTo>
                    <a:lnTo>
                      <a:pt x="209" y="206"/>
                    </a:lnTo>
                    <a:lnTo>
                      <a:pt x="209" y="205"/>
                    </a:lnTo>
                    <a:lnTo>
                      <a:pt x="210" y="205"/>
                    </a:lnTo>
                    <a:lnTo>
                      <a:pt x="213" y="203"/>
                    </a:lnTo>
                    <a:lnTo>
                      <a:pt x="217" y="198"/>
                    </a:lnTo>
                    <a:lnTo>
                      <a:pt x="225" y="189"/>
                    </a:lnTo>
                    <a:lnTo>
                      <a:pt x="236" y="169"/>
                    </a:lnTo>
                    <a:lnTo>
                      <a:pt x="243" y="146"/>
                    </a:lnTo>
                    <a:lnTo>
                      <a:pt x="243" y="140"/>
                    </a:lnTo>
                    <a:lnTo>
                      <a:pt x="243" y="136"/>
                    </a:lnTo>
                    <a:lnTo>
                      <a:pt x="244" y="134"/>
                    </a:lnTo>
                    <a:lnTo>
                      <a:pt x="245" y="123"/>
                    </a:lnTo>
                    <a:lnTo>
                      <a:pt x="243" y="96"/>
                    </a:lnTo>
                    <a:lnTo>
                      <a:pt x="236" y="75"/>
                    </a:lnTo>
                    <a:lnTo>
                      <a:pt x="225" y="53"/>
                    </a:lnTo>
                    <a:lnTo>
                      <a:pt x="209" y="35"/>
                    </a:lnTo>
                    <a:lnTo>
                      <a:pt x="199" y="26"/>
                    </a:lnTo>
                    <a:lnTo>
                      <a:pt x="190" y="19"/>
                    </a:lnTo>
                    <a:lnTo>
                      <a:pt x="169" y="8"/>
                    </a:lnTo>
                    <a:lnTo>
                      <a:pt x="147" y="1"/>
                    </a:lnTo>
                    <a:lnTo>
                      <a:pt x="123" y="0"/>
                    </a:lnTo>
                    <a:lnTo>
                      <a:pt x="98" y="1"/>
                    </a:lnTo>
                    <a:lnTo>
                      <a:pt x="76" y="8"/>
                    </a:lnTo>
                    <a:lnTo>
                      <a:pt x="55" y="19"/>
                    </a:lnTo>
                    <a:lnTo>
                      <a:pt x="37" y="35"/>
                    </a:lnTo>
                    <a:lnTo>
                      <a:pt x="21" y="53"/>
                    </a:lnTo>
                    <a:lnTo>
                      <a:pt x="9" y="75"/>
                    </a:lnTo>
                    <a:lnTo>
                      <a:pt x="3" y="96"/>
                    </a:lnTo>
                    <a:lnTo>
                      <a:pt x="0" y="123"/>
                    </a:lnTo>
                    <a:close/>
                    <a:moveTo>
                      <a:pt x="51" y="194"/>
                    </a:moveTo>
                    <a:lnTo>
                      <a:pt x="38" y="178"/>
                    </a:lnTo>
                    <a:lnTo>
                      <a:pt x="32" y="169"/>
                    </a:lnTo>
                    <a:lnTo>
                      <a:pt x="29" y="161"/>
                    </a:lnTo>
                    <a:lnTo>
                      <a:pt x="23" y="142"/>
                    </a:lnTo>
                    <a:lnTo>
                      <a:pt x="22" y="123"/>
                    </a:lnTo>
                    <a:lnTo>
                      <a:pt x="23" y="101"/>
                    </a:lnTo>
                    <a:lnTo>
                      <a:pt x="29" y="83"/>
                    </a:lnTo>
                    <a:lnTo>
                      <a:pt x="38" y="65"/>
                    </a:lnTo>
                    <a:lnTo>
                      <a:pt x="51" y="50"/>
                    </a:lnTo>
                    <a:lnTo>
                      <a:pt x="66" y="36"/>
                    </a:lnTo>
                    <a:lnTo>
                      <a:pt x="83" y="28"/>
                    </a:lnTo>
                    <a:lnTo>
                      <a:pt x="101" y="23"/>
                    </a:lnTo>
                    <a:lnTo>
                      <a:pt x="123" y="22"/>
                    </a:lnTo>
                    <a:lnTo>
                      <a:pt x="143" y="23"/>
                    </a:lnTo>
                    <a:lnTo>
                      <a:pt x="163" y="28"/>
                    </a:lnTo>
                    <a:lnTo>
                      <a:pt x="180" y="36"/>
                    </a:lnTo>
                    <a:lnTo>
                      <a:pt x="195" y="50"/>
                    </a:lnTo>
                    <a:lnTo>
                      <a:pt x="208" y="65"/>
                    </a:lnTo>
                    <a:lnTo>
                      <a:pt x="218" y="83"/>
                    </a:lnTo>
                    <a:lnTo>
                      <a:pt x="224" y="101"/>
                    </a:lnTo>
                    <a:lnTo>
                      <a:pt x="226" y="123"/>
                    </a:lnTo>
                    <a:lnTo>
                      <a:pt x="225" y="132"/>
                    </a:lnTo>
                    <a:lnTo>
                      <a:pt x="224" y="136"/>
                    </a:lnTo>
                    <a:lnTo>
                      <a:pt x="224" y="142"/>
                    </a:lnTo>
                    <a:lnTo>
                      <a:pt x="220" y="151"/>
                    </a:lnTo>
                    <a:lnTo>
                      <a:pt x="218" y="161"/>
                    </a:lnTo>
                    <a:lnTo>
                      <a:pt x="216" y="162"/>
                    </a:lnTo>
                    <a:lnTo>
                      <a:pt x="215" y="164"/>
                    </a:lnTo>
                    <a:lnTo>
                      <a:pt x="213" y="169"/>
                    </a:lnTo>
                    <a:lnTo>
                      <a:pt x="208" y="178"/>
                    </a:lnTo>
                    <a:lnTo>
                      <a:pt x="195" y="194"/>
                    </a:lnTo>
                    <a:lnTo>
                      <a:pt x="180" y="208"/>
                    </a:lnTo>
                    <a:lnTo>
                      <a:pt x="171" y="212"/>
                    </a:lnTo>
                    <a:lnTo>
                      <a:pt x="166" y="214"/>
                    </a:lnTo>
                    <a:lnTo>
                      <a:pt x="164" y="215"/>
                    </a:lnTo>
                    <a:lnTo>
                      <a:pt x="163" y="218"/>
                    </a:lnTo>
                    <a:lnTo>
                      <a:pt x="152" y="220"/>
                    </a:lnTo>
                    <a:lnTo>
                      <a:pt x="143" y="223"/>
                    </a:lnTo>
                    <a:lnTo>
                      <a:pt x="123" y="226"/>
                    </a:lnTo>
                    <a:lnTo>
                      <a:pt x="101" y="223"/>
                    </a:lnTo>
                    <a:lnTo>
                      <a:pt x="83" y="218"/>
                    </a:lnTo>
                    <a:lnTo>
                      <a:pt x="66" y="208"/>
                    </a:lnTo>
                    <a:lnTo>
                      <a:pt x="51" y="194"/>
                    </a:lnTo>
                    <a:close/>
                  </a:path>
                </a:pathLst>
              </a:custGeom>
              <a:solidFill>
                <a:srgbClr val="D7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5" name="Freeform 106"/>
              <p:cNvSpPr>
                <a:spLocks noEditPoints="1"/>
              </p:cNvSpPr>
              <p:nvPr/>
            </p:nvSpPr>
            <p:spPr bwMode="auto">
              <a:xfrm>
                <a:off x="3954" y="1362"/>
                <a:ext cx="41" cy="41"/>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w 204"/>
                  <a:gd name="T15" fmla="*/ 0 h 204"/>
                  <a:gd name="T16" fmla="*/ 0 w 204"/>
                  <a:gd name="T17" fmla="*/ 0 h 204"/>
                  <a:gd name="T18" fmla="*/ 0 w 204"/>
                  <a:gd name="T19" fmla="*/ 0 h 204"/>
                  <a:gd name="T20" fmla="*/ 0 w 204"/>
                  <a:gd name="T21" fmla="*/ 0 h 204"/>
                  <a:gd name="T22" fmla="*/ 0 w 204"/>
                  <a:gd name="T23" fmla="*/ 0 h 204"/>
                  <a:gd name="T24" fmla="*/ 0 w 204"/>
                  <a:gd name="T25" fmla="*/ 0 h 204"/>
                  <a:gd name="T26" fmla="*/ 0 w 204"/>
                  <a:gd name="T27" fmla="*/ 0 h 204"/>
                  <a:gd name="T28" fmla="*/ 0 w 204"/>
                  <a:gd name="T29" fmla="*/ 0 h 204"/>
                  <a:gd name="T30" fmla="*/ 0 w 204"/>
                  <a:gd name="T31" fmla="*/ 0 h 204"/>
                  <a:gd name="T32" fmla="*/ 0 w 204"/>
                  <a:gd name="T33" fmla="*/ 0 h 204"/>
                  <a:gd name="T34" fmla="*/ 0 w 204"/>
                  <a:gd name="T35" fmla="*/ 0 h 204"/>
                  <a:gd name="T36" fmla="*/ 0 w 204"/>
                  <a:gd name="T37" fmla="*/ 0 h 204"/>
                  <a:gd name="T38" fmla="*/ 0 w 204"/>
                  <a:gd name="T39" fmla="*/ 0 h 204"/>
                  <a:gd name="T40" fmla="*/ 0 w 204"/>
                  <a:gd name="T41" fmla="*/ 0 h 204"/>
                  <a:gd name="T42" fmla="*/ 0 w 204"/>
                  <a:gd name="T43" fmla="*/ 0 h 204"/>
                  <a:gd name="T44" fmla="*/ 0 w 204"/>
                  <a:gd name="T45" fmla="*/ 0 h 204"/>
                  <a:gd name="T46" fmla="*/ 0 w 204"/>
                  <a:gd name="T47" fmla="*/ 0 h 204"/>
                  <a:gd name="T48" fmla="*/ 0 w 204"/>
                  <a:gd name="T49" fmla="*/ 0 h 204"/>
                  <a:gd name="T50" fmla="*/ 0 w 204"/>
                  <a:gd name="T51" fmla="*/ 0 h 204"/>
                  <a:gd name="T52" fmla="*/ 0 w 204"/>
                  <a:gd name="T53" fmla="*/ 0 h 204"/>
                  <a:gd name="T54" fmla="*/ 0 w 204"/>
                  <a:gd name="T55" fmla="*/ 0 h 204"/>
                  <a:gd name="T56" fmla="*/ 0 w 204"/>
                  <a:gd name="T57" fmla="*/ 0 h 204"/>
                  <a:gd name="T58" fmla="*/ 0 w 204"/>
                  <a:gd name="T59" fmla="*/ 0 h 204"/>
                  <a:gd name="T60" fmla="*/ 0 w 204"/>
                  <a:gd name="T61" fmla="*/ 0 h 204"/>
                  <a:gd name="T62" fmla="*/ 0 w 204"/>
                  <a:gd name="T63" fmla="*/ 0 h 204"/>
                  <a:gd name="T64" fmla="*/ 0 w 204"/>
                  <a:gd name="T65" fmla="*/ 0 h 204"/>
                  <a:gd name="T66" fmla="*/ 0 w 204"/>
                  <a:gd name="T67" fmla="*/ 0 h 204"/>
                  <a:gd name="T68" fmla="*/ 0 w 204"/>
                  <a:gd name="T69" fmla="*/ 0 h 204"/>
                  <a:gd name="T70" fmla="*/ 0 w 204"/>
                  <a:gd name="T71" fmla="*/ 0 h 204"/>
                  <a:gd name="T72" fmla="*/ 0 w 204"/>
                  <a:gd name="T73" fmla="*/ 0 h 204"/>
                  <a:gd name="T74" fmla="*/ 0 w 204"/>
                  <a:gd name="T75" fmla="*/ 0 h 204"/>
                  <a:gd name="T76" fmla="*/ 0 w 204"/>
                  <a:gd name="T77" fmla="*/ 0 h 204"/>
                  <a:gd name="T78" fmla="*/ 0 w 204"/>
                  <a:gd name="T79" fmla="*/ 0 h 204"/>
                  <a:gd name="T80" fmla="*/ 0 w 204"/>
                  <a:gd name="T81" fmla="*/ 0 h 204"/>
                  <a:gd name="T82" fmla="*/ 0 w 204"/>
                  <a:gd name="T83" fmla="*/ 0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0" y="101"/>
                    </a:moveTo>
                    <a:lnTo>
                      <a:pt x="1" y="120"/>
                    </a:lnTo>
                    <a:lnTo>
                      <a:pt x="7" y="139"/>
                    </a:lnTo>
                    <a:lnTo>
                      <a:pt x="10" y="147"/>
                    </a:lnTo>
                    <a:lnTo>
                      <a:pt x="16" y="156"/>
                    </a:lnTo>
                    <a:lnTo>
                      <a:pt x="29" y="172"/>
                    </a:lnTo>
                    <a:lnTo>
                      <a:pt x="44" y="186"/>
                    </a:lnTo>
                    <a:lnTo>
                      <a:pt x="61" y="196"/>
                    </a:lnTo>
                    <a:lnTo>
                      <a:pt x="79" y="201"/>
                    </a:lnTo>
                    <a:lnTo>
                      <a:pt x="101" y="204"/>
                    </a:lnTo>
                    <a:lnTo>
                      <a:pt x="121" y="201"/>
                    </a:lnTo>
                    <a:lnTo>
                      <a:pt x="130" y="198"/>
                    </a:lnTo>
                    <a:lnTo>
                      <a:pt x="141" y="196"/>
                    </a:lnTo>
                    <a:lnTo>
                      <a:pt x="142" y="193"/>
                    </a:lnTo>
                    <a:lnTo>
                      <a:pt x="144" y="192"/>
                    </a:lnTo>
                    <a:lnTo>
                      <a:pt x="149" y="190"/>
                    </a:lnTo>
                    <a:lnTo>
                      <a:pt x="158" y="186"/>
                    </a:lnTo>
                    <a:lnTo>
                      <a:pt x="173" y="172"/>
                    </a:lnTo>
                    <a:lnTo>
                      <a:pt x="186" y="156"/>
                    </a:lnTo>
                    <a:lnTo>
                      <a:pt x="191" y="147"/>
                    </a:lnTo>
                    <a:lnTo>
                      <a:pt x="193" y="142"/>
                    </a:lnTo>
                    <a:lnTo>
                      <a:pt x="194" y="140"/>
                    </a:lnTo>
                    <a:lnTo>
                      <a:pt x="196" y="139"/>
                    </a:lnTo>
                    <a:lnTo>
                      <a:pt x="198" y="129"/>
                    </a:lnTo>
                    <a:lnTo>
                      <a:pt x="202" y="120"/>
                    </a:lnTo>
                    <a:lnTo>
                      <a:pt x="202" y="114"/>
                    </a:lnTo>
                    <a:lnTo>
                      <a:pt x="203" y="110"/>
                    </a:lnTo>
                    <a:lnTo>
                      <a:pt x="204" y="101"/>
                    </a:lnTo>
                    <a:lnTo>
                      <a:pt x="202" y="79"/>
                    </a:lnTo>
                    <a:lnTo>
                      <a:pt x="196" y="61"/>
                    </a:lnTo>
                    <a:lnTo>
                      <a:pt x="186" y="43"/>
                    </a:lnTo>
                    <a:lnTo>
                      <a:pt x="173" y="28"/>
                    </a:lnTo>
                    <a:lnTo>
                      <a:pt x="158" y="14"/>
                    </a:lnTo>
                    <a:lnTo>
                      <a:pt x="141" y="6"/>
                    </a:lnTo>
                    <a:lnTo>
                      <a:pt x="121" y="1"/>
                    </a:lnTo>
                    <a:lnTo>
                      <a:pt x="101" y="0"/>
                    </a:lnTo>
                    <a:lnTo>
                      <a:pt x="79" y="1"/>
                    </a:lnTo>
                    <a:lnTo>
                      <a:pt x="61" y="6"/>
                    </a:lnTo>
                    <a:lnTo>
                      <a:pt x="44" y="14"/>
                    </a:lnTo>
                    <a:lnTo>
                      <a:pt x="29" y="28"/>
                    </a:lnTo>
                    <a:lnTo>
                      <a:pt x="16" y="43"/>
                    </a:lnTo>
                    <a:lnTo>
                      <a:pt x="7" y="61"/>
                    </a:lnTo>
                    <a:lnTo>
                      <a:pt x="1" y="79"/>
                    </a:lnTo>
                    <a:lnTo>
                      <a:pt x="0" y="101"/>
                    </a:lnTo>
                    <a:close/>
                    <a:moveTo>
                      <a:pt x="101" y="19"/>
                    </a:moveTo>
                    <a:lnTo>
                      <a:pt x="117" y="20"/>
                    </a:lnTo>
                    <a:lnTo>
                      <a:pt x="124" y="21"/>
                    </a:lnTo>
                    <a:lnTo>
                      <a:pt x="131" y="25"/>
                    </a:lnTo>
                    <a:lnTo>
                      <a:pt x="145" y="31"/>
                    </a:lnTo>
                    <a:lnTo>
                      <a:pt x="159" y="43"/>
                    </a:lnTo>
                    <a:lnTo>
                      <a:pt x="168" y="54"/>
                    </a:lnTo>
                    <a:lnTo>
                      <a:pt x="176" y="69"/>
                    </a:lnTo>
                    <a:lnTo>
                      <a:pt x="180" y="84"/>
                    </a:lnTo>
                    <a:lnTo>
                      <a:pt x="183" y="101"/>
                    </a:lnTo>
                    <a:lnTo>
                      <a:pt x="181" y="107"/>
                    </a:lnTo>
                    <a:lnTo>
                      <a:pt x="180" y="107"/>
                    </a:lnTo>
                    <a:lnTo>
                      <a:pt x="180" y="108"/>
                    </a:lnTo>
                    <a:lnTo>
                      <a:pt x="180" y="111"/>
                    </a:lnTo>
                    <a:lnTo>
                      <a:pt x="180" y="115"/>
                    </a:lnTo>
                    <a:lnTo>
                      <a:pt x="178" y="122"/>
                    </a:lnTo>
                    <a:lnTo>
                      <a:pt x="176" y="130"/>
                    </a:lnTo>
                    <a:lnTo>
                      <a:pt x="168" y="144"/>
                    </a:lnTo>
                    <a:lnTo>
                      <a:pt x="159" y="157"/>
                    </a:lnTo>
                    <a:lnTo>
                      <a:pt x="145" y="167"/>
                    </a:lnTo>
                    <a:lnTo>
                      <a:pt x="131" y="175"/>
                    </a:lnTo>
                    <a:lnTo>
                      <a:pt x="124" y="178"/>
                    </a:lnTo>
                    <a:lnTo>
                      <a:pt x="117" y="180"/>
                    </a:lnTo>
                    <a:lnTo>
                      <a:pt x="101" y="182"/>
                    </a:lnTo>
                    <a:lnTo>
                      <a:pt x="84" y="180"/>
                    </a:lnTo>
                    <a:lnTo>
                      <a:pt x="69" y="175"/>
                    </a:lnTo>
                    <a:lnTo>
                      <a:pt x="55" y="167"/>
                    </a:lnTo>
                    <a:lnTo>
                      <a:pt x="43" y="157"/>
                    </a:lnTo>
                    <a:lnTo>
                      <a:pt x="32" y="144"/>
                    </a:lnTo>
                    <a:lnTo>
                      <a:pt x="25" y="130"/>
                    </a:lnTo>
                    <a:lnTo>
                      <a:pt x="21" y="122"/>
                    </a:lnTo>
                    <a:lnTo>
                      <a:pt x="20" y="115"/>
                    </a:lnTo>
                    <a:lnTo>
                      <a:pt x="19" y="101"/>
                    </a:lnTo>
                    <a:lnTo>
                      <a:pt x="20" y="84"/>
                    </a:lnTo>
                    <a:lnTo>
                      <a:pt x="25" y="69"/>
                    </a:lnTo>
                    <a:lnTo>
                      <a:pt x="32" y="54"/>
                    </a:lnTo>
                    <a:lnTo>
                      <a:pt x="43" y="43"/>
                    </a:lnTo>
                    <a:lnTo>
                      <a:pt x="55" y="31"/>
                    </a:lnTo>
                    <a:lnTo>
                      <a:pt x="69" y="25"/>
                    </a:lnTo>
                    <a:lnTo>
                      <a:pt x="84" y="20"/>
                    </a:lnTo>
                    <a:lnTo>
                      <a:pt x="101" y="19"/>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6" name="Freeform 107"/>
              <p:cNvSpPr>
                <a:spLocks noEditPoints="1"/>
              </p:cNvSpPr>
              <p:nvPr/>
            </p:nvSpPr>
            <p:spPr bwMode="auto">
              <a:xfrm>
                <a:off x="3958" y="1366"/>
                <a:ext cx="32" cy="32"/>
              </a:xfrm>
              <a:custGeom>
                <a:avLst/>
                <a:gdLst>
                  <a:gd name="T0" fmla="*/ 0 w 164"/>
                  <a:gd name="T1" fmla="*/ 0 h 163"/>
                  <a:gd name="T2" fmla="*/ 0 w 164"/>
                  <a:gd name="T3" fmla="*/ 0 h 163"/>
                  <a:gd name="T4" fmla="*/ 0 w 164"/>
                  <a:gd name="T5" fmla="*/ 0 h 163"/>
                  <a:gd name="T6" fmla="*/ 0 w 164"/>
                  <a:gd name="T7" fmla="*/ 0 h 163"/>
                  <a:gd name="T8" fmla="*/ 0 w 164"/>
                  <a:gd name="T9" fmla="*/ 0 h 163"/>
                  <a:gd name="T10" fmla="*/ 0 w 164"/>
                  <a:gd name="T11" fmla="*/ 0 h 163"/>
                  <a:gd name="T12" fmla="*/ 0 w 164"/>
                  <a:gd name="T13" fmla="*/ 0 h 163"/>
                  <a:gd name="T14" fmla="*/ 0 w 164"/>
                  <a:gd name="T15" fmla="*/ 0 h 163"/>
                  <a:gd name="T16" fmla="*/ 0 w 164"/>
                  <a:gd name="T17" fmla="*/ 0 h 163"/>
                  <a:gd name="T18" fmla="*/ 0 w 164"/>
                  <a:gd name="T19" fmla="*/ 0 h 163"/>
                  <a:gd name="T20" fmla="*/ 0 w 164"/>
                  <a:gd name="T21" fmla="*/ 0 h 163"/>
                  <a:gd name="T22" fmla="*/ 0 w 164"/>
                  <a:gd name="T23" fmla="*/ 0 h 163"/>
                  <a:gd name="T24" fmla="*/ 0 w 164"/>
                  <a:gd name="T25" fmla="*/ 0 h 163"/>
                  <a:gd name="T26" fmla="*/ 0 w 164"/>
                  <a:gd name="T27" fmla="*/ 0 h 163"/>
                  <a:gd name="T28" fmla="*/ 0 w 164"/>
                  <a:gd name="T29" fmla="*/ 0 h 163"/>
                  <a:gd name="T30" fmla="*/ 0 w 164"/>
                  <a:gd name="T31" fmla="*/ 0 h 163"/>
                  <a:gd name="T32" fmla="*/ 0 w 164"/>
                  <a:gd name="T33" fmla="*/ 0 h 163"/>
                  <a:gd name="T34" fmla="*/ 0 w 164"/>
                  <a:gd name="T35" fmla="*/ 0 h 163"/>
                  <a:gd name="T36" fmla="*/ 0 w 164"/>
                  <a:gd name="T37" fmla="*/ 0 h 163"/>
                  <a:gd name="T38" fmla="*/ 0 w 164"/>
                  <a:gd name="T39" fmla="*/ 0 h 163"/>
                  <a:gd name="T40" fmla="*/ 0 w 164"/>
                  <a:gd name="T41" fmla="*/ 0 h 163"/>
                  <a:gd name="T42" fmla="*/ 0 w 164"/>
                  <a:gd name="T43" fmla="*/ 0 h 163"/>
                  <a:gd name="T44" fmla="*/ 0 w 164"/>
                  <a:gd name="T45" fmla="*/ 0 h 163"/>
                  <a:gd name="T46" fmla="*/ 0 w 164"/>
                  <a:gd name="T47" fmla="*/ 0 h 163"/>
                  <a:gd name="T48" fmla="*/ 0 w 164"/>
                  <a:gd name="T49" fmla="*/ 0 h 163"/>
                  <a:gd name="T50" fmla="*/ 0 w 164"/>
                  <a:gd name="T51" fmla="*/ 0 h 163"/>
                  <a:gd name="T52" fmla="*/ 0 w 164"/>
                  <a:gd name="T53" fmla="*/ 0 h 163"/>
                  <a:gd name="T54" fmla="*/ 0 w 164"/>
                  <a:gd name="T55" fmla="*/ 0 h 163"/>
                  <a:gd name="T56" fmla="*/ 0 w 164"/>
                  <a:gd name="T57" fmla="*/ 0 h 163"/>
                  <a:gd name="T58" fmla="*/ 0 w 164"/>
                  <a:gd name="T59" fmla="*/ 0 h 163"/>
                  <a:gd name="T60" fmla="*/ 0 w 164"/>
                  <a:gd name="T61" fmla="*/ 0 h 163"/>
                  <a:gd name="T62" fmla="*/ 0 w 164"/>
                  <a:gd name="T63" fmla="*/ 0 h 163"/>
                  <a:gd name="T64" fmla="*/ 0 w 164"/>
                  <a:gd name="T65" fmla="*/ 0 h 163"/>
                  <a:gd name="T66" fmla="*/ 0 w 164"/>
                  <a:gd name="T67" fmla="*/ 0 h 163"/>
                  <a:gd name="T68" fmla="*/ 0 w 164"/>
                  <a:gd name="T69" fmla="*/ 0 h 163"/>
                  <a:gd name="T70" fmla="*/ 0 w 164"/>
                  <a:gd name="T71" fmla="*/ 0 h 163"/>
                  <a:gd name="T72" fmla="*/ 0 w 164"/>
                  <a:gd name="T73" fmla="*/ 0 h 163"/>
                  <a:gd name="T74" fmla="*/ 0 w 164"/>
                  <a:gd name="T75" fmla="*/ 0 h 163"/>
                  <a:gd name="T76" fmla="*/ 0 w 164"/>
                  <a:gd name="T77" fmla="*/ 0 h 163"/>
                  <a:gd name="T78" fmla="*/ 0 w 164"/>
                  <a:gd name="T79" fmla="*/ 0 h 163"/>
                  <a:gd name="T80" fmla="*/ 0 w 164"/>
                  <a:gd name="T81" fmla="*/ 0 h 163"/>
                  <a:gd name="T82" fmla="*/ 0 w 164"/>
                  <a:gd name="T83" fmla="*/ 0 h 1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4"/>
                  <a:gd name="T127" fmla="*/ 0 h 163"/>
                  <a:gd name="T128" fmla="*/ 164 w 164"/>
                  <a:gd name="T129" fmla="*/ 163 h 1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4" h="163">
                    <a:moveTo>
                      <a:pt x="140" y="24"/>
                    </a:moveTo>
                    <a:lnTo>
                      <a:pt x="126" y="12"/>
                    </a:lnTo>
                    <a:lnTo>
                      <a:pt x="112" y="6"/>
                    </a:lnTo>
                    <a:lnTo>
                      <a:pt x="105" y="2"/>
                    </a:lnTo>
                    <a:lnTo>
                      <a:pt x="98" y="1"/>
                    </a:lnTo>
                    <a:lnTo>
                      <a:pt x="82" y="0"/>
                    </a:lnTo>
                    <a:lnTo>
                      <a:pt x="65" y="1"/>
                    </a:lnTo>
                    <a:lnTo>
                      <a:pt x="50" y="6"/>
                    </a:lnTo>
                    <a:lnTo>
                      <a:pt x="36" y="12"/>
                    </a:lnTo>
                    <a:lnTo>
                      <a:pt x="24" y="24"/>
                    </a:lnTo>
                    <a:lnTo>
                      <a:pt x="13" y="35"/>
                    </a:lnTo>
                    <a:lnTo>
                      <a:pt x="6" y="50"/>
                    </a:lnTo>
                    <a:lnTo>
                      <a:pt x="1" y="65"/>
                    </a:lnTo>
                    <a:lnTo>
                      <a:pt x="0" y="82"/>
                    </a:lnTo>
                    <a:lnTo>
                      <a:pt x="1" y="96"/>
                    </a:lnTo>
                    <a:lnTo>
                      <a:pt x="2" y="103"/>
                    </a:lnTo>
                    <a:lnTo>
                      <a:pt x="6" y="111"/>
                    </a:lnTo>
                    <a:lnTo>
                      <a:pt x="13" y="125"/>
                    </a:lnTo>
                    <a:lnTo>
                      <a:pt x="24" y="138"/>
                    </a:lnTo>
                    <a:lnTo>
                      <a:pt x="36" y="148"/>
                    </a:lnTo>
                    <a:lnTo>
                      <a:pt x="50" y="156"/>
                    </a:lnTo>
                    <a:lnTo>
                      <a:pt x="65" y="161"/>
                    </a:lnTo>
                    <a:lnTo>
                      <a:pt x="82" y="163"/>
                    </a:lnTo>
                    <a:lnTo>
                      <a:pt x="98" y="161"/>
                    </a:lnTo>
                    <a:lnTo>
                      <a:pt x="105" y="159"/>
                    </a:lnTo>
                    <a:lnTo>
                      <a:pt x="112" y="156"/>
                    </a:lnTo>
                    <a:lnTo>
                      <a:pt x="126" y="148"/>
                    </a:lnTo>
                    <a:lnTo>
                      <a:pt x="140" y="138"/>
                    </a:lnTo>
                    <a:lnTo>
                      <a:pt x="149" y="125"/>
                    </a:lnTo>
                    <a:lnTo>
                      <a:pt x="157" y="111"/>
                    </a:lnTo>
                    <a:lnTo>
                      <a:pt x="159" y="103"/>
                    </a:lnTo>
                    <a:lnTo>
                      <a:pt x="161" y="96"/>
                    </a:lnTo>
                    <a:lnTo>
                      <a:pt x="161" y="92"/>
                    </a:lnTo>
                    <a:lnTo>
                      <a:pt x="161" y="89"/>
                    </a:lnTo>
                    <a:lnTo>
                      <a:pt x="161" y="88"/>
                    </a:lnTo>
                    <a:lnTo>
                      <a:pt x="162" y="88"/>
                    </a:lnTo>
                    <a:lnTo>
                      <a:pt x="164" y="82"/>
                    </a:lnTo>
                    <a:lnTo>
                      <a:pt x="161" y="65"/>
                    </a:lnTo>
                    <a:lnTo>
                      <a:pt x="157" y="50"/>
                    </a:lnTo>
                    <a:lnTo>
                      <a:pt x="149" y="35"/>
                    </a:lnTo>
                    <a:lnTo>
                      <a:pt x="140" y="24"/>
                    </a:lnTo>
                    <a:close/>
                    <a:moveTo>
                      <a:pt x="82" y="21"/>
                    </a:moveTo>
                    <a:lnTo>
                      <a:pt x="93" y="21"/>
                    </a:lnTo>
                    <a:lnTo>
                      <a:pt x="105" y="25"/>
                    </a:lnTo>
                    <a:lnTo>
                      <a:pt x="115" y="31"/>
                    </a:lnTo>
                    <a:lnTo>
                      <a:pt x="125" y="38"/>
                    </a:lnTo>
                    <a:lnTo>
                      <a:pt x="133" y="46"/>
                    </a:lnTo>
                    <a:lnTo>
                      <a:pt x="139" y="57"/>
                    </a:lnTo>
                    <a:lnTo>
                      <a:pt x="142" y="68"/>
                    </a:lnTo>
                    <a:lnTo>
                      <a:pt x="144" y="82"/>
                    </a:lnTo>
                    <a:lnTo>
                      <a:pt x="142" y="93"/>
                    </a:lnTo>
                    <a:lnTo>
                      <a:pt x="139" y="104"/>
                    </a:lnTo>
                    <a:lnTo>
                      <a:pt x="135" y="109"/>
                    </a:lnTo>
                    <a:lnTo>
                      <a:pt x="133" y="114"/>
                    </a:lnTo>
                    <a:lnTo>
                      <a:pt x="128" y="119"/>
                    </a:lnTo>
                    <a:lnTo>
                      <a:pt x="126" y="121"/>
                    </a:lnTo>
                    <a:lnTo>
                      <a:pt x="125" y="121"/>
                    </a:lnTo>
                    <a:lnTo>
                      <a:pt x="125" y="122"/>
                    </a:lnTo>
                    <a:lnTo>
                      <a:pt x="125" y="125"/>
                    </a:lnTo>
                    <a:lnTo>
                      <a:pt x="123" y="125"/>
                    </a:lnTo>
                    <a:lnTo>
                      <a:pt x="122" y="125"/>
                    </a:lnTo>
                    <a:lnTo>
                      <a:pt x="122" y="126"/>
                    </a:lnTo>
                    <a:lnTo>
                      <a:pt x="119" y="128"/>
                    </a:lnTo>
                    <a:lnTo>
                      <a:pt x="115" y="133"/>
                    </a:lnTo>
                    <a:lnTo>
                      <a:pt x="109" y="135"/>
                    </a:lnTo>
                    <a:lnTo>
                      <a:pt x="105" y="138"/>
                    </a:lnTo>
                    <a:lnTo>
                      <a:pt x="93" y="142"/>
                    </a:lnTo>
                    <a:lnTo>
                      <a:pt x="82" y="144"/>
                    </a:lnTo>
                    <a:lnTo>
                      <a:pt x="68" y="142"/>
                    </a:lnTo>
                    <a:lnTo>
                      <a:pt x="57" y="138"/>
                    </a:lnTo>
                    <a:lnTo>
                      <a:pt x="47" y="133"/>
                    </a:lnTo>
                    <a:lnTo>
                      <a:pt x="39" y="125"/>
                    </a:lnTo>
                    <a:lnTo>
                      <a:pt x="31" y="114"/>
                    </a:lnTo>
                    <a:lnTo>
                      <a:pt x="25" y="104"/>
                    </a:lnTo>
                    <a:lnTo>
                      <a:pt x="22" y="93"/>
                    </a:lnTo>
                    <a:lnTo>
                      <a:pt x="22" y="82"/>
                    </a:lnTo>
                    <a:lnTo>
                      <a:pt x="22" y="68"/>
                    </a:lnTo>
                    <a:lnTo>
                      <a:pt x="25" y="57"/>
                    </a:lnTo>
                    <a:lnTo>
                      <a:pt x="31" y="46"/>
                    </a:lnTo>
                    <a:lnTo>
                      <a:pt x="39" y="38"/>
                    </a:lnTo>
                    <a:lnTo>
                      <a:pt x="47" y="31"/>
                    </a:lnTo>
                    <a:lnTo>
                      <a:pt x="57" y="25"/>
                    </a:lnTo>
                    <a:lnTo>
                      <a:pt x="68" y="21"/>
                    </a:lnTo>
                    <a:lnTo>
                      <a:pt x="82" y="21"/>
                    </a:lnTo>
                    <a:close/>
                  </a:path>
                </a:pathLst>
              </a:custGeom>
              <a:solidFill>
                <a:srgbClr val="E7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7" name="Freeform 108"/>
              <p:cNvSpPr>
                <a:spLocks noEditPoints="1"/>
              </p:cNvSpPr>
              <p:nvPr/>
            </p:nvSpPr>
            <p:spPr bwMode="auto">
              <a:xfrm>
                <a:off x="3962" y="1370"/>
                <a:ext cx="24" cy="25"/>
              </a:xfrm>
              <a:custGeom>
                <a:avLst/>
                <a:gdLst>
                  <a:gd name="T0" fmla="*/ 0 w 122"/>
                  <a:gd name="T1" fmla="*/ 0 h 123"/>
                  <a:gd name="T2" fmla="*/ 0 w 122"/>
                  <a:gd name="T3" fmla="*/ 0 h 123"/>
                  <a:gd name="T4" fmla="*/ 0 w 122"/>
                  <a:gd name="T5" fmla="*/ 0 h 123"/>
                  <a:gd name="T6" fmla="*/ 0 w 122"/>
                  <a:gd name="T7" fmla="*/ 0 h 123"/>
                  <a:gd name="T8" fmla="*/ 0 w 122"/>
                  <a:gd name="T9" fmla="*/ 0 h 123"/>
                  <a:gd name="T10" fmla="*/ 0 w 122"/>
                  <a:gd name="T11" fmla="*/ 0 h 123"/>
                  <a:gd name="T12" fmla="*/ 0 w 122"/>
                  <a:gd name="T13" fmla="*/ 0 h 123"/>
                  <a:gd name="T14" fmla="*/ 0 w 122"/>
                  <a:gd name="T15" fmla="*/ 0 h 123"/>
                  <a:gd name="T16" fmla="*/ 0 w 122"/>
                  <a:gd name="T17" fmla="*/ 0 h 123"/>
                  <a:gd name="T18" fmla="*/ 0 w 122"/>
                  <a:gd name="T19" fmla="*/ 0 h 123"/>
                  <a:gd name="T20" fmla="*/ 0 w 122"/>
                  <a:gd name="T21" fmla="*/ 0 h 123"/>
                  <a:gd name="T22" fmla="*/ 0 w 122"/>
                  <a:gd name="T23" fmla="*/ 0 h 123"/>
                  <a:gd name="T24" fmla="*/ 0 w 122"/>
                  <a:gd name="T25" fmla="*/ 0 h 123"/>
                  <a:gd name="T26" fmla="*/ 0 w 122"/>
                  <a:gd name="T27" fmla="*/ 0 h 123"/>
                  <a:gd name="T28" fmla="*/ 0 w 122"/>
                  <a:gd name="T29" fmla="*/ 0 h 123"/>
                  <a:gd name="T30" fmla="*/ 0 w 122"/>
                  <a:gd name="T31" fmla="*/ 0 h 123"/>
                  <a:gd name="T32" fmla="*/ 0 w 122"/>
                  <a:gd name="T33" fmla="*/ 0 h 123"/>
                  <a:gd name="T34" fmla="*/ 0 w 122"/>
                  <a:gd name="T35" fmla="*/ 0 h 123"/>
                  <a:gd name="T36" fmla="*/ 0 w 122"/>
                  <a:gd name="T37" fmla="*/ 0 h 123"/>
                  <a:gd name="T38" fmla="*/ 0 w 122"/>
                  <a:gd name="T39" fmla="*/ 0 h 123"/>
                  <a:gd name="T40" fmla="*/ 0 w 122"/>
                  <a:gd name="T41" fmla="*/ 0 h 123"/>
                  <a:gd name="T42" fmla="*/ 0 w 122"/>
                  <a:gd name="T43" fmla="*/ 0 h 123"/>
                  <a:gd name="T44" fmla="*/ 0 w 122"/>
                  <a:gd name="T45" fmla="*/ 0 h 123"/>
                  <a:gd name="T46" fmla="*/ 0 w 122"/>
                  <a:gd name="T47" fmla="*/ 0 h 123"/>
                  <a:gd name="T48" fmla="*/ 0 w 122"/>
                  <a:gd name="T49" fmla="*/ 0 h 123"/>
                  <a:gd name="T50" fmla="*/ 0 w 122"/>
                  <a:gd name="T51" fmla="*/ 0 h 123"/>
                  <a:gd name="T52" fmla="*/ 0 w 122"/>
                  <a:gd name="T53" fmla="*/ 0 h 123"/>
                  <a:gd name="T54" fmla="*/ 0 w 122"/>
                  <a:gd name="T55" fmla="*/ 0 h 123"/>
                  <a:gd name="T56" fmla="*/ 0 w 122"/>
                  <a:gd name="T57" fmla="*/ 0 h 123"/>
                  <a:gd name="T58" fmla="*/ 0 w 122"/>
                  <a:gd name="T59" fmla="*/ 0 h 123"/>
                  <a:gd name="T60" fmla="*/ 0 w 122"/>
                  <a:gd name="T61" fmla="*/ 0 h 123"/>
                  <a:gd name="T62" fmla="*/ 0 w 122"/>
                  <a:gd name="T63" fmla="*/ 0 h 123"/>
                  <a:gd name="T64" fmla="*/ 0 w 122"/>
                  <a:gd name="T65" fmla="*/ 0 h 123"/>
                  <a:gd name="T66" fmla="*/ 0 w 122"/>
                  <a:gd name="T67" fmla="*/ 0 h 123"/>
                  <a:gd name="T68" fmla="*/ 0 w 122"/>
                  <a:gd name="T69" fmla="*/ 0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2"/>
                  <a:gd name="T106" fmla="*/ 0 h 123"/>
                  <a:gd name="T107" fmla="*/ 122 w 122"/>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2" h="123">
                    <a:moveTo>
                      <a:pt x="103" y="17"/>
                    </a:moveTo>
                    <a:lnTo>
                      <a:pt x="93" y="10"/>
                    </a:lnTo>
                    <a:lnTo>
                      <a:pt x="83" y="4"/>
                    </a:lnTo>
                    <a:lnTo>
                      <a:pt x="71" y="0"/>
                    </a:lnTo>
                    <a:lnTo>
                      <a:pt x="60" y="0"/>
                    </a:lnTo>
                    <a:lnTo>
                      <a:pt x="46" y="0"/>
                    </a:lnTo>
                    <a:lnTo>
                      <a:pt x="35" y="4"/>
                    </a:lnTo>
                    <a:lnTo>
                      <a:pt x="25" y="10"/>
                    </a:lnTo>
                    <a:lnTo>
                      <a:pt x="17" y="17"/>
                    </a:lnTo>
                    <a:lnTo>
                      <a:pt x="9" y="25"/>
                    </a:lnTo>
                    <a:lnTo>
                      <a:pt x="3" y="36"/>
                    </a:lnTo>
                    <a:lnTo>
                      <a:pt x="0" y="47"/>
                    </a:lnTo>
                    <a:lnTo>
                      <a:pt x="0" y="61"/>
                    </a:lnTo>
                    <a:lnTo>
                      <a:pt x="0" y="72"/>
                    </a:lnTo>
                    <a:lnTo>
                      <a:pt x="3" y="83"/>
                    </a:lnTo>
                    <a:lnTo>
                      <a:pt x="9" y="93"/>
                    </a:lnTo>
                    <a:lnTo>
                      <a:pt x="17" y="104"/>
                    </a:lnTo>
                    <a:lnTo>
                      <a:pt x="25" y="112"/>
                    </a:lnTo>
                    <a:lnTo>
                      <a:pt x="35" y="117"/>
                    </a:lnTo>
                    <a:lnTo>
                      <a:pt x="46" y="121"/>
                    </a:lnTo>
                    <a:lnTo>
                      <a:pt x="60" y="123"/>
                    </a:lnTo>
                    <a:lnTo>
                      <a:pt x="71" y="121"/>
                    </a:lnTo>
                    <a:lnTo>
                      <a:pt x="83" y="117"/>
                    </a:lnTo>
                    <a:lnTo>
                      <a:pt x="87" y="114"/>
                    </a:lnTo>
                    <a:lnTo>
                      <a:pt x="93" y="112"/>
                    </a:lnTo>
                    <a:lnTo>
                      <a:pt x="97" y="107"/>
                    </a:lnTo>
                    <a:lnTo>
                      <a:pt x="100" y="105"/>
                    </a:lnTo>
                    <a:lnTo>
                      <a:pt x="100" y="104"/>
                    </a:lnTo>
                    <a:lnTo>
                      <a:pt x="101" y="104"/>
                    </a:lnTo>
                    <a:lnTo>
                      <a:pt x="103" y="104"/>
                    </a:lnTo>
                    <a:lnTo>
                      <a:pt x="103" y="101"/>
                    </a:lnTo>
                    <a:lnTo>
                      <a:pt x="103" y="100"/>
                    </a:lnTo>
                    <a:lnTo>
                      <a:pt x="104" y="100"/>
                    </a:lnTo>
                    <a:lnTo>
                      <a:pt x="106" y="98"/>
                    </a:lnTo>
                    <a:lnTo>
                      <a:pt x="111" y="93"/>
                    </a:lnTo>
                    <a:lnTo>
                      <a:pt x="113" y="88"/>
                    </a:lnTo>
                    <a:lnTo>
                      <a:pt x="117" y="83"/>
                    </a:lnTo>
                    <a:lnTo>
                      <a:pt x="120" y="72"/>
                    </a:lnTo>
                    <a:lnTo>
                      <a:pt x="122" y="61"/>
                    </a:lnTo>
                    <a:lnTo>
                      <a:pt x="120" y="47"/>
                    </a:lnTo>
                    <a:lnTo>
                      <a:pt x="117" y="36"/>
                    </a:lnTo>
                    <a:lnTo>
                      <a:pt x="111" y="25"/>
                    </a:lnTo>
                    <a:lnTo>
                      <a:pt x="103" y="17"/>
                    </a:lnTo>
                    <a:close/>
                    <a:moveTo>
                      <a:pt x="89" y="31"/>
                    </a:moveTo>
                    <a:lnTo>
                      <a:pt x="94" y="37"/>
                    </a:lnTo>
                    <a:lnTo>
                      <a:pt x="97" y="44"/>
                    </a:lnTo>
                    <a:lnTo>
                      <a:pt x="100" y="51"/>
                    </a:lnTo>
                    <a:lnTo>
                      <a:pt x="101" y="61"/>
                    </a:lnTo>
                    <a:lnTo>
                      <a:pt x="100" y="67"/>
                    </a:lnTo>
                    <a:lnTo>
                      <a:pt x="97" y="75"/>
                    </a:lnTo>
                    <a:lnTo>
                      <a:pt x="94" y="82"/>
                    </a:lnTo>
                    <a:lnTo>
                      <a:pt x="89" y="89"/>
                    </a:lnTo>
                    <a:lnTo>
                      <a:pt x="81" y="93"/>
                    </a:lnTo>
                    <a:lnTo>
                      <a:pt x="75" y="98"/>
                    </a:lnTo>
                    <a:lnTo>
                      <a:pt x="67" y="100"/>
                    </a:lnTo>
                    <a:lnTo>
                      <a:pt x="60" y="101"/>
                    </a:lnTo>
                    <a:lnTo>
                      <a:pt x="51" y="100"/>
                    </a:lnTo>
                    <a:lnTo>
                      <a:pt x="44" y="98"/>
                    </a:lnTo>
                    <a:lnTo>
                      <a:pt x="31" y="89"/>
                    </a:lnTo>
                    <a:lnTo>
                      <a:pt x="21" y="75"/>
                    </a:lnTo>
                    <a:lnTo>
                      <a:pt x="19" y="67"/>
                    </a:lnTo>
                    <a:lnTo>
                      <a:pt x="19" y="61"/>
                    </a:lnTo>
                    <a:lnTo>
                      <a:pt x="21" y="44"/>
                    </a:lnTo>
                    <a:lnTo>
                      <a:pt x="31" y="31"/>
                    </a:lnTo>
                    <a:lnTo>
                      <a:pt x="44" y="22"/>
                    </a:lnTo>
                    <a:lnTo>
                      <a:pt x="51" y="20"/>
                    </a:lnTo>
                    <a:lnTo>
                      <a:pt x="60" y="20"/>
                    </a:lnTo>
                    <a:lnTo>
                      <a:pt x="67" y="20"/>
                    </a:lnTo>
                    <a:lnTo>
                      <a:pt x="75" y="22"/>
                    </a:lnTo>
                    <a:lnTo>
                      <a:pt x="81" y="25"/>
                    </a:lnTo>
                    <a:lnTo>
                      <a:pt x="89" y="31"/>
                    </a:lnTo>
                    <a:close/>
                  </a:path>
                </a:pathLst>
              </a:custGeom>
              <a:solidFill>
                <a:srgbClr val="EF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8" name="Freeform 109"/>
              <p:cNvSpPr>
                <a:spLocks noEditPoints="1"/>
              </p:cNvSpPr>
              <p:nvPr/>
            </p:nvSpPr>
            <p:spPr bwMode="auto">
              <a:xfrm>
                <a:off x="3966" y="1374"/>
                <a:ext cx="16" cy="16"/>
              </a:xfrm>
              <a:custGeom>
                <a:avLst/>
                <a:gdLst>
                  <a:gd name="T0" fmla="*/ 0 w 82"/>
                  <a:gd name="T1" fmla="*/ 0 h 81"/>
                  <a:gd name="T2" fmla="*/ 0 w 82"/>
                  <a:gd name="T3" fmla="*/ 0 h 81"/>
                  <a:gd name="T4" fmla="*/ 0 w 82"/>
                  <a:gd name="T5" fmla="*/ 0 h 81"/>
                  <a:gd name="T6" fmla="*/ 0 w 82"/>
                  <a:gd name="T7" fmla="*/ 0 h 81"/>
                  <a:gd name="T8" fmla="*/ 0 w 82"/>
                  <a:gd name="T9" fmla="*/ 0 h 81"/>
                  <a:gd name="T10" fmla="*/ 0 w 82"/>
                  <a:gd name="T11" fmla="*/ 0 h 81"/>
                  <a:gd name="T12" fmla="*/ 0 w 82"/>
                  <a:gd name="T13" fmla="*/ 0 h 81"/>
                  <a:gd name="T14" fmla="*/ 0 w 82"/>
                  <a:gd name="T15" fmla="*/ 0 h 81"/>
                  <a:gd name="T16" fmla="*/ 0 w 82"/>
                  <a:gd name="T17" fmla="*/ 0 h 81"/>
                  <a:gd name="T18" fmla="*/ 0 w 82"/>
                  <a:gd name="T19" fmla="*/ 0 h 81"/>
                  <a:gd name="T20" fmla="*/ 0 w 82"/>
                  <a:gd name="T21" fmla="*/ 0 h 81"/>
                  <a:gd name="T22" fmla="*/ 0 w 82"/>
                  <a:gd name="T23" fmla="*/ 0 h 81"/>
                  <a:gd name="T24" fmla="*/ 0 w 82"/>
                  <a:gd name="T25" fmla="*/ 0 h 81"/>
                  <a:gd name="T26" fmla="*/ 0 w 82"/>
                  <a:gd name="T27" fmla="*/ 0 h 81"/>
                  <a:gd name="T28" fmla="*/ 0 w 82"/>
                  <a:gd name="T29" fmla="*/ 0 h 81"/>
                  <a:gd name="T30" fmla="*/ 0 w 82"/>
                  <a:gd name="T31" fmla="*/ 0 h 81"/>
                  <a:gd name="T32" fmla="*/ 0 w 82"/>
                  <a:gd name="T33" fmla="*/ 0 h 81"/>
                  <a:gd name="T34" fmla="*/ 0 w 82"/>
                  <a:gd name="T35" fmla="*/ 0 h 81"/>
                  <a:gd name="T36" fmla="*/ 0 w 82"/>
                  <a:gd name="T37" fmla="*/ 0 h 81"/>
                  <a:gd name="T38" fmla="*/ 0 w 82"/>
                  <a:gd name="T39" fmla="*/ 0 h 81"/>
                  <a:gd name="T40" fmla="*/ 0 w 82"/>
                  <a:gd name="T41" fmla="*/ 0 h 81"/>
                  <a:gd name="T42" fmla="*/ 0 w 82"/>
                  <a:gd name="T43" fmla="*/ 0 h 81"/>
                  <a:gd name="T44" fmla="*/ 0 w 82"/>
                  <a:gd name="T45" fmla="*/ 0 h 81"/>
                  <a:gd name="T46" fmla="*/ 0 w 82"/>
                  <a:gd name="T47" fmla="*/ 0 h 81"/>
                  <a:gd name="T48" fmla="*/ 0 w 82"/>
                  <a:gd name="T49" fmla="*/ 0 h 81"/>
                  <a:gd name="T50" fmla="*/ 0 w 82"/>
                  <a:gd name="T51" fmla="*/ 0 h 81"/>
                  <a:gd name="T52" fmla="*/ 0 w 82"/>
                  <a:gd name="T53" fmla="*/ 0 h 81"/>
                  <a:gd name="T54" fmla="*/ 0 w 82"/>
                  <a:gd name="T55" fmla="*/ 0 h 81"/>
                  <a:gd name="T56" fmla="*/ 0 w 82"/>
                  <a:gd name="T57" fmla="*/ 0 h 81"/>
                  <a:gd name="T58" fmla="*/ 0 w 82"/>
                  <a:gd name="T59" fmla="*/ 0 h 81"/>
                  <a:gd name="T60" fmla="*/ 0 w 82"/>
                  <a:gd name="T61" fmla="*/ 0 h 81"/>
                  <a:gd name="T62" fmla="*/ 0 w 82"/>
                  <a:gd name="T63" fmla="*/ 0 h 81"/>
                  <a:gd name="T64" fmla="*/ 0 w 82"/>
                  <a:gd name="T65" fmla="*/ 0 h 81"/>
                  <a:gd name="T66" fmla="*/ 0 w 82"/>
                  <a:gd name="T67" fmla="*/ 0 h 81"/>
                  <a:gd name="T68" fmla="*/ 0 w 82"/>
                  <a:gd name="T69" fmla="*/ 0 h 81"/>
                  <a:gd name="T70" fmla="*/ 0 w 82"/>
                  <a:gd name="T71" fmla="*/ 0 h 81"/>
                  <a:gd name="T72" fmla="*/ 0 w 82"/>
                  <a:gd name="T73" fmla="*/ 0 h 81"/>
                  <a:gd name="T74" fmla="*/ 0 w 82"/>
                  <a:gd name="T75" fmla="*/ 0 h 81"/>
                  <a:gd name="T76" fmla="*/ 0 w 82"/>
                  <a:gd name="T77" fmla="*/ 0 h 81"/>
                  <a:gd name="T78" fmla="*/ 0 w 82"/>
                  <a:gd name="T79" fmla="*/ 0 h 81"/>
                  <a:gd name="T80" fmla="*/ 0 w 82"/>
                  <a:gd name="T81" fmla="*/ 0 h 81"/>
                  <a:gd name="T82" fmla="*/ 0 w 82"/>
                  <a:gd name="T83" fmla="*/ 0 h 81"/>
                  <a:gd name="T84" fmla="*/ 0 w 82"/>
                  <a:gd name="T85" fmla="*/ 0 h 81"/>
                  <a:gd name="T86" fmla="*/ 0 w 82"/>
                  <a:gd name="T87" fmla="*/ 0 h 81"/>
                  <a:gd name="T88" fmla="*/ 0 w 82"/>
                  <a:gd name="T89" fmla="*/ 0 h 81"/>
                  <a:gd name="T90" fmla="*/ 0 w 82"/>
                  <a:gd name="T91" fmla="*/ 0 h 81"/>
                  <a:gd name="T92" fmla="*/ 0 w 82"/>
                  <a:gd name="T93" fmla="*/ 0 h 81"/>
                  <a:gd name="T94" fmla="*/ 0 w 82"/>
                  <a:gd name="T95" fmla="*/ 0 h 81"/>
                  <a:gd name="T96" fmla="*/ 0 w 82"/>
                  <a:gd name="T97" fmla="*/ 0 h 81"/>
                  <a:gd name="T98" fmla="*/ 0 w 82"/>
                  <a:gd name="T99" fmla="*/ 0 h 81"/>
                  <a:gd name="T100" fmla="*/ 0 w 82"/>
                  <a:gd name="T101" fmla="*/ 0 h 81"/>
                  <a:gd name="T102" fmla="*/ 0 w 82"/>
                  <a:gd name="T103" fmla="*/ 0 h 81"/>
                  <a:gd name="T104" fmla="*/ 0 w 82"/>
                  <a:gd name="T105" fmla="*/ 0 h 81"/>
                  <a:gd name="T106" fmla="*/ 0 w 82"/>
                  <a:gd name="T107" fmla="*/ 0 h 81"/>
                  <a:gd name="T108" fmla="*/ 0 w 82"/>
                  <a:gd name="T109" fmla="*/ 0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
                  <a:gd name="T166" fmla="*/ 0 h 81"/>
                  <a:gd name="T167" fmla="*/ 82 w 82"/>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 h="81">
                    <a:moveTo>
                      <a:pt x="82" y="41"/>
                    </a:moveTo>
                    <a:lnTo>
                      <a:pt x="81" y="31"/>
                    </a:lnTo>
                    <a:lnTo>
                      <a:pt x="78" y="24"/>
                    </a:lnTo>
                    <a:lnTo>
                      <a:pt x="75" y="17"/>
                    </a:lnTo>
                    <a:lnTo>
                      <a:pt x="70" y="11"/>
                    </a:lnTo>
                    <a:lnTo>
                      <a:pt x="62" y="5"/>
                    </a:lnTo>
                    <a:lnTo>
                      <a:pt x="56" y="2"/>
                    </a:lnTo>
                    <a:lnTo>
                      <a:pt x="48" y="0"/>
                    </a:lnTo>
                    <a:lnTo>
                      <a:pt x="41" y="0"/>
                    </a:lnTo>
                    <a:lnTo>
                      <a:pt x="32" y="0"/>
                    </a:lnTo>
                    <a:lnTo>
                      <a:pt x="25" y="2"/>
                    </a:lnTo>
                    <a:lnTo>
                      <a:pt x="12" y="11"/>
                    </a:lnTo>
                    <a:lnTo>
                      <a:pt x="2" y="24"/>
                    </a:lnTo>
                    <a:lnTo>
                      <a:pt x="0" y="41"/>
                    </a:lnTo>
                    <a:lnTo>
                      <a:pt x="0" y="47"/>
                    </a:lnTo>
                    <a:lnTo>
                      <a:pt x="2" y="55"/>
                    </a:lnTo>
                    <a:lnTo>
                      <a:pt x="12" y="69"/>
                    </a:lnTo>
                    <a:lnTo>
                      <a:pt x="25" y="78"/>
                    </a:lnTo>
                    <a:lnTo>
                      <a:pt x="32" y="80"/>
                    </a:lnTo>
                    <a:lnTo>
                      <a:pt x="41" y="81"/>
                    </a:lnTo>
                    <a:lnTo>
                      <a:pt x="48" y="80"/>
                    </a:lnTo>
                    <a:lnTo>
                      <a:pt x="56" y="78"/>
                    </a:lnTo>
                    <a:lnTo>
                      <a:pt x="62" y="73"/>
                    </a:lnTo>
                    <a:lnTo>
                      <a:pt x="70" y="69"/>
                    </a:lnTo>
                    <a:lnTo>
                      <a:pt x="75" y="62"/>
                    </a:lnTo>
                    <a:lnTo>
                      <a:pt x="78" y="55"/>
                    </a:lnTo>
                    <a:lnTo>
                      <a:pt x="81" y="47"/>
                    </a:lnTo>
                    <a:lnTo>
                      <a:pt x="82" y="41"/>
                    </a:lnTo>
                    <a:close/>
                    <a:moveTo>
                      <a:pt x="62" y="41"/>
                    </a:moveTo>
                    <a:lnTo>
                      <a:pt x="61" y="41"/>
                    </a:lnTo>
                    <a:lnTo>
                      <a:pt x="61" y="42"/>
                    </a:lnTo>
                    <a:lnTo>
                      <a:pt x="61" y="44"/>
                    </a:lnTo>
                    <a:lnTo>
                      <a:pt x="60" y="48"/>
                    </a:lnTo>
                    <a:lnTo>
                      <a:pt x="58" y="51"/>
                    </a:lnTo>
                    <a:lnTo>
                      <a:pt x="56" y="54"/>
                    </a:lnTo>
                    <a:lnTo>
                      <a:pt x="52" y="56"/>
                    </a:lnTo>
                    <a:lnTo>
                      <a:pt x="50" y="58"/>
                    </a:lnTo>
                    <a:lnTo>
                      <a:pt x="49" y="60"/>
                    </a:lnTo>
                    <a:lnTo>
                      <a:pt x="44" y="61"/>
                    </a:lnTo>
                    <a:lnTo>
                      <a:pt x="42" y="61"/>
                    </a:lnTo>
                    <a:lnTo>
                      <a:pt x="41" y="61"/>
                    </a:lnTo>
                    <a:lnTo>
                      <a:pt x="41" y="62"/>
                    </a:lnTo>
                    <a:lnTo>
                      <a:pt x="32" y="60"/>
                    </a:lnTo>
                    <a:lnTo>
                      <a:pt x="26" y="54"/>
                    </a:lnTo>
                    <a:lnTo>
                      <a:pt x="23" y="48"/>
                    </a:lnTo>
                    <a:lnTo>
                      <a:pt x="22" y="41"/>
                    </a:lnTo>
                    <a:lnTo>
                      <a:pt x="23" y="31"/>
                    </a:lnTo>
                    <a:lnTo>
                      <a:pt x="26" y="26"/>
                    </a:lnTo>
                    <a:lnTo>
                      <a:pt x="32" y="22"/>
                    </a:lnTo>
                    <a:lnTo>
                      <a:pt x="41" y="21"/>
                    </a:lnTo>
                    <a:lnTo>
                      <a:pt x="49" y="22"/>
                    </a:lnTo>
                    <a:lnTo>
                      <a:pt x="56" y="26"/>
                    </a:lnTo>
                    <a:lnTo>
                      <a:pt x="60" y="31"/>
                    </a:lnTo>
                    <a:lnTo>
                      <a:pt x="61" y="35"/>
                    </a:lnTo>
                    <a:lnTo>
                      <a:pt x="62" y="41"/>
                    </a:lnTo>
                    <a:close/>
                  </a:path>
                </a:pathLst>
              </a:custGeom>
              <a:solidFill>
                <a:srgbClr val="F7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9" name="Freeform 110"/>
              <p:cNvSpPr>
                <a:spLocks/>
              </p:cNvSpPr>
              <p:nvPr/>
            </p:nvSpPr>
            <p:spPr bwMode="auto">
              <a:xfrm>
                <a:off x="3970" y="1378"/>
                <a:ext cx="8" cy="8"/>
              </a:xfrm>
              <a:custGeom>
                <a:avLst/>
                <a:gdLst>
                  <a:gd name="T0" fmla="*/ 0 w 40"/>
                  <a:gd name="T1" fmla="*/ 0 h 41"/>
                  <a:gd name="T2" fmla="*/ 0 w 40"/>
                  <a:gd name="T3" fmla="*/ 0 h 41"/>
                  <a:gd name="T4" fmla="*/ 0 w 40"/>
                  <a:gd name="T5" fmla="*/ 0 h 41"/>
                  <a:gd name="T6" fmla="*/ 0 w 40"/>
                  <a:gd name="T7" fmla="*/ 0 h 41"/>
                  <a:gd name="T8" fmla="*/ 0 w 40"/>
                  <a:gd name="T9" fmla="*/ 0 h 41"/>
                  <a:gd name="T10" fmla="*/ 0 w 40"/>
                  <a:gd name="T11" fmla="*/ 0 h 41"/>
                  <a:gd name="T12" fmla="*/ 0 w 40"/>
                  <a:gd name="T13" fmla="*/ 0 h 41"/>
                  <a:gd name="T14" fmla="*/ 0 w 40"/>
                  <a:gd name="T15" fmla="*/ 0 h 41"/>
                  <a:gd name="T16" fmla="*/ 0 w 40"/>
                  <a:gd name="T17" fmla="*/ 0 h 41"/>
                  <a:gd name="T18" fmla="*/ 0 w 40"/>
                  <a:gd name="T19" fmla="*/ 0 h 41"/>
                  <a:gd name="T20" fmla="*/ 0 w 40"/>
                  <a:gd name="T21" fmla="*/ 0 h 41"/>
                  <a:gd name="T22" fmla="*/ 0 w 40"/>
                  <a:gd name="T23" fmla="*/ 0 h 41"/>
                  <a:gd name="T24" fmla="*/ 0 w 40"/>
                  <a:gd name="T25" fmla="*/ 0 h 41"/>
                  <a:gd name="T26" fmla="*/ 0 w 40"/>
                  <a:gd name="T27" fmla="*/ 0 h 41"/>
                  <a:gd name="T28" fmla="*/ 0 w 40"/>
                  <a:gd name="T29" fmla="*/ 0 h 41"/>
                  <a:gd name="T30" fmla="*/ 0 w 40"/>
                  <a:gd name="T31" fmla="*/ 0 h 41"/>
                  <a:gd name="T32" fmla="*/ 0 w 40"/>
                  <a:gd name="T33" fmla="*/ 0 h 41"/>
                  <a:gd name="T34" fmla="*/ 0 w 40"/>
                  <a:gd name="T35" fmla="*/ 0 h 41"/>
                  <a:gd name="T36" fmla="*/ 0 w 40"/>
                  <a:gd name="T37" fmla="*/ 0 h 41"/>
                  <a:gd name="T38" fmla="*/ 0 w 40"/>
                  <a:gd name="T39" fmla="*/ 0 h 41"/>
                  <a:gd name="T40" fmla="*/ 0 w 40"/>
                  <a:gd name="T41" fmla="*/ 0 h 41"/>
                  <a:gd name="T42" fmla="*/ 0 w 40"/>
                  <a:gd name="T43" fmla="*/ 0 h 41"/>
                  <a:gd name="T44" fmla="*/ 0 w 40"/>
                  <a:gd name="T45" fmla="*/ 0 h 41"/>
                  <a:gd name="T46" fmla="*/ 0 w 40"/>
                  <a:gd name="T47" fmla="*/ 0 h 41"/>
                  <a:gd name="T48" fmla="*/ 0 w 40"/>
                  <a:gd name="T49" fmla="*/ 0 h 41"/>
                  <a:gd name="T50" fmla="*/ 0 w 40"/>
                  <a:gd name="T51" fmla="*/ 0 h 41"/>
                  <a:gd name="T52" fmla="*/ 0 w 40"/>
                  <a:gd name="T53" fmla="*/ 0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41"/>
                  <a:gd name="T83" fmla="*/ 40 w 40"/>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41">
                    <a:moveTo>
                      <a:pt x="34" y="33"/>
                    </a:moveTo>
                    <a:lnTo>
                      <a:pt x="36" y="30"/>
                    </a:lnTo>
                    <a:lnTo>
                      <a:pt x="38" y="27"/>
                    </a:lnTo>
                    <a:lnTo>
                      <a:pt x="39" y="23"/>
                    </a:lnTo>
                    <a:lnTo>
                      <a:pt x="39" y="21"/>
                    </a:lnTo>
                    <a:lnTo>
                      <a:pt x="39" y="20"/>
                    </a:lnTo>
                    <a:lnTo>
                      <a:pt x="40" y="20"/>
                    </a:lnTo>
                    <a:lnTo>
                      <a:pt x="39" y="14"/>
                    </a:lnTo>
                    <a:lnTo>
                      <a:pt x="38" y="10"/>
                    </a:lnTo>
                    <a:lnTo>
                      <a:pt x="34" y="5"/>
                    </a:lnTo>
                    <a:lnTo>
                      <a:pt x="27" y="1"/>
                    </a:lnTo>
                    <a:lnTo>
                      <a:pt x="19" y="0"/>
                    </a:lnTo>
                    <a:lnTo>
                      <a:pt x="10" y="1"/>
                    </a:lnTo>
                    <a:lnTo>
                      <a:pt x="4" y="5"/>
                    </a:lnTo>
                    <a:lnTo>
                      <a:pt x="1" y="10"/>
                    </a:lnTo>
                    <a:lnTo>
                      <a:pt x="0" y="20"/>
                    </a:lnTo>
                    <a:lnTo>
                      <a:pt x="1" y="27"/>
                    </a:lnTo>
                    <a:lnTo>
                      <a:pt x="4" y="33"/>
                    </a:lnTo>
                    <a:lnTo>
                      <a:pt x="10" y="39"/>
                    </a:lnTo>
                    <a:lnTo>
                      <a:pt x="19" y="41"/>
                    </a:lnTo>
                    <a:lnTo>
                      <a:pt x="19" y="40"/>
                    </a:lnTo>
                    <a:lnTo>
                      <a:pt x="20" y="40"/>
                    </a:lnTo>
                    <a:lnTo>
                      <a:pt x="22" y="40"/>
                    </a:lnTo>
                    <a:lnTo>
                      <a:pt x="27" y="39"/>
                    </a:lnTo>
                    <a:lnTo>
                      <a:pt x="28" y="37"/>
                    </a:lnTo>
                    <a:lnTo>
                      <a:pt x="30" y="35"/>
                    </a:lnTo>
                    <a:lnTo>
                      <a:pt x="34"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0" name="Rectangle 111"/>
              <p:cNvSpPr>
                <a:spLocks noChangeArrowheads="1"/>
              </p:cNvSpPr>
              <p:nvPr/>
            </p:nvSpPr>
            <p:spPr bwMode="auto">
              <a:xfrm>
                <a:off x="3983" y="1349"/>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0">
                    <a:solidFill>
                      <a:srgbClr val="000000"/>
                    </a:solidFill>
                  </a:rPr>
                  <a:t>u</a:t>
                </a:r>
                <a:endParaRPr lang="en-US" sz="2400" b="0">
                  <a:solidFill>
                    <a:schemeClr val="tx1"/>
                  </a:solidFill>
                  <a:latin typeface="Times New Roman" charset="0"/>
                </a:endParaRPr>
              </a:p>
            </p:txBody>
          </p:sp>
          <p:sp>
            <p:nvSpPr>
              <p:cNvPr id="38091" name="Rectangle 112"/>
              <p:cNvSpPr>
                <a:spLocks noChangeArrowheads="1"/>
              </p:cNvSpPr>
              <p:nvPr/>
            </p:nvSpPr>
            <p:spPr bwMode="auto">
              <a:xfrm>
                <a:off x="4149" y="126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0">
                    <a:solidFill>
                      <a:srgbClr val="000000"/>
                    </a:solidFill>
                  </a:rPr>
                  <a:t>u</a:t>
                </a:r>
                <a:endParaRPr lang="en-US" sz="2400" b="0">
                  <a:solidFill>
                    <a:schemeClr val="tx1"/>
                  </a:solidFill>
                  <a:latin typeface="Times New Roman" charset="0"/>
                </a:endParaRPr>
              </a:p>
            </p:txBody>
          </p:sp>
          <p:sp>
            <p:nvSpPr>
              <p:cNvPr id="38092" name="Rectangle 113"/>
              <p:cNvSpPr>
                <a:spLocks noChangeArrowheads="1"/>
              </p:cNvSpPr>
              <p:nvPr/>
            </p:nvSpPr>
            <p:spPr bwMode="auto">
              <a:xfrm>
                <a:off x="3991" y="117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0">
                    <a:solidFill>
                      <a:srgbClr val="000000"/>
                    </a:solidFill>
                  </a:rPr>
                  <a:t>d</a:t>
                </a:r>
                <a:endParaRPr lang="en-US" sz="2400" b="0">
                  <a:solidFill>
                    <a:schemeClr val="tx1"/>
                  </a:solidFill>
                  <a:latin typeface="Times New Roman" charset="0"/>
                </a:endParaRPr>
              </a:p>
            </p:txBody>
          </p:sp>
        </p:grpSp>
        <p:grpSp>
          <p:nvGrpSpPr>
            <p:cNvPr id="37904" name="Group 114"/>
            <p:cNvGrpSpPr>
              <a:grpSpLocks/>
            </p:cNvGrpSpPr>
            <p:nvPr/>
          </p:nvGrpSpPr>
          <p:grpSpPr bwMode="auto">
            <a:xfrm>
              <a:off x="1350" y="1248"/>
              <a:ext cx="428" cy="428"/>
              <a:chOff x="3840" y="1104"/>
              <a:chExt cx="428" cy="428"/>
            </a:xfrm>
          </p:grpSpPr>
          <p:graphicFrame>
            <p:nvGraphicFramePr>
              <p:cNvPr id="37890" name="Object 2"/>
              <p:cNvGraphicFramePr>
                <a:graphicFrameLocks noChangeAspect="1"/>
              </p:cNvGraphicFramePr>
              <p:nvPr/>
            </p:nvGraphicFramePr>
            <p:xfrm>
              <a:off x="3840" y="1104"/>
              <a:ext cx="428" cy="428"/>
            </p:xfrm>
            <a:graphic>
              <a:graphicData uri="http://schemas.openxmlformats.org/presentationml/2006/ole">
                <mc:AlternateContent xmlns:mc="http://schemas.openxmlformats.org/markup-compatibility/2006">
                  <mc:Choice xmlns:v="urn:schemas-microsoft-com:vml" Requires="v">
                    <p:oleObj spid="_x0000_s348299" name="Flash Movie" r:id="rId6" imgW="679680" imgH="679680" progId="Flash.Movie">
                      <p:embed/>
                    </p:oleObj>
                  </mc:Choice>
                  <mc:Fallback>
                    <p:oleObj name="Flash Movie" r:id="rId6" imgW="679680" imgH="67968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104"/>
                            <a:ext cx="428" cy="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907" name="Freeform 116"/>
              <p:cNvSpPr>
                <a:spLocks/>
              </p:cNvSpPr>
              <p:nvPr/>
            </p:nvSpPr>
            <p:spPr bwMode="auto">
              <a:xfrm>
                <a:off x="3949" y="1153"/>
                <a:ext cx="106" cy="130"/>
              </a:xfrm>
              <a:custGeom>
                <a:avLst/>
                <a:gdLst>
                  <a:gd name="T0" fmla="*/ 1 w 531"/>
                  <a:gd name="T1" fmla="*/ 0 h 652"/>
                  <a:gd name="T2" fmla="*/ 1 w 531"/>
                  <a:gd name="T3" fmla="*/ 0 h 652"/>
                  <a:gd name="T4" fmla="*/ 1 w 531"/>
                  <a:gd name="T5" fmla="*/ 0 h 652"/>
                  <a:gd name="T6" fmla="*/ 1 w 531"/>
                  <a:gd name="T7" fmla="*/ 0 h 652"/>
                  <a:gd name="T8" fmla="*/ 1 w 531"/>
                  <a:gd name="T9" fmla="*/ 0 h 652"/>
                  <a:gd name="T10" fmla="*/ 1 w 531"/>
                  <a:gd name="T11" fmla="*/ 0 h 652"/>
                  <a:gd name="T12" fmla="*/ 1 w 531"/>
                  <a:gd name="T13" fmla="*/ 1 h 652"/>
                  <a:gd name="T14" fmla="*/ 1 w 531"/>
                  <a:gd name="T15" fmla="*/ 1 h 652"/>
                  <a:gd name="T16" fmla="*/ 1 w 531"/>
                  <a:gd name="T17" fmla="*/ 1 h 652"/>
                  <a:gd name="T18" fmla="*/ 1 w 531"/>
                  <a:gd name="T19" fmla="*/ 1 h 652"/>
                  <a:gd name="T20" fmla="*/ 1 w 531"/>
                  <a:gd name="T21" fmla="*/ 1 h 652"/>
                  <a:gd name="T22" fmla="*/ 1 w 531"/>
                  <a:gd name="T23" fmla="*/ 1 h 652"/>
                  <a:gd name="T24" fmla="*/ 1 w 531"/>
                  <a:gd name="T25" fmla="*/ 1 h 652"/>
                  <a:gd name="T26" fmla="*/ 1 w 531"/>
                  <a:gd name="T27" fmla="*/ 1 h 652"/>
                  <a:gd name="T28" fmla="*/ 1 w 531"/>
                  <a:gd name="T29" fmla="*/ 1 h 652"/>
                  <a:gd name="T30" fmla="*/ 0 w 531"/>
                  <a:gd name="T31" fmla="*/ 1 h 652"/>
                  <a:gd name="T32" fmla="*/ 0 w 531"/>
                  <a:gd name="T33" fmla="*/ 1 h 652"/>
                  <a:gd name="T34" fmla="*/ 0 w 531"/>
                  <a:gd name="T35" fmla="*/ 1 h 652"/>
                  <a:gd name="T36" fmla="*/ 0 w 531"/>
                  <a:gd name="T37" fmla="*/ 1 h 652"/>
                  <a:gd name="T38" fmla="*/ 0 w 531"/>
                  <a:gd name="T39" fmla="*/ 1 h 652"/>
                  <a:gd name="T40" fmla="*/ 0 w 531"/>
                  <a:gd name="T41" fmla="*/ 1 h 652"/>
                  <a:gd name="T42" fmla="*/ 0 w 531"/>
                  <a:gd name="T43" fmla="*/ 1 h 652"/>
                  <a:gd name="T44" fmla="*/ 0 w 531"/>
                  <a:gd name="T45" fmla="*/ 1 h 652"/>
                  <a:gd name="T46" fmla="*/ 0 w 531"/>
                  <a:gd name="T47" fmla="*/ 1 h 652"/>
                  <a:gd name="T48" fmla="*/ 0 w 531"/>
                  <a:gd name="T49" fmla="*/ 1 h 652"/>
                  <a:gd name="T50" fmla="*/ 0 w 531"/>
                  <a:gd name="T51" fmla="*/ 1 h 652"/>
                  <a:gd name="T52" fmla="*/ 1 w 531"/>
                  <a:gd name="T53" fmla="*/ 1 h 652"/>
                  <a:gd name="T54" fmla="*/ 1 w 531"/>
                  <a:gd name="T55" fmla="*/ 1 h 652"/>
                  <a:gd name="T56" fmla="*/ 1 w 531"/>
                  <a:gd name="T57" fmla="*/ 1 h 652"/>
                  <a:gd name="T58" fmla="*/ 1 w 531"/>
                  <a:gd name="T59" fmla="*/ 1 h 652"/>
                  <a:gd name="T60" fmla="*/ 1 w 531"/>
                  <a:gd name="T61" fmla="*/ 1 h 652"/>
                  <a:gd name="T62" fmla="*/ 1 w 531"/>
                  <a:gd name="T63" fmla="*/ 1 h 652"/>
                  <a:gd name="T64" fmla="*/ 1 w 531"/>
                  <a:gd name="T65" fmla="*/ 1 h 652"/>
                  <a:gd name="T66" fmla="*/ 1 w 531"/>
                  <a:gd name="T67" fmla="*/ 1 h 652"/>
                  <a:gd name="T68" fmla="*/ 1 w 531"/>
                  <a:gd name="T69" fmla="*/ 1 h 652"/>
                  <a:gd name="T70" fmla="*/ 1 w 531"/>
                  <a:gd name="T71" fmla="*/ 0 h 652"/>
                  <a:gd name="T72" fmla="*/ 1 w 531"/>
                  <a:gd name="T73" fmla="*/ 0 h 652"/>
                  <a:gd name="T74" fmla="*/ 1 w 531"/>
                  <a:gd name="T75" fmla="*/ 0 h 652"/>
                  <a:gd name="T76" fmla="*/ 1 w 531"/>
                  <a:gd name="T77" fmla="*/ 0 h 652"/>
                  <a:gd name="T78" fmla="*/ 1 w 531"/>
                  <a:gd name="T79" fmla="*/ 0 h 6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1"/>
                  <a:gd name="T121" fmla="*/ 0 h 652"/>
                  <a:gd name="T122" fmla="*/ 531 w 531"/>
                  <a:gd name="T123" fmla="*/ 652 h 6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1" h="652">
                    <a:moveTo>
                      <a:pt x="400" y="3"/>
                    </a:moveTo>
                    <a:lnTo>
                      <a:pt x="361" y="0"/>
                    </a:lnTo>
                    <a:lnTo>
                      <a:pt x="384" y="18"/>
                    </a:lnTo>
                    <a:lnTo>
                      <a:pt x="409" y="41"/>
                    </a:lnTo>
                    <a:lnTo>
                      <a:pt x="431" y="66"/>
                    </a:lnTo>
                    <a:lnTo>
                      <a:pt x="453" y="93"/>
                    </a:lnTo>
                    <a:lnTo>
                      <a:pt x="470" y="122"/>
                    </a:lnTo>
                    <a:lnTo>
                      <a:pt x="486" y="152"/>
                    </a:lnTo>
                    <a:lnTo>
                      <a:pt x="496" y="183"/>
                    </a:lnTo>
                    <a:lnTo>
                      <a:pt x="505" y="216"/>
                    </a:lnTo>
                    <a:lnTo>
                      <a:pt x="510" y="250"/>
                    </a:lnTo>
                    <a:lnTo>
                      <a:pt x="512" y="286"/>
                    </a:lnTo>
                    <a:lnTo>
                      <a:pt x="510" y="320"/>
                    </a:lnTo>
                    <a:lnTo>
                      <a:pt x="505" y="354"/>
                    </a:lnTo>
                    <a:lnTo>
                      <a:pt x="501" y="370"/>
                    </a:lnTo>
                    <a:lnTo>
                      <a:pt x="496" y="387"/>
                    </a:lnTo>
                    <a:lnTo>
                      <a:pt x="486" y="419"/>
                    </a:lnTo>
                    <a:lnTo>
                      <a:pt x="470" y="448"/>
                    </a:lnTo>
                    <a:lnTo>
                      <a:pt x="461" y="462"/>
                    </a:lnTo>
                    <a:lnTo>
                      <a:pt x="456" y="469"/>
                    </a:lnTo>
                    <a:lnTo>
                      <a:pt x="454" y="472"/>
                    </a:lnTo>
                    <a:lnTo>
                      <a:pt x="453" y="477"/>
                    </a:lnTo>
                    <a:lnTo>
                      <a:pt x="431" y="504"/>
                    </a:lnTo>
                    <a:lnTo>
                      <a:pt x="409" y="531"/>
                    </a:lnTo>
                    <a:lnTo>
                      <a:pt x="381" y="554"/>
                    </a:lnTo>
                    <a:lnTo>
                      <a:pt x="354" y="575"/>
                    </a:lnTo>
                    <a:lnTo>
                      <a:pt x="350" y="576"/>
                    </a:lnTo>
                    <a:lnTo>
                      <a:pt x="346" y="579"/>
                    </a:lnTo>
                    <a:lnTo>
                      <a:pt x="339" y="583"/>
                    </a:lnTo>
                    <a:lnTo>
                      <a:pt x="326" y="592"/>
                    </a:lnTo>
                    <a:lnTo>
                      <a:pt x="296" y="608"/>
                    </a:lnTo>
                    <a:lnTo>
                      <a:pt x="265" y="618"/>
                    </a:lnTo>
                    <a:lnTo>
                      <a:pt x="248" y="623"/>
                    </a:lnTo>
                    <a:lnTo>
                      <a:pt x="232" y="627"/>
                    </a:lnTo>
                    <a:lnTo>
                      <a:pt x="198" y="632"/>
                    </a:lnTo>
                    <a:lnTo>
                      <a:pt x="164" y="634"/>
                    </a:lnTo>
                    <a:lnTo>
                      <a:pt x="141" y="633"/>
                    </a:lnTo>
                    <a:lnTo>
                      <a:pt x="119" y="631"/>
                    </a:lnTo>
                    <a:lnTo>
                      <a:pt x="77" y="624"/>
                    </a:lnTo>
                    <a:lnTo>
                      <a:pt x="38" y="610"/>
                    </a:lnTo>
                    <a:lnTo>
                      <a:pt x="18" y="602"/>
                    </a:lnTo>
                    <a:lnTo>
                      <a:pt x="0" y="593"/>
                    </a:lnTo>
                    <a:lnTo>
                      <a:pt x="22" y="626"/>
                    </a:lnTo>
                    <a:lnTo>
                      <a:pt x="53" y="636"/>
                    </a:lnTo>
                    <a:lnTo>
                      <a:pt x="89" y="645"/>
                    </a:lnTo>
                    <a:lnTo>
                      <a:pt x="125" y="650"/>
                    </a:lnTo>
                    <a:lnTo>
                      <a:pt x="164" y="652"/>
                    </a:lnTo>
                    <a:lnTo>
                      <a:pt x="200" y="650"/>
                    </a:lnTo>
                    <a:lnTo>
                      <a:pt x="217" y="648"/>
                    </a:lnTo>
                    <a:lnTo>
                      <a:pt x="235" y="645"/>
                    </a:lnTo>
                    <a:lnTo>
                      <a:pt x="269" y="636"/>
                    </a:lnTo>
                    <a:lnTo>
                      <a:pt x="303" y="625"/>
                    </a:lnTo>
                    <a:lnTo>
                      <a:pt x="335" y="609"/>
                    </a:lnTo>
                    <a:lnTo>
                      <a:pt x="350" y="600"/>
                    </a:lnTo>
                    <a:lnTo>
                      <a:pt x="366" y="591"/>
                    </a:lnTo>
                    <a:lnTo>
                      <a:pt x="395" y="568"/>
                    </a:lnTo>
                    <a:lnTo>
                      <a:pt x="409" y="556"/>
                    </a:lnTo>
                    <a:lnTo>
                      <a:pt x="423" y="545"/>
                    </a:lnTo>
                    <a:lnTo>
                      <a:pt x="435" y="530"/>
                    </a:lnTo>
                    <a:lnTo>
                      <a:pt x="447" y="516"/>
                    </a:lnTo>
                    <a:lnTo>
                      <a:pt x="470" y="487"/>
                    </a:lnTo>
                    <a:lnTo>
                      <a:pt x="479" y="471"/>
                    </a:lnTo>
                    <a:lnTo>
                      <a:pt x="488" y="456"/>
                    </a:lnTo>
                    <a:lnTo>
                      <a:pt x="496" y="440"/>
                    </a:lnTo>
                    <a:lnTo>
                      <a:pt x="497" y="436"/>
                    </a:lnTo>
                    <a:lnTo>
                      <a:pt x="500" y="432"/>
                    </a:lnTo>
                    <a:lnTo>
                      <a:pt x="504" y="425"/>
                    </a:lnTo>
                    <a:lnTo>
                      <a:pt x="515" y="391"/>
                    </a:lnTo>
                    <a:lnTo>
                      <a:pt x="524" y="357"/>
                    </a:lnTo>
                    <a:lnTo>
                      <a:pt x="527" y="339"/>
                    </a:lnTo>
                    <a:lnTo>
                      <a:pt x="529" y="322"/>
                    </a:lnTo>
                    <a:lnTo>
                      <a:pt x="531" y="286"/>
                    </a:lnTo>
                    <a:lnTo>
                      <a:pt x="529" y="248"/>
                    </a:lnTo>
                    <a:lnTo>
                      <a:pt x="524" y="212"/>
                    </a:lnTo>
                    <a:lnTo>
                      <a:pt x="515" y="177"/>
                    </a:lnTo>
                    <a:lnTo>
                      <a:pt x="504" y="144"/>
                    </a:lnTo>
                    <a:lnTo>
                      <a:pt x="488" y="111"/>
                    </a:lnTo>
                    <a:lnTo>
                      <a:pt x="470" y="82"/>
                    </a:lnTo>
                    <a:lnTo>
                      <a:pt x="447" y="53"/>
                    </a:lnTo>
                    <a:lnTo>
                      <a:pt x="423" y="26"/>
                    </a:lnTo>
                    <a:lnTo>
                      <a:pt x="400" y="3"/>
                    </a:lnTo>
                    <a:close/>
                  </a:path>
                </a:pathLst>
              </a:custGeom>
              <a:solidFill>
                <a:srgbClr val="77F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8" name="Freeform 117"/>
              <p:cNvSpPr>
                <a:spLocks/>
              </p:cNvSpPr>
              <p:nvPr/>
            </p:nvSpPr>
            <p:spPr bwMode="auto">
              <a:xfrm>
                <a:off x="3945" y="1153"/>
                <a:ext cx="107" cy="127"/>
              </a:xfrm>
              <a:custGeom>
                <a:avLst/>
                <a:gdLst>
                  <a:gd name="T0" fmla="*/ 1 w 531"/>
                  <a:gd name="T1" fmla="*/ 0 h 634"/>
                  <a:gd name="T2" fmla="*/ 1 w 531"/>
                  <a:gd name="T3" fmla="*/ 0 h 634"/>
                  <a:gd name="T4" fmla="*/ 1 w 531"/>
                  <a:gd name="T5" fmla="*/ 0 h 634"/>
                  <a:gd name="T6" fmla="*/ 1 w 531"/>
                  <a:gd name="T7" fmla="*/ 0 h 634"/>
                  <a:gd name="T8" fmla="*/ 1 w 531"/>
                  <a:gd name="T9" fmla="*/ 0 h 634"/>
                  <a:gd name="T10" fmla="*/ 1 w 531"/>
                  <a:gd name="T11" fmla="*/ 0 h 634"/>
                  <a:gd name="T12" fmla="*/ 1 w 531"/>
                  <a:gd name="T13" fmla="*/ 0 h 634"/>
                  <a:gd name="T14" fmla="*/ 1 w 531"/>
                  <a:gd name="T15" fmla="*/ 0 h 634"/>
                  <a:gd name="T16" fmla="*/ 1 w 531"/>
                  <a:gd name="T17" fmla="*/ 1 h 634"/>
                  <a:gd name="T18" fmla="*/ 1 w 531"/>
                  <a:gd name="T19" fmla="*/ 1 h 634"/>
                  <a:gd name="T20" fmla="*/ 1 w 531"/>
                  <a:gd name="T21" fmla="*/ 1 h 634"/>
                  <a:gd name="T22" fmla="*/ 1 w 531"/>
                  <a:gd name="T23" fmla="*/ 1 h 634"/>
                  <a:gd name="T24" fmla="*/ 1 w 531"/>
                  <a:gd name="T25" fmla="*/ 1 h 634"/>
                  <a:gd name="T26" fmla="*/ 1 w 531"/>
                  <a:gd name="T27" fmla="*/ 1 h 634"/>
                  <a:gd name="T28" fmla="*/ 1 w 531"/>
                  <a:gd name="T29" fmla="*/ 1 h 634"/>
                  <a:gd name="T30" fmla="*/ 1 w 531"/>
                  <a:gd name="T31" fmla="*/ 1 h 634"/>
                  <a:gd name="T32" fmla="*/ 1 w 531"/>
                  <a:gd name="T33" fmla="*/ 1 h 634"/>
                  <a:gd name="T34" fmla="*/ 1 w 531"/>
                  <a:gd name="T35" fmla="*/ 1 h 634"/>
                  <a:gd name="T36" fmla="*/ 0 w 531"/>
                  <a:gd name="T37" fmla="*/ 1 h 634"/>
                  <a:gd name="T38" fmla="*/ 0 w 531"/>
                  <a:gd name="T39" fmla="*/ 1 h 634"/>
                  <a:gd name="T40" fmla="*/ 0 w 531"/>
                  <a:gd name="T41" fmla="*/ 1 h 634"/>
                  <a:gd name="T42" fmla="*/ 0 w 531"/>
                  <a:gd name="T43" fmla="*/ 1 h 634"/>
                  <a:gd name="T44" fmla="*/ 0 w 531"/>
                  <a:gd name="T45" fmla="*/ 1 h 634"/>
                  <a:gd name="T46" fmla="*/ 0 w 531"/>
                  <a:gd name="T47" fmla="*/ 1 h 634"/>
                  <a:gd name="T48" fmla="*/ 0 w 531"/>
                  <a:gd name="T49" fmla="*/ 1 h 634"/>
                  <a:gd name="T50" fmla="*/ 0 w 531"/>
                  <a:gd name="T51" fmla="*/ 1 h 634"/>
                  <a:gd name="T52" fmla="*/ 0 w 531"/>
                  <a:gd name="T53" fmla="*/ 1 h 634"/>
                  <a:gd name="T54" fmla="*/ 0 w 531"/>
                  <a:gd name="T55" fmla="*/ 1 h 634"/>
                  <a:gd name="T56" fmla="*/ 0 w 531"/>
                  <a:gd name="T57" fmla="*/ 1 h 634"/>
                  <a:gd name="T58" fmla="*/ 0 w 531"/>
                  <a:gd name="T59" fmla="*/ 1 h 634"/>
                  <a:gd name="T60" fmla="*/ 0 w 531"/>
                  <a:gd name="T61" fmla="*/ 1 h 634"/>
                  <a:gd name="T62" fmla="*/ 0 w 531"/>
                  <a:gd name="T63" fmla="*/ 1 h 634"/>
                  <a:gd name="T64" fmla="*/ 1 w 531"/>
                  <a:gd name="T65" fmla="*/ 1 h 634"/>
                  <a:gd name="T66" fmla="*/ 1 w 531"/>
                  <a:gd name="T67" fmla="*/ 1 h 634"/>
                  <a:gd name="T68" fmla="*/ 1 w 531"/>
                  <a:gd name="T69" fmla="*/ 1 h 634"/>
                  <a:gd name="T70" fmla="*/ 1 w 531"/>
                  <a:gd name="T71" fmla="*/ 1 h 634"/>
                  <a:gd name="T72" fmla="*/ 1 w 531"/>
                  <a:gd name="T73" fmla="*/ 1 h 634"/>
                  <a:gd name="T74" fmla="*/ 1 w 531"/>
                  <a:gd name="T75" fmla="*/ 1 h 634"/>
                  <a:gd name="T76" fmla="*/ 1 w 531"/>
                  <a:gd name="T77" fmla="*/ 1 h 634"/>
                  <a:gd name="T78" fmla="*/ 1 w 531"/>
                  <a:gd name="T79" fmla="*/ 1 h 634"/>
                  <a:gd name="T80" fmla="*/ 1 w 531"/>
                  <a:gd name="T81" fmla="*/ 1 h 634"/>
                  <a:gd name="T82" fmla="*/ 1 w 531"/>
                  <a:gd name="T83" fmla="*/ 0 h 634"/>
                  <a:gd name="T84" fmla="*/ 1 w 531"/>
                  <a:gd name="T85" fmla="*/ 0 h 634"/>
                  <a:gd name="T86" fmla="*/ 1 w 531"/>
                  <a:gd name="T87" fmla="*/ 0 h 634"/>
                  <a:gd name="T88" fmla="*/ 1 w 531"/>
                  <a:gd name="T89" fmla="*/ 0 h 634"/>
                  <a:gd name="T90" fmla="*/ 1 w 531"/>
                  <a:gd name="T91" fmla="*/ 0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1"/>
                  <a:gd name="T139" fmla="*/ 0 h 634"/>
                  <a:gd name="T140" fmla="*/ 531 w 531"/>
                  <a:gd name="T141" fmla="*/ 634 h 6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1" h="634">
                    <a:moveTo>
                      <a:pt x="428" y="41"/>
                    </a:moveTo>
                    <a:lnTo>
                      <a:pt x="403" y="18"/>
                    </a:lnTo>
                    <a:lnTo>
                      <a:pt x="380" y="0"/>
                    </a:lnTo>
                    <a:lnTo>
                      <a:pt x="365" y="0"/>
                    </a:lnTo>
                    <a:lnTo>
                      <a:pt x="353" y="0"/>
                    </a:lnTo>
                    <a:lnTo>
                      <a:pt x="344" y="3"/>
                    </a:lnTo>
                    <a:lnTo>
                      <a:pt x="361" y="12"/>
                    </a:lnTo>
                    <a:lnTo>
                      <a:pt x="379" y="24"/>
                    </a:lnTo>
                    <a:lnTo>
                      <a:pt x="413" y="55"/>
                    </a:lnTo>
                    <a:lnTo>
                      <a:pt x="435" y="79"/>
                    </a:lnTo>
                    <a:lnTo>
                      <a:pt x="454" y="105"/>
                    </a:lnTo>
                    <a:lnTo>
                      <a:pt x="470" y="131"/>
                    </a:lnTo>
                    <a:lnTo>
                      <a:pt x="484" y="160"/>
                    </a:lnTo>
                    <a:lnTo>
                      <a:pt x="495" y="189"/>
                    </a:lnTo>
                    <a:lnTo>
                      <a:pt x="503" y="220"/>
                    </a:lnTo>
                    <a:lnTo>
                      <a:pt x="507" y="252"/>
                    </a:lnTo>
                    <a:lnTo>
                      <a:pt x="509" y="286"/>
                    </a:lnTo>
                    <a:lnTo>
                      <a:pt x="507" y="318"/>
                    </a:lnTo>
                    <a:lnTo>
                      <a:pt x="503" y="350"/>
                    </a:lnTo>
                    <a:lnTo>
                      <a:pt x="498" y="364"/>
                    </a:lnTo>
                    <a:lnTo>
                      <a:pt x="495" y="380"/>
                    </a:lnTo>
                    <a:lnTo>
                      <a:pt x="484" y="410"/>
                    </a:lnTo>
                    <a:lnTo>
                      <a:pt x="470" y="437"/>
                    </a:lnTo>
                    <a:lnTo>
                      <a:pt x="454" y="464"/>
                    </a:lnTo>
                    <a:lnTo>
                      <a:pt x="450" y="466"/>
                    </a:lnTo>
                    <a:lnTo>
                      <a:pt x="448" y="470"/>
                    </a:lnTo>
                    <a:lnTo>
                      <a:pt x="444" y="477"/>
                    </a:lnTo>
                    <a:lnTo>
                      <a:pt x="435" y="490"/>
                    </a:lnTo>
                    <a:lnTo>
                      <a:pt x="423" y="503"/>
                    </a:lnTo>
                    <a:lnTo>
                      <a:pt x="413" y="516"/>
                    </a:lnTo>
                    <a:lnTo>
                      <a:pt x="388" y="538"/>
                    </a:lnTo>
                    <a:lnTo>
                      <a:pt x="374" y="547"/>
                    </a:lnTo>
                    <a:lnTo>
                      <a:pt x="368" y="551"/>
                    </a:lnTo>
                    <a:lnTo>
                      <a:pt x="364" y="554"/>
                    </a:lnTo>
                    <a:lnTo>
                      <a:pt x="362" y="557"/>
                    </a:lnTo>
                    <a:lnTo>
                      <a:pt x="335" y="573"/>
                    </a:lnTo>
                    <a:lnTo>
                      <a:pt x="307" y="588"/>
                    </a:lnTo>
                    <a:lnTo>
                      <a:pt x="292" y="592"/>
                    </a:lnTo>
                    <a:lnTo>
                      <a:pt x="284" y="594"/>
                    </a:lnTo>
                    <a:lnTo>
                      <a:pt x="277" y="598"/>
                    </a:lnTo>
                    <a:lnTo>
                      <a:pt x="261" y="601"/>
                    </a:lnTo>
                    <a:lnTo>
                      <a:pt x="246" y="606"/>
                    </a:lnTo>
                    <a:lnTo>
                      <a:pt x="214" y="610"/>
                    </a:lnTo>
                    <a:lnTo>
                      <a:pt x="183" y="613"/>
                    </a:lnTo>
                    <a:lnTo>
                      <a:pt x="156" y="611"/>
                    </a:lnTo>
                    <a:lnTo>
                      <a:pt x="131" y="608"/>
                    </a:lnTo>
                    <a:lnTo>
                      <a:pt x="108" y="603"/>
                    </a:lnTo>
                    <a:lnTo>
                      <a:pt x="85" y="598"/>
                    </a:lnTo>
                    <a:lnTo>
                      <a:pt x="62" y="590"/>
                    </a:lnTo>
                    <a:lnTo>
                      <a:pt x="41" y="581"/>
                    </a:lnTo>
                    <a:lnTo>
                      <a:pt x="19" y="569"/>
                    </a:lnTo>
                    <a:lnTo>
                      <a:pt x="0" y="557"/>
                    </a:lnTo>
                    <a:lnTo>
                      <a:pt x="8" y="575"/>
                    </a:lnTo>
                    <a:lnTo>
                      <a:pt x="19" y="593"/>
                    </a:lnTo>
                    <a:lnTo>
                      <a:pt x="37" y="602"/>
                    </a:lnTo>
                    <a:lnTo>
                      <a:pt x="57" y="610"/>
                    </a:lnTo>
                    <a:lnTo>
                      <a:pt x="96" y="624"/>
                    </a:lnTo>
                    <a:lnTo>
                      <a:pt x="138" y="631"/>
                    </a:lnTo>
                    <a:lnTo>
                      <a:pt x="160" y="633"/>
                    </a:lnTo>
                    <a:lnTo>
                      <a:pt x="183" y="634"/>
                    </a:lnTo>
                    <a:lnTo>
                      <a:pt x="217" y="632"/>
                    </a:lnTo>
                    <a:lnTo>
                      <a:pt x="251" y="627"/>
                    </a:lnTo>
                    <a:lnTo>
                      <a:pt x="267" y="623"/>
                    </a:lnTo>
                    <a:lnTo>
                      <a:pt x="284" y="618"/>
                    </a:lnTo>
                    <a:lnTo>
                      <a:pt x="315" y="608"/>
                    </a:lnTo>
                    <a:lnTo>
                      <a:pt x="345" y="592"/>
                    </a:lnTo>
                    <a:lnTo>
                      <a:pt x="358" y="583"/>
                    </a:lnTo>
                    <a:lnTo>
                      <a:pt x="365" y="579"/>
                    </a:lnTo>
                    <a:lnTo>
                      <a:pt x="369" y="576"/>
                    </a:lnTo>
                    <a:lnTo>
                      <a:pt x="373" y="575"/>
                    </a:lnTo>
                    <a:lnTo>
                      <a:pt x="400" y="554"/>
                    </a:lnTo>
                    <a:lnTo>
                      <a:pt x="428" y="531"/>
                    </a:lnTo>
                    <a:lnTo>
                      <a:pt x="450" y="504"/>
                    </a:lnTo>
                    <a:lnTo>
                      <a:pt x="472" y="477"/>
                    </a:lnTo>
                    <a:lnTo>
                      <a:pt x="473" y="472"/>
                    </a:lnTo>
                    <a:lnTo>
                      <a:pt x="475" y="469"/>
                    </a:lnTo>
                    <a:lnTo>
                      <a:pt x="480" y="462"/>
                    </a:lnTo>
                    <a:lnTo>
                      <a:pt x="489" y="448"/>
                    </a:lnTo>
                    <a:lnTo>
                      <a:pt x="505" y="419"/>
                    </a:lnTo>
                    <a:lnTo>
                      <a:pt x="515" y="387"/>
                    </a:lnTo>
                    <a:lnTo>
                      <a:pt x="520" y="370"/>
                    </a:lnTo>
                    <a:lnTo>
                      <a:pt x="524" y="354"/>
                    </a:lnTo>
                    <a:lnTo>
                      <a:pt x="529" y="320"/>
                    </a:lnTo>
                    <a:lnTo>
                      <a:pt x="531" y="286"/>
                    </a:lnTo>
                    <a:lnTo>
                      <a:pt x="529" y="250"/>
                    </a:lnTo>
                    <a:lnTo>
                      <a:pt x="524" y="216"/>
                    </a:lnTo>
                    <a:lnTo>
                      <a:pt x="515" y="183"/>
                    </a:lnTo>
                    <a:lnTo>
                      <a:pt x="505" y="152"/>
                    </a:lnTo>
                    <a:lnTo>
                      <a:pt x="489" y="122"/>
                    </a:lnTo>
                    <a:lnTo>
                      <a:pt x="472" y="93"/>
                    </a:lnTo>
                    <a:lnTo>
                      <a:pt x="450" y="66"/>
                    </a:lnTo>
                    <a:lnTo>
                      <a:pt x="428" y="41"/>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9" name="Freeform 118"/>
              <p:cNvSpPr>
                <a:spLocks/>
              </p:cNvSpPr>
              <p:nvPr/>
            </p:nvSpPr>
            <p:spPr bwMode="auto">
              <a:xfrm>
                <a:off x="3954" y="1153"/>
                <a:ext cx="106" cy="135"/>
              </a:xfrm>
              <a:custGeom>
                <a:avLst/>
                <a:gdLst>
                  <a:gd name="T0" fmla="*/ 1 w 531"/>
                  <a:gd name="T1" fmla="*/ 0 h 672"/>
                  <a:gd name="T2" fmla="*/ 1 w 531"/>
                  <a:gd name="T3" fmla="*/ 0 h 672"/>
                  <a:gd name="T4" fmla="*/ 1 w 531"/>
                  <a:gd name="T5" fmla="*/ 0 h 672"/>
                  <a:gd name="T6" fmla="*/ 1 w 531"/>
                  <a:gd name="T7" fmla="*/ 0 h 672"/>
                  <a:gd name="T8" fmla="*/ 1 w 531"/>
                  <a:gd name="T9" fmla="*/ 0 h 672"/>
                  <a:gd name="T10" fmla="*/ 1 w 531"/>
                  <a:gd name="T11" fmla="*/ 1 h 672"/>
                  <a:gd name="T12" fmla="*/ 1 w 531"/>
                  <a:gd name="T13" fmla="*/ 1 h 672"/>
                  <a:gd name="T14" fmla="*/ 1 w 531"/>
                  <a:gd name="T15" fmla="*/ 1 h 672"/>
                  <a:gd name="T16" fmla="*/ 1 w 531"/>
                  <a:gd name="T17" fmla="*/ 1 h 672"/>
                  <a:gd name="T18" fmla="*/ 1 w 531"/>
                  <a:gd name="T19" fmla="*/ 1 h 672"/>
                  <a:gd name="T20" fmla="*/ 1 w 531"/>
                  <a:gd name="T21" fmla="*/ 1 h 672"/>
                  <a:gd name="T22" fmla="*/ 1 w 531"/>
                  <a:gd name="T23" fmla="*/ 1 h 672"/>
                  <a:gd name="T24" fmla="*/ 1 w 531"/>
                  <a:gd name="T25" fmla="*/ 1 h 672"/>
                  <a:gd name="T26" fmla="*/ 1 w 531"/>
                  <a:gd name="T27" fmla="*/ 1 h 672"/>
                  <a:gd name="T28" fmla="*/ 0 w 531"/>
                  <a:gd name="T29" fmla="*/ 1 h 672"/>
                  <a:gd name="T30" fmla="*/ 0 w 531"/>
                  <a:gd name="T31" fmla="*/ 1 h 672"/>
                  <a:gd name="T32" fmla="*/ 0 w 531"/>
                  <a:gd name="T33" fmla="*/ 1 h 672"/>
                  <a:gd name="T34" fmla="*/ 0 w 531"/>
                  <a:gd name="T35" fmla="*/ 1 h 672"/>
                  <a:gd name="T36" fmla="*/ 0 w 531"/>
                  <a:gd name="T37" fmla="*/ 1 h 672"/>
                  <a:gd name="T38" fmla="*/ 0 w 531"/>
                  <a:gd name="T39" fmla="*/ 1 h 672"/>
                  <a:gd name="T40" fmla="*/ 0 w 531"/>
                  <a:gd name="T41" fmla="*/ 1 h 672"/>
                  <a:gd name="T42" fmla="*/ 0 w 531"/>
                  <a:gd name="T43" fmla="*/ 1 h 672"/>
                  <a:gd name="T44" fmla="*/ 0 w 531"/>
                  <a:gd name="T45" fmla="*/ 1 h 672"/>
                  <a:gd name="T46" fmla="*/ 0 w 531"/>
                  <a:gd name="T47" fmla="*/ 1 h 672"/>
                  <a:gd name="T48" fmla="*/ 0 w 531"/>
                  <a:gd name="T49" fmla="*/ 1 h 672"/>
                  <a:gd name="T50" fmla="*/ 1 w 531"/>
                  <a:gd name="T51" fmla="*/ 1 h 672"/>
                  <a:gd name="T52" fmla="*/ 1 w 531"/>
                  <a:gd name="T53" fmla="*/ 1 h 672"/>
                  <a:gd name="T54" fmla="*/ 1 w 531"/>
                  <a:gd name="T55" fmla="*/ 1 h 672"/>
                  <a:gd name="T56" fmla="*/ 1 w 531"/>
                  <a:gd name="T57" fmla="*/ 1 h 672"/>
                  <a:gd name="T58" fmla="*/ 1 w 531"/>
                  <a:gd name="T59" fmla="*/ 1 h 672"/>
                  <a:gd name="T60" fmla="*/ 1 w 531"/>
                  <a:gd name="T61" fmla="*/ 1 h 672"/>
                  <a:gd name="T62" fmla="*/ 1 w 531"/>
                  <a:gd name="T63" fmla="*/ 1 h 672"/>
                  <a:gd name="T64" fmla="*/ 1 w 531"/>
                  <a:gd name="T65" fmla="*/ 1 h 672"/>
                  <a:gd name="T66" fmla="*/ 1 w 531"/>
                  <a:gd name="T67" fmla="*/ 1 h 672"/>
                  <a:gd name="T68" fmla="*/ 1 w 531"/>
                  <a:gd name="T69" fmla="*/ 1 h 672"/>
                  <a:gd name="T70" fmla="*/ 1 w 531"/>
                  <a:gd name="T71" fmla="*/ 1 h 672"/>
                  <a:gd name="T72" fmla="*/ 1 w 531"/>
                  <a:gd name="T73" fmla="*/ 1 h 672"/>
                  <a:gd name="T74" fmla="*/ 1 w 531"/>
                  <a:gd name="T75" fmla="*/ 1 h 672"/>
                  <a:gd name="T76" fmla="*/ 1 w 531"/>
                  <a:gd name="T77" fmla="*/ 0 h 672"/>
                  <a:gd name="T78" fmla="*/ 1 w 531"/>
                  <a:gd name="T79" fmla="*/ 0 h 672"/>
                  <a:gd name="T80" fmla="*/ 1 w 531"/>
                  <a:gd name="T81" fmla="*/ 0 h 672"/>
                  <a:gd name="T82" fmla="*/ 1 w 531"/>
                  <a:gd name="T83" fmla="*/ 0 h 672"/>
                  <a:gd name="T84" fmla="*/ 1 w 531"/>
                  <a:gd name="T85" fmla="*/ 0 h 672"/>
                  <a:gd name="T86" fmla="*/ 1 w 531"/>
                  <a:gd name="T87" fmla="*/ 0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1"/>
                  <a:gd name="T133" fmla="*/ 0 h 672"/>
                  <a:gd name="T134" fmla="*/ 531 w 531"/>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1" h="672">
                    <a:moveTo>
                      <a:pt x="378" y="0"/>
                    </a:moveTo>
                    <a:lnTo>
                      <a:pt x="401" y="23"/>
                    </a:lnTo>
                    <a:lnTo>
                      <a:pt x="425" y="50"/>
                    </a:lnTo>
                    <a:lnTo>
                      <a:pt x="448" y="79"/>
                    </a:lnTo>
                    <a:lnTo>
                      <a:pt x="466" y="108"/>
                    </a:lnTo>
                    <a:lnTo>
                      <a:pt x="482" y="141"/>
                    </a:lnTo>
                    <a:lnTo>
                      <a:pt x="493" y="174"/>
                    </a:lnTo>
                    <a:lnTo>
                      <a:pt x="502" y="209"/>
                    </a:lnTo>
                    <a:lnTo>
                      <a:pt x="507" y="245"/>
                    </a:lnTo>
                    <a:lnTo>
                      <a:pt x="509" y="283"/>
                    </a:lnTo>
                    <a:lnTo>
                      <a:pt x="507" y="319"/>
                    </a:lnTo>
                    <a:lnTo>
                      <a:pt x="505" y="336"/>
                    </a:lnTo>
                    <a:lnTo>
                      <a:pt x="502" y="354"/>
                    </a:lnTo>
                    <a:lnTo>
                      <a:pt x="493" y="388"/>
                    </a:lnTo>
                    <a:lnTo>
                      <a:pt x="482" y="422"/>
                    </a:lnTo>
                    <a:lnTo>
                      <a:pt x="478" y="429"/>
                    </a:lnTo>
                    <a:lnTo>
                      <a:pt x="475" y="433"/>
                    </a:lnTo>
                    <a:lnTo>
                      <a:pt x="474" y="437"/>
                    </a:lnTo>
                    <a:lnTo>
                      <a:pt x="466" y="453"/>
                    </a:lnTo>
                    <a:lnTo>
                      <a:pt x="457" y="468"/>
                    </a:lnTo>
                    <a:lnTo>
                      <a:pt x="448" y="484"/>
                    </a:lnTo>
                    <a:lnTo>
                      <a:pt x="425" y="513"/>
                    </a:lnTo>
                    <a:lnTo>
                      <a:pt x="413" y="527"/>
                    </a:lnTo>
                    <a:lnTo>
                      <a:pt x="401" y="542"/>
                    </a:lnTo>
                    <a:lnTo>
                      <a:pt x="387" y="553"/>
                    </a:lnTo>
                    <a:lnTo>
                      <a:pt x="373" y="565"/>
                    </a:lnTo>
                    <a:lnTo>
                      <a:pt x="344" y="588"/>
                    </a:lnTo>
                    <a:lnTo>
                      <a:pt x="328" y="597"/>
                    </a:lnTo>
                    <a:lnTo>
                      <a:pt x="313" y="606"/>
                    </a:lnTo>
                    <a:lnTo>
                      <a:pt x="281" y="622"/>
                    </a:lnTo>
                    <a:lnTo>
                      <a:pt x="247" y="633"/>
                    </a:lnTo>
                    <a:lnTo>
                      <a:pt x="213" y="642"/>
                    </a:lnTo>
                    <a:lnTo>
                      <a:pt x="195" y="645"/>
                    </a:lnTo>
                    <a:lnTo>
                      <a:pt x="178" y="647"/>
                    </a:lnTo>
                    <a:lnTo>
                      <a:pt x="142" y="649"/>
                    </a:lnTo>
                    <a:lnTo>
                      <a:pt x="103" y="647"/>
                    </a:lnTo>
                    <a:lnTo>
                      <a:pt x="67" y="642"/>
                    </a:lnTo>
                    <a:lnTo>
                      <a:pt x="31" y="633"/>
                    </a:lnTo>
                    <a:lnTo>
                      <a:pt x="0" y="623"/>
                    </a:lnTo>
                    <a:lnTo>
                      <a:pt x="11" y="638"/>
                    </a:lnTo>
                    <a:lnTo>
                      <a:pt x="27" y="655"/>
                    </a:lnTo>
                    <a:lnTo>
                      <a:pt x="53" y="662"/>
                    </a:lnTo>
                    <a:lnTo>
                      <a:pt x="81" y="667"/>
                    </a:lnTo>
                    <a:lnTo>
                      <a:pt x="110" y="671"/>
                    </a:lnTo>
                    <a:lnTo>
                      <a:pt x="142" y="672"/>
                    </a:lnTo>
                    <a:lnTo>
                      <a:pt x="180" y="670"/>
                    </a:lnTo>
                    <a:lnTo>
                      <a:pt x="219" y="664"/>
                    </a:lnTo>
                    <a:lnTo>
                      <a:pt x="255" y="655"/>
                    </a:lnTo>
                    <a:lnTo>
                      <a:pt x="272" y="648"/>
                    </a:lnTo>
                    <a:lnTo>
                      <a:pt x="290" y="642"/>
                    </a:lnTo>
                    <a:lnTo>
                      <a:pt x="306" y="633"/>
                    </a:lnTo>
                    <a:lnTo>
                      <a:pt x="314" y="629"/>
                    </a:lnTo>
                    <a:lnTo>
                      <a:pt x="323" y="625"/>
                    </a:lnTo>
                    <a:lnTo>
                      <a:pt x="355" y="606"/>
                    </a:lnTo>
                    <a:lnTo>
                      <a:pt x="362" y="599"/>
                    </a:lnTo>
                    <a:lnTo>
                      <a:pt x="363" y="597"/>
                    </a:lnTo>
                    <a:lnTo>
                      <a:pt x="365" y="596"/>
                    </a:lnTo>
                    <a:lnTo>
                      <a:pt x="370" y="594"/>
                    </a:lnTo>
                    <a:lnTo>
                      <a:pt x="386" y="582"/>
                    </a:lnTo>
                    <a:lnTo>
                      <a:pt x="415" y="556"/>
                    </a:lnTo>
                    <a:lnTo>
                      <a:pt x="441" y="527"/>
                    </a:lnTo>
                    <a:lnTo>
                      <a:pt x="453" y="511"/>
                    </a:lnTo>
                    <a:lnTo>
                      <a:pt x="455" y="506"/>
                    </a:lnTo>
                    <a:lnTo>
                      <a:pt x="456" y="504"/>
                    </a:lnTo>
                    <a:lnTo>
                      <a:pt x="458" y="503"/>
                    </a:lnTo>
                    <a:lnTo>
                      <a:pt x="465" y="496"/>
                    </a:lnTo>
                    <a:lnTo>
                      <a:pt x="474" y="479"/>
                    </a:lnTo>
                    <a:lnTo>
                      <a:pt x="484" y="463"/>
                    </a:lnTo>
                    <a:lnTo>
                      <a:pt x="488" y="454"/>
                    </a:lnTo>
                    <a:lnTo>
                      <a:pt x="492" y="446"/>
                    </a:lnTo>
                    <a:lnTo>
                      <a:pt x="501" y="430"/>
                    </a:lnTo>
                    <a:lnTo>
                      <a:pt x="507" y="412"/>
                    </a:lnTo>
                    <a:lnTo>
                      <a:pt x="514" y="395"/>
                    </a:lnTo>
                    <a:lnTo>
                      <a:pt x="523" y="359"/>
                    </a:lnTo>
                    <a:lnTo>
                      <a:pt x="525" y="340"/>
                    </a:lnTo>
                    <a:lnTo>
                      <a:pt x="529" y="322"/>
                    </a:lnTo>
                    <a:lnTo>
                      <a:pt x="531" y="283"/>
                    </a:lnTo>
                    <a:lnTo>
                      <a:pt x="529" y="242"/>
                    </a:lnTo>
                    <a:lnTo>
                      <a:pt x="523" y="205"/>
                    </a:lnTo>
                    <a:lnTo>
                      <a:pt x="514" y="167"/>
                    </a:lnTo>
                    <a:lnTo>
                      <a:pt x="501" y="133"/>
                    </a:lnTo>
                    <a:lnTo>
                      <a:pt x="484" y="99"/>
                    </a:lnTo>
                    <a:lnTo>
                      <a:pt x="465" y="68"/>
                    </a:lnTo>
                    <a:lnTo>
                      <a:pt x="441" y="37"/>
                    </a:lnTo>
                    <a:lnTo>
                      <a:pt x="415" y="9"/>
                    </a:lnTo>
                    <a:lnTo>
                      <a:pt x="413" y="6"/>
                    </a:lnTo>
                    <a:lnTo>
                      <a:pt x="394" y="2"/>
                    </a:lnTo>
                    <a:lnTo>
                      <a:pt x="378" y="0"/>
                    </a:lnTo>
                    <a:close/>
                  </a:path>
                </a:pathLst>
              </a:custGeom>
              <a:solidFill>
                <a:srgbClr val="6FF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0" name="Freeform 119"/>
              <p:cNvSpPr>
                <a:spLocks/>
              </p:cNvSpPr>
              <p:nvPr/>
            </p:nvSpPr>
            <p:spPr bwMode="auto">
              <a:xfrm>
                <a:off x="3959" y="1155"/>
                <a:ext cx="105" cy="136"/>
              </a:xfrm>
              <a:custGeom>
                <a:avLst/>
                <a:gdLst>
                  <a:gd name="T0" fmla="*/ 1 w 523"/>
                  <a:gd name="T1" fmla="*/ 0 h 684"/>
                  <a:gd name="T2" fmla="*/ 1 w 523"/>
                  <a:gd name="T3" fmla="*/ 0 h 684"/>
                  <a:gd name="T4" fmla="*/ 1 w 523"/>
                  <a:gd name="T5" fmla="*/ 0 h 684"/>
                  <a:gd name="T6" fmla="*/ 1 w 523"/>
                  <a:gd name="T7" fmla="*/ 0 h 684"/>
                  <a:gd name="T8" fmla="*/ 1 w 523"/>
                  <a:gd name="T9" fmla="*/ 0 h 684"/>
                  <a:gd name="T10" fmla="*/ 1 w 523"/>
                  <a:gd name="T11" fmla="*/ 1 h 684"/>
                  <a:gd name="T12" fmla="*/ 1 w 523"/>
                  <a:gd name="T13" fmla="*/ 1 h 684"/>
                  <a:gd name="T14" fmla="*/ 1 w 523"/>
                  <a:gd name="T15" fmla="*/ 1 h 684"/>
                  <a:gd name="T16" fmla="*/ 1 w 523"/>
                  <a:gd name="T17" fmla="*/ 1 h 684"/>
                  <a:gd name="T18" fmla="*/ 1 w 523"/>
                  <a:gd name="T19" fmla="*/ 1 h 684"/>
                  <a:gd name="T20" fmla="*/ 1 w 523"/>
                  <a:gd name="T21" fmla="*/ 1 h 684"/>
                  <a:gd name="T22" fmla="*/ 1 w 523"/>
                  <a:gd name="T23" fmla="*/ 1 h 684"/>
                  <a:gd name="T24" fmla="*/ 1 w 523"/>
                  <a:gd name="T25" fmla="*/ 1 h 684"/>
                  <a:gd name="T26" fmla="*/ 1 w 523"/>
                  <a:gd name="T27" fmla="*/ 1 h 684"/>
                  <a:gd name="T28" fmla="*/ 1 w 523"/>
                  <a:gd name="T29" fmla="*/ 1 h 684"/>
                  <a:gd name="T30" fmla="*/ 1 w 523"/>
                  <a:gd name="T31" fmla="*/ 1 h 684"/>
                  <a:gd name="T32" fmla="*/ 0 w 523"/>
                  <a:gd name="T33" fmla="*/ 1 h 684"/>
                  <a:gd name="T34" fmla="*/ 0 w 523"/>
                  <a:gd name="T35" fmla="*/ 1 h 684"/>
                  <a:gd name="T36" fmla="*/ 0 w 523"/>
                  <a:gd name="T37" fmla="*/ 1 h 684"/>
                  <a:gd name="T38" fmla="*/ 0 w 523"/>
                  <a:gd name="T39" fmla="*/ 1 h 684"/>
                  <a:gd name="T40" fmla="*/ 0 w 523"/>
                  <a:gd name="T41" fmla="*/ 1 h 684"/>
                  <a:gd name="T42" fmla="*/ 0 w 523"/>
                  <a:gd name="T43" fmla="*/ 1 h 684"/>
                  <a:gd name="T44" fmla="*/ 0 w 523"/>
                  <a:gd name="T45" fmla="*/ 1 h 684"/>
                  <a:gd name="T46" fmla="*/ 0 w 523"/>
                  <a:gd name="T47" fmla="*/ 1 h 684"/>
                  <a:gd name="T48" fmla="*/ 0 w 523"/>
                  <a:gd name="T49" fmla="*/ 1 h 684"/>
                  <a:gd name="T50" fmla="*/ 0 w 523"/>
                  <a:gd name="T51" fmla="*/ 1 h 684"/>
                  <a:gd name="T52" fmla="*/ 0 w 523"/>
                  <a:gd name="T53" fmla="*/ 1 h 684"/>
                  <a:gd name="T54" fmla="*/ 0 w 523"/>
                  <a:gd name="T55" fmla="*/ 1 h 684"/>
                  <a:gd name="T56" fmla="*/ 0 w 523"/>
                  <a:gd name="T57" fmla="*/ 1 h 684"/>
                  <a:gd name="T58" fmla="*/ 0 w 523"/>
                  <a:gd name="T59" fmla="*/ 1 h 684"/>
                  <a:gd name="T60" fmla="*/ 0 w 523"/>
                  <a:gd name="T61" fmla="*/ 1 h 684"/>
                  <a:gd name="T62" fmla="*/ 1 w 523"/>
                  <a:gd name="T63" fmla="*/ 1 h 684"/>
                  <a:gd name="T64" fmla="*/ 1 w 523"/>
                  <a:gd name="T65" fmla="*/ 1 h 684"/>
                  <a:gd name="T66" fmla="*/ 1 w 523"/>
                  <a:gd name="T67" fmla="*/ 1 h 684"/>
                  <a:gd name="T68" fmla="*/ 1 w 523"/>
                  <a:gd name="T69" fmla="*/ 1 h 684"/>
                  <a:gd name="T70" fmla="*/ 1 w 523"/>
                  <a:gd name="T71" fmla="*/ 1 h 684"/>
                  <a:gd name="T72" fmla="*/ 1 w 523"/>
                  <a:gd name="T73" fmla="*/ 1 h 684"/>
                  <a:gd name="T74" fmla="*/ 1 w 523"/>
                  <a:gd name="T75" fmla="*/ 1 h 684"/>
                  <a:gd name="T76" fmla="*/ 1 w 523"/>
                  <a:gd name="T77" fmla="*/ 1 h 684"/>
                  <a:gd name="T78" fmla="*/ 1 w 523"/>
                  <a:gd name="T79" fmla="*/ 1 h 684"/>
                  <a:gd name="T80" fmla="*/ 1 w 523"/>
                  <a:gd name="T81" fmla="*/ 0 h 684"/>
                  <a:gd name="T82" fmla="*/ 1 w 523"/>
                  <a:gd name="T83" fmla="*/ 0 h 684"/>
                  <a:gd name="T84" fmla="*/ 1 w 523"/>
                  <a:gd name="T85" fmla="*/ 0 h 684"/>
                  <a:gd name="T86" fmla="*/ 1 w 523"/>
                  <a:gd name="T87" fmla="*/ 0 h 684"/>
                  <a:gd name="T88" fmla="*/ 1 w 523"/>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3"/>
                  <a:gd name="T136" fmla="*/ 0 h 684"/>
                  <a:gd name="T137" fmla="*/ 523 w 523"/>
                  <a:gd name="T138" fmla="*/ 684 h 6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3" h="684">
                    <a:moveTo>
                      <a:pt x="386" y="0"/>
                    </a:moveTo>
                    <a:lnTo>
                      <a:pt x="388" y="3"/>
                    </a:lnTo>
                    <a:lnTo>
                      <a:pt x="414" y="31"/>
                    </a:lnTo>
                    <a:lnTo>
                      <a:pt x="438" y="62"/>
                    </a:lnTo>
                    <a:lnTo>
                      <a:pt x="457" y="93"/>
                    </a:lnTo>
                    <a:lnTo>
                      <a:pt x="474" y="127"/>
                    </a:lnTo>
                    <a:lnTo>
                      <a:pt x="487" y="161"/>
                    </a:lnTo>
                    <a:lnTo>
                      <a:pt x="496" y="199"/>
                    </a:lnTo>
                    <a:lnTo>
                      <a:pt x="502" y="236"/>
                    </a:lnTo>
                    <a:lnTo>
                      <a:pt x="504" y="277"/>
                    </a:lnTo>
                    <a:lnTo>
                      <a:pt x="502" y="316"/>
                    </a:lnTo>
                    <a:lnTo>
                      <a:pt x="498" y="334"/>
                    </a:lnTo>
                    <a:lnTo>
                      <a:pt x="496" y="353"/>
                    </a:lnTo>
                    <a:lnTo>
                      <a:pt x="487" y="389"/>
                    </a:lnTo>
                    <a:lnTo>
                      <a:pt x="480" y="406"/>
                    </a:lnTo>
                    <a:lnTo>
                      <a:pt x="474" y="424"/>
                    </a:lnTo>
                    <a:lnTo>
                      <a:pt x="465" y="440"/>
                    </a:lnTo>
                    <a:lnTo>
                      <a:pt x="461" y="448"/>
                    </a:lnTo>
                    <a:lnTo>
                      <a:pt x="457" y="457"/>
                    </a:lnTo>
                    <a:lnTo>
                      <a:pt x="447" y="473"/>
                    </a:lnTo>
                    <a:lnTo>
                      <a:pt x="438" y="490"/>
                    </a:lnTo>
                    <a:lnTo>
                      <a:pt x="431" y="497"/>
                    </a:lnTo>
                    <a:lnTo>
                      <a:pt x="429" y="498"/>
                    </a:lnTo>
                    <a:lnTo>
                      <a:pt x="428" y="500"/>
                    </a:lnTo>
                    <a:lnTo>
                      <a:pt x="426" y="505"/>
                    </a:lnTo>
                    <a:lnTo>
                      <a:pt x="414" y="521"/>
                    </a:lnTo>
                    <a:lnTo>
                      <a:pt x="388" y="550"/>
                    </a:lnTo>
                    <a:lnTo>
                      <a:pt x="359" y="576"/>
                    </a:lnTo>
                    <a:lnTo>
                      <a:pt x="343" y="588"/>
                    </a:lnTo>
                    <a:lnTo>
                      <a:pt x="338" y="590"/>
                    </a:lnTo>
                    <a:lnTo>
                      <a:pt x="336" y="591"/>
                    </a:lnTo>
                    <a:lnTo>
                      <a:pt x="335" y="593"/>
                    </a:lnTo>
                    <a:lnTo>
                      <a:pt x="328" y="600"/>
                    </a:lnTo>
                    <a:lnTo>
                      <a:pt x="296" y="619"/>
                    </a:lnTo>
                    <a:lnTo>
                      <a:pt x="287" y="623"/>
                    </a:lnTo>
                    <a:lnTo>
                      <a:pt x="279" y="627"/>
                    </a:lnTo>
                    <a:lnTo>
                      <a:pt x="263" y="636"/>
                    </a:lnTo>
                    <a:lnTo>
                      <a:pt x="245" y="642"/>
                    </a:lnTo>
                    <a:lnTo>
                      <a:pt x="228" y="649"/>
                    </a:lnTo>
                    <a:lnTo>
                      <a:pt x="192" y="658"/>
                    </a:lnTo>
                    <a:lnTo>
                      <a:pt x="153" y="664"/>
                    </a:lnTo>
                    <a:lnTo>
                      <a:pt x="115" y="666"/>
                    </a:lnTo>
                    <a:lnTo>
                      <a:pt x="83" y="665"/>
                    </a:lnTo>
                    <a:lnTo>
                      <a:pt x="54" y="661"/>
                    </a:lnTo>
                    <a:lnTo>
                      <a:pt x="26" y="656"/>
                    </a:lnTo>
                    <a:lnTo>
                      <a:pt x="0" y="649"/>
                    </a:lnTo>
                    <a:lnTo>
                      <a:pt x="16" y="668"/>
                    </a:lnTo>
                    <a:lnTo>
                      <a:pt x="18" y="670"/>
                    </a:lnTo>
                    <a:lnTo>
                      <a:pt x="24" y="675"/>
                    </a:lnTo>
                    <a:lnTo>
                      <a:pt x="68" y="682"/>
                    </a:lnTo>
                    <a:lnTo>
                      <a:pt x="115" y="684"/>
                    </a:lnTo>
                    <a:lnTo>
                      <a:pt x="155" y="682"/>
                    </a:lnTo>
                    <a:lnTo>
                      <a:pt x="165" y="680"/>
                    </a:lnTo>
                    <a:lnTo>
                      <a:pt x="169" y="678"/>
                    </a:lnTo>
                    <a:lnTo>
                      <a:pt x="175" y="678"/>
                    </a:lnTo>
                    <a:lnTo>
                      <a:pt x="195" y="676"/>
                    </a:lnTo>
                    <a:lnTo>
                      <a:pt x="213" y="670"/>
                    </a:lnTo>
                    <a:lnTo>
                      <a:pt x="233" y="666"/>
                    </a:lnTo>
                    <a:lnTo>
                      <a:pt x="251" y="659"/>
                    </a:lnTo>
                    <a:lnTo>
                      <a:pt x="260" y="656"/>
                    </a:lnTo>
                    <a:lnTo>
                      <a:pt x="270" y="653"/>
                    </a:lnTo>
                    <a:lnTo>
                      <a:pt x="287" y="644"/>
                    </a:lnTo>
                    <a:lnTo>
                      <a:pt x="305" y="636"/>
                    </a:lnTo>
                    <a:lnTo>
                      <a:pt x="339" y="616"/>
                    </a:lnTo>
                    <a:lnTo>
                      <a:pt x="371" y="592"/>
                    </a:lnTo>
                    <a:lnTo>
                      <a:pt x="403" y="565"/>
                    </a:lnTo>
                    <a:lnTo>
                      <a:pt x="430" y="533"/>
                    </a:lnTo>
                    <a:lnTo>
                      <a:pt x="455" y="502"/>
                    </a:lnTo>
                    <a:lnTo>
                      <a:pt x="475" y="468"/>
                    </a:lnTo>
                    <a:lnTo>
                      <a:pt x="483" y="449"/>
                    </a:lnTo>
                    <a:lnTo>
                      <a:pt x="492" y="432"/>
                    </a:lnTo>
                    <a:lnTo>
                      <a:pt x="495" y="422"/>
                    </a:lnTo>
                    <a:lnTo>
                      <a:pt x="498" y="413"/>
                    </a:lnTo>
                    <a:lnTo>
                      <a:pt x="505" y="395"/>
                    </a:lnTo>
                    <a:lnTo>
                      <a:pt x="510" y="376"/>
                    </a:lnTo>
                    <a:lnTo>
                      <a:pt x="515" y="358"/>
                    </a:lnTo>
                    <a:lnTo>
                      <a:pt x="517" y="337"/>
                    </a:lnTo>
                    <a:lnTo>
                      <a:pt x="517" y="331"/>
                    </a:lnTo>
                    <a:lnTo>
                      <a:pt x="519" y="327"/>
                    </a:lnTo>
                    <a:lnTo>
                      <a:pt x="521" y="318"/>
                    </a:lnTo>
                    <a:lnTo>
                      <a:pt x="523" y="277"/>
                    </a:lnTo>
                    <a:lnTo>
                      <a:pt x="521" y="239"/>
                    </a:lnTo>
                    <a:lnTo>
                      <a:pt x="516" y="202"/>
                    </a:lnTo>
                    <a:lnTo>
                      <a:pt x="507" y="166"/>
                    </a:lnTo>
                    <a:lnTo>
                      <a:pt x="497" y="133"/>
                    </a:lnTo>
                    <a:lnTo>
                      <a:pt x="482" y="99"/>
                    </a:lnTo>
                    <a:lnTo>
                      <a:pt x="465" y="68"/>
                    </a:lnTo>
                    <a:lnTo>
                      <a:pt x="445" y="38"/>
                    </a:lnTo>
                    <a:lnTo>
                      <a:pt x="422" y="11"/>
                    </a:lnTo>
                    <a:lnTo>
                      <a:pt x="403" y="4"/>
                    </a:lnTo>
                    <a:lnTo>
                      <a:pt x="386" y="0"/>
                    </a:lnTo>
                    <a:close/>
                  </a:path>
                </a:pathLst>
              </a:custGeom>
              <a:solidFill>
                <a:srgbClr val="67FF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1" name="Freeform 120"/>
              <p:cNvSpPr>
                <a:spLocks/>
              </p:cNvSpPr>
              <p:nvPr/>
            </p:nvSpPr>
            <p:spPr bwMode="auto">
              <a:xfrm>
                <a:off x="3977" y="1163"/>
                <a:ext cx="99" cy="141"/>
              </a:xfrm>
              <a:custGeom>
                <a:avLst/>
                <a:gdLst>
                  <a:gd name="T0" fmla="*/ 1 w 498"/>
                  <a:gd name="T1" fmla="*/ 0 h 704"/>
                  <a:gd name="T2" fmla="*/ 1 w 498"/>
                  <a:gd name="T3" fmla="*/ 0 h 704"/>
                  <a:gd name="T4" fmla="*/ 1 w 498"/>
                  <a:gd name="T5" fmla="*/ 0 h 704"/>
                  <a:gd name="T6" fmla="*/ 1 w 498"/>
                  <a:gd name="T7" fmla="*/ 0 h 704"/>
                  <a:gd name="T8" fmla="*/ 1 w 498"/>
                  <a:gd name="T9" fmla="*/ 0 h 704"/>
                  <a:gd name="T10" fmla="*/ 1 w 498"/>
                  <a:gd name="T11" fmla="*/ 0 h 704"/>
                  <a:gd name="T12" fmla="*/ 1 w 498"/>
                  <a:gd name="T13" fmla="*/ 0 h 704"/>
                  <a:gd name="T14" fmla="*/ 1 w 498"/>
                  <a:gd name="T15" fmla="*/ 0 h 704"/>
                  <a:gd name="T16" fmla="*/ 1 w 498"/>
                  <a:gd name="T17" fmla="*/ 1 h 704"/>
                  <a:gd name="T18" fmla="*/ 1 w 498"/>
                  <a:gd name="T19" fmla="*/ 1 h 704"/>
                  <a:gd name="T20" fmla="*/ 1 w 498"/>
                  <a:gd name="T21" fmla="*/ 1 h 704"/>
                  <a:gd name="T22" fmla="*/ 1 w 498"/>
                  <a:gd name="T23" fmla="*/ 1 h 704"/>
                  <a:gd name="T24" fmla="*/ 1 w 498"/>
                  <a:gd name="T25" fmla="*/ 1 h 704"/>
                  <a:gd name="T26" fmla="*/ 1 w 498"/>
                  <a:gd name="T27" fmla="*/ 1 h 704"/>
                  <a:gd name="T28" fmla="*/ 0 w 498"/>
                  <a:gd name="T29" fmla="*/ 1 h 704"/>
                  <a:gd name="T30" fmla="*/ 0 w 498"/>
                  <a:gd name="T31" fmla="*/ 1 h 704"/>
                  <a:gd name="T32" fmla="*/ 0 w 498"/>
                  <a:gd name="T33" fmla="*/ 1 h 704"/>
                  <a:gd name="T34" fmla="*/ 0 w 498"/>
                  <a:gd name="T35" fmla="*/ 1 h 704"/>
                  <a:gd name="T36" fmla="*/ 0 w 498"/>
                  <a:gd name="T37" fmla="*/ 1 h 704"/>
                  <a:gd name="T38" fmla="*/ 0 w 498"/>
                  <a:gd name="T39" fmla="*/ 1 h 704"/>
                  <a:gd name="T40" fmla="*/ 0 w 498"/>
                  <a:gd name="T41" fmla="*/ 1 h 704"/>
                  <a:gd name="T42" fmla="*/ 0 w 498"/>
                  <a:gd name="T43" fmla="*/ 1 h 704"/>
                  <a:gd name="T44" fmla="*/ 0 w 498"/>
                  <a:gd name="T45" fmla="*/ 1 h 704"/>
                  <a:gd name="T46" fmla="*/ 0 w 498"/>
                  <a:gd name="T47" fmla="*/ 1 h 704"/>
                  <a:gd name="T48" fmla="*/ 0 w 498"/>
                  <a:gd name="T49" fmla="*/ 1 h 704"/>
                  <a:gd name="T50" fmla="*/ 0 w 498"/>
                  <a:gd name="T51" fmla="*/ 1 h 704"/>
                  <a:gd name="T52" fmla="*/ 0 w 498"/>
                  <a:gd name="T53" fmla="*/ 1 h 704"/>
                  <a:gd name="T54" fmla="*/ 0 w 498"/>
                  <a:gd name="T55" fmla="*/ 1 h 704"/>
                  <a:gd name="T56" fmla="*/ 0 w 498"/>
                  <a:gd name="T57" fmla="*/ 1 h 704"/>
                  <a:gd name="T58" fmla="*/ 0 w 498"/>
                  <a:gd name="T59" fmla="*/ 1 h 704"/>
                  <a:gd name="T60" fmla="*/ 0 w 498"/>
                  <a:gd name="T61" fmla="*/ 1 h 704"/>
                  <a:gd name="T62" fmla="*/ 1 w 498"/>
                  <a:gd name="T63" fmla="*/ 1 h 704"/>
                  <a:gd name="T64" fmla="*/ 1 w 498"/>
                  <a:gd name="T65" fmla="*/ 1 h 704"/>
                  <a:gd name="T66" fmla="*/ 1 w 498"/>
                  <a:gd name="T67" fmla="*/ 1 h 704"/>
                  <a:gd name="T68" fmla="*/ 1 w 498"/>
                  <a:gd name="T69" fmla="*/ 1 h 704"/>
                  <a:gd name="T70" fmla="*/ 1 w 498"/>
                  <a:gd name="T71" fmla="*/ 1 h 704"/>
                  <a:gd name="T72" fmla="*/ 1 w 498"/>
                  <a:gd name="T73" fmla="*/ 1 h 704"/>
                  <a:gd name="T74" fmla="*/ 1 w 498"/>
                  <a:gd name="T75" fmla="*/ 1 h 704"/>
                  <a:gd name="T76" fmla="*/ 1 w 498"/>
                  <a:gd name="T77" fmla="*/ 1 h 704"/>
                  <a:gd name="T78" fmla="*/ 1 w 498"/>
                  <a:gd name="T79" fmla="*/ 0 h 704"/>
                  <a:gd name="T80" fmla="*/ 1 w 498"/>
                  <a:gd name="T81" fmla="*/ 0 h 704"/>
                  <a:gd name="T82" fmla="*/ 1 w 498"/>
                  <a:gd name="T83" fmla="*/ 0 h 704"/>
                  <a:gd name="T84" fmla="*/ 1 w 498"/>
                  <a:gd name="T85" fmla="*/ 0 h 704"/>
                  <a:gd name="T86" fmla="*/ 1 w 498"/>
                  <a:gd name="T87" fmla="*/ 0 h 704"/>
                  <a:gd name="T88" fmla="*/ 1 w 498"/>
                  <a:gd name="T89" fmla="*/ 0 h 7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8"/>
                  <a:gd name="T136" fmla="*/ 0 h 704"/>
                  <a:gd name="T137" fmla="*/ 498 w 498"/>
                  <a:gd name="T138" fmla="*/ 704 h 7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8" h="704">
                    <a:moveTo>
                      <a:pt x="452" y="29"/>
                    </a:moveTo>
                    <a:lnTo>
                      <a:pt x="432" y="12"/>
                    </a:lnTo>
                    <a:lnTo>
                      <a:pt x="411" y="0"/>
                    </a:lnTo>
                    <a:lnTo>
                      <a:pt x="426" y="24"/>
                    </a:lnTo>
                    <a:lnTo>
                      <a:pt x="439" y="52"/>
                    </a:lnTo>
                    <a:lnTo>
                      <a:pt x="449" y="79"/>
                    </a:lnTo>
                    <a:lnTo>
                      <a:pt x="459" y="108"/>
                    </a:lnTo>
                    <a:lnTo>
                      <a:pt x="466" y="138"/>
                    </a:lnTo>
                    <a:lnTo>
                      <a:pt x="471" y="168"/>
                    </a:lnTo>
                    <a:lnTo>
                      <a:pt x="475" y="200"/>
                    </a:lnTo>
                    <a:lnTo>
                      <a:pt x="476" y="233"/>
                    </a:lnTo>
                    <a:lnTo>
                      <a:pt x="475" y="238"/>
                    </a:lnTo>
                    <a:lnTo>
                      <a:pt x="475" y="243"/>
                    </a:lnTo>
                    <a:lnTo>
                      <a:pt x="475" y="255"/>
                    </a:lnTo>
                    <a:lnTo>
                      <a:pt x="474" y="277"/>
                    </a:lnTo>
                    <a:lnTo>
                      <a:pt x="471" y="287"/>
                    </a:lnTo>
                    <a:lnTo>
                      <a:pt x="470" y="299"/>
                    </a:lnTo>
                    <a:lnTo>
                      <a:pt x="467" y="321"/>
                    </a:lnTo>
                    <a:lnTo>
                      <a:pt x="461" y="342"/>
                    </a:lnTo>
                    <a:lnTo>
                      <a:pt x="457" y="363"/>
                    </a:lnTo>
                    <a:lnTo>
                      <a:pt x="443" y="404"/>
                    </a:lnTo>
                    <a:lnTo>
                      <a:pt x="424" y="443"/>
                    </a:lnTo>
                    <a:lnTo>
                      <a:pt x="412" y="461"/>
                    </a:lnTo>
                    <a:lnTo>
                      <a:pt x="401" y="480"/>
                    </a:lnTo>
                    <a:lnTo>
                      <a:pt x="387" y="497"/>
                    </a:lnTo>
                    <a:lnTo>
                      <a:pt x="374" y="515"/>
                    </a:lnTo>
                    <a:lnTo>
                      <a:pt x="344" y="549"/>
                    </a:lnTo>
                    <a:lnTo>
                      <a:pt x="326" y="564"/>
                    </a:lnTo>
                    <a:lnTo>
                      <a:pt x="317" y="571"/>
                    </a:lnTo>
                    <a:lnTo>
                      <a:pt x="313" y="574"/>
                    </a:lnTo>
                    <a:lnTo>
                      <a:pt x="309" y="579"/>
                    </a:lnTo>
                    <a:lnTo>
                      <a:pt x="291" y="592"/>
                    </a:lnTo>
                    <a:lnTo>
                      <a:pt x="274" y="606"/>
                    </a:lnTo>
                    <a:lnTo>
                      <a:pt x="255" y="617"/>
                    </a:lnTo>
                    <a:lnTo>
                      <a:pt x="237" y="629"/>
                    </a:lnTo>
                    <a:lnTo>
                      <a:pt x="198" y="648"/>
                    </a:lnTo>
                    <a:lnTo>
                      <a:pt x="157" y="662"/>
                    </a:lnTo>
                    <a:lnTo>
                      <a:pt x="136" y="666"/>
                    </a:lnTo>
                    <a:lnTo>
                      <a:pt x="115" y="672"/>
                    </a:lnTo>
                    <a:lnTo>
                      <a:pt x="92" y="675"/>
                    </a:lnTo>
                    <a:lnTo>
                      <a:pt x="81" y="676"/>
                    </a:lnTo>
                    <a:lnTo>
                      <a:pt x="71" y="679"/>
                    </a:lnTo>
                    <a:lnTo>
                      <a:pt x="48" y="680"/>
                    </a:lnTo>
                    <a:lnTo>
                      <a:pt x="37" y="680"/>
                    </a:lnTo>
                    <a:lnTo>
                      <a:pt x="31" y="680"/>
                    </a:lnTo>
                    <a:lnTo>
                      <a:pt x="27" y="681"/>
                    </a:lnTo>
                    <a:lnTo>
                      <a:pt x="0" y="681"/>
                    </a:lnTo>
                    <a:lnTo>
                      <a:pt x="20" y="692"/>
                    </a:lnTo>
                    <a:lnTo>
                      <a:pt x="41" y="704"/>
                    </a:lnTo>
                    <a:lnTo>
                      <a:pt x="63" y="701"/>
                    </a:lnTo>
                    <a:lnTo>
                      <a:pt x="86" y="699"/>
                    </a:lnTo>
                    <a:lnTo>
                      <a:pt x="107" y="694"/>
                    </a:lnTo>
                    <a:lnTo>
                      <a:pt x="130" y="691"/>
                    </a:lnTo>
                    <a:lnTo>
                      <a:pt x="150" y="685"/>
                    </a:lnTo>
                    <a:lnTo>
                      <a:pt x="155" y="683"/>
                    </a:lnTo>
                    <a:lnTo>
                      <a:pt x="157" y="682"/>
                    </a:lnTo>
                    <a:lnTo>
                      <a:pt x="160" y="682"/>
                    </a:lnTo>
                    <a:lnTo>
                      <a:pt x="172" y="680"/>
                    </a:lnTo>
                    <a:lnTo>
                      <a:pt x="213" y="665"/>
                    </a:lnTo>
                    <a:lnTo>
                      <a:pt x="251" y="645"/>
                    </a:lnTo>
                    <a:lnTo>
                      <a:pt x="269" y="633"/>
                    </a:lnTo>
                    <a:lnTo>
                      <a:pt x="289" y="622"/>
                    </a:lnTo>
                    <a:lnTo>
                      <a:pt x="306" y="608"/>
                    </a:lnTo>
                    <a:lnTo>
                      <a:pt x="324" y="595"/>
                    </a:lnTo>
                    <a:lnTo>
                      <a:pt x="358" y="564"/>
                    </a:lnTo>
                    <a:lnTo>
                      <a:pt x="390" y="528"/>
                    </a:lnTo>
                    <a:lnTo>
                      <a:pt x="403" y="509"/>
                    </a:lnTo>
                    <a:lnTo>
                      <a:pt x="418" y="490"/>
                    </a:lnTo>
                    <a:lnTo>
                      <a:pt x="442" y="452"/>
                    </a:lnTo>
                    <a:lnTo>
                      <a:pt x="452" y="431"/>
                    </a:lnTo>
                    <a:lnTo>
                      <a:pt x="457" y="421"/>
                    </a:lnTo>
                    <a:lnTo>
                      <a:pt x="462" y="412"/>
                    </a:lnTo>
                    <a:lnTo>
                      <a:pt x="477" y="369"/>
                    </a:lnTo>
                    <a:lnTo>
                      <a:pt x="483" y="346"/>
                    </a:lnTo>
                    <a:lnTo>
                      <a:pt x="485" y="335"/>
                    </a:lnTo>
                    <a:lnTo>
                      <a:pt x="485" y="332"/>
                    </a:lnTo>
                    <a:lnTo>
                      <a:pt x="486" y="329"/>
                    </a:lnTo>
                    <a:lnTo>
                      <a:pt x="488" y="325"/>
                    </a:lnTo>
                    <a:lnTo>
                      <a:pt x="495" y="280"/>
                    </a:lnTo>
                    <a:lnTo>
                      <a:pt x="495" y="267"/>
                    </a:lnTo>
                    <a:lnTo>
                      <a:pt x="496" y="256"/>
                    </a:lnTo>
                    <a:lnTo>
                      <a:pt x="498" y="233"/>
                    </a:lnTo>
                    <a:lnTo>
                      <a:pt x="496" y="205"/>
                    </a:lnTo>
                    <a:lnTo>
                      <a:pt x="494" y="178"/>
                    </a:lnTo>
                    <a:lnTo>
                      <a:pt x="491" y="150"/>
                    </a:lnTo>
                    <a:lnTo>
                      <a:pt x="486" y="125"/>
                    </a:lnTo>
                    <a:lnTo>
                      <a:pt x="479" y="99"/>
                    </a:lnTo>
                    <a:lnTo>
                      <a:pt x="471" y="75"/>
                    </a:lnTo>
                    <a:lnTo>
                      <a:pt x="462" y="52"/>
                    </a:lnTo>
                    <a:lnTo>
                      <a:pt x="452" y="29"/>
                    </a:lnTo>
                    <a:close/>
                  </a:path>
                </a:pathLst>
              </a:custGeom>
              <a:solidFill>
                <a:srgbClr val="4FF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2" name="Freeform 121"/>
              <p:cNvSpPr>
                <a:spLocks/>
              </p:cNvSpPr>
              <p:nvPr/>
            </p:nvSpPr>
            <p:spPr bwMode="auto">
              <a:xfrm>
                <a:off x="3970" y="1159"/>
                <a:ext cx="102" cy="141"/>
              </a:xfrm>
              <a:custGeom>
                <a:avLst/>
                <a:gdLst>
                  <a:gd name="T0" fmla="*/ 1 w 507"/>
                  <a:gd name="T1" fmla="*/ 0 h 701"/>
                  <a:gd name="T2" fmla="*/ 1 w 507"/>
                  <a:gd name="T3" fmla="*/ 0 h 701"/>
                  <a:gd name="T4" fmla="*/ 1 w 507"/>
                  <a:gd name="T5" fmla="*/ 0 h 701"/>
                  <a:gd name="T6" fmla="*/ 1 w 507"/>
                  <a:gd name="T7" fmla="*/ 0 h 701"/>
                  <a:gd name="T8" fmla="*/ 1 w 507"/>
                  <a:gd name="T9" fmla="*/ 0 h 701"/>
                  <a:gd name="T10" fmla="*/ 1 w 507"/>
                  <a:gd name="T11" fmla="*/ 0 h 701"/>
                  <a:gd name="T12" fmla="*/ 1 w 507"/>
                  <a:gd name="T13" fmla="*/ 1 h 701"/>
                  <a:gd name="T14" fmla="*/ 1 w 507"/>
                  <a:gd name="T15" fmla="*/ 1 h 701"/>
                  <a:gd name="T16" fmla="*/ 1 w 507"/>
                  <a:gd name="T17" fmla="*/ 1 h 701"/>
                  <a:gd name="T18" fmla="*/ 1 w 507"/>
                  <a:gd name="T19" fmla="*/ 1 h 701"/>
                  <a:gd name="T20" fmla="*/ 1 w 507"/>
                  <a:gd name="T21" fmla="*/ 1 h 701"/>
                  <a:gd name="T22" fmla="*/ 1 w 507"/>
                  <a:gd name="T23" fmla="*/ 1 h 701"/>
                  <a:gd name="T24" fmla="*/ 1 w 507"/>
                  <a:gd name="T25" fmla="*/ 1 h 701"/>
                  <a:gd name="T26" fmla="*/ 1 w 507"/>
                  <a:gd name="T27" fmla="*/ 1 h 701"/>
                  <a:gd name="T28" fmla="*/ 1 w 507"/>
                  <a:gd name="T29" fmla="*/ 1 h 701"/>
                  <a:gd name="T30" fmla="*/ 0 w 507"/>
                  <a:gd name="T31" fmla="*/ 1 h 701"/>
                  <a:gd name="T32" fmla="*/ 0 w 507"/>
                  <a:gd name="T33" fmla="*/ 1 h 701"/>
                  <a:gd name="T34" fmla="*/ 0 w 507"/>
                  <a:gd name="T35" fmla="*/ 1 h 701"/>
                  <a:gd name="T36" fmla="*/ 0 w 507"/>
                  <a:gd name="T37" fmla="*/ 1 h 701"/>
                  <a:gd name="T38" fmla="*/ 0 w 507"/>
                  <a:gd name="T39" fmla="*/ 1 h 701"/>
                  <a:gd name="T40" fmla="*/ 0 w 507"/>
                  <a:gd name="T41" fmla="*/ 1 h 701"/>
                  <a:gd name="T42" fmla="*/ 0 w 507"/>
                  <a:gd name="T43" fmla="*/ 1 h 701"/>
                  <a:gd name="T44" fmla="*/ 0 w 507"/>
                  <a:gd name="T45" fmla="*/ 1 h 701"/>
                  <a:gd name="T46" fmla="*/ 0 w 507"/>
                  <a:gd name="T47" fmla="*/ 1 h 701"/>
                  <a:gd name="T48" fmla="*/ 0 w 507"/>
                  <a:gd name="T49" fmla="*/ 1 h 701"/>
                  <a:gd name="T50" fmla="*/ 0 w 507"/>
                  <a:gd name="T51" fmla="*/ 1 h 701"/>
                  <a:gd name="T52" fmla="*/ 0 w 507"/>
                  <a:gd name="T53" fmla="*/ 1 h 701"/>
                  <a:gd name="T54" fmla="*/ 0 w 507"/>
                  <a:gd name="T55" fmla="*/ 1 h 701"/>
                  <a:gd name="T56" fmla="*/ 0 w 507"/>
                  <a:gd name="T57" fmla="*/ 1 h 701"/>
                  <a:gd name="T58" fmla="*/ 0 w 507"/>
                  <a:gd name="T59" fmla="*/ 1 h 701"/>
                  <a:gd name="T60" fmla="*/ 1 w 507"/>
                  <a:gd name="T61" fmla="*/ 1 h 701"/>
                  <a:gd name="T62" fmla="*/ 1 w 507"/>
                  <a:gd name="T63" fmla="*/ 1 h 701"/>
                  <a:gd name="T64" fmla="*/ 1 w 507"/>
                  <a:gd name="T65" fmla="*/ 1 h 701"/>
                  <a:gd name="T66" fmla="*/ 1 w 507"/>
                  <a:gd name="T67" fmla="*/ 1 h 701"/>
                  <a:gd name="T68" fmla="*/ 1 w 507"/>
                  <a:gd name="T69" fmla="*/ 1 h 701"/>
                  <a:gd name="T70" fmla="*/ 1 w 507"/>
                  <a:gd name="T71" fmla="*/ 1 h 701"/>
                  <a:gd name="T72" fmla="*/ 1 w 507"/>
                  <a:gd name="T73" fmla="*/ 1 h 701"/>
                  <a:gd name="T74" fmla="*/ 1 w 507"/>
                  <a:gd name="T75" fmla="*/ 1 h 701"/>
                  <a:gd name="T76" fmla="*/ 1 w 507"/>
                  <a:gd name="T77" fmla="*/ 0 h 701"/>
                  <a:gd name="T78" fmla="*/ 1 w 507"/>
                  <a:gd name="T79" fmla="*/ 0 h 701"/>
                  <a:gd name="T80" fmla="*/ 1 w 507"/>
                  <a:gd name="T81" fmla="*/ 0 h 701"/>
                  <a:gd name="T82" fmla="*/ 1 w 507"/>
                  <a:gd name="T83" fmla="*/ 0 h 701"/>
                  <a:gd name="T84" fmla="*/ 1 w 507"/>
                  <a:gd name="T85" fmla="*/ 0 h 701"/>
                  <a:gd name="T86" fmla="*/ 1 w 507"/>
                  <a:gd name="T87" fmla="*/ 0 h 701"/>
                  <a:gd name="T88" fmla="*/ 1 w 507"/>
                  <a:gd name="T89" fmla="*/ 0 h 7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7"/>
                  <a:gd name="T136" fmla="*/ 0 h 701"/>
                  <a:gd name="T137" fmla="*/ 507 w 507"/>
                  <a:gd name="T138" fmla="*/ 701 h 7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7" h="701">
                    <a:moveTo>
                      <a:pt x="442" y="20"/>
                    </a:moveTo>
                    <a:lnTo>
                      <a:pt x="424" y="9"/>
                    </a:lnTo>
                    <a:lnTo>
                      <a:pt x="406" y="0"/>
                    </a:lnTo>
                    <a:lnTo>
                      <a:pt x="424" y="27"/>
                    </a:lnTo>
                    <a:lnTo>
                      <a:pt x="441" y="56"/>
                    </a:lnTo>
                    <a:lnTo>
                      <a:pt x="455" y="85"/>
                    </a:lnTo>
                    <a:lnTo>
                      <a:pt x="467" y="117"/>
                    </a:lnTo>
                    <a:lnTo>
                      <a:pt x="475" y="149"/>
                    </a:lnTo>
                    <a:lnTo>
                      <a:pt x="482" y="183"/>
                    </a:lnTo>
                    <a:lnTo>
                      <a:pt x="485" y="217"/>
                    </a:lnTo>
                    <a:lnTo>
                      <a:pt x="488" y="253"/>
                    </a:lnTo>
                    <a:lnTo>
                      <a:pt x="485" y="296"/>
                    </a:lnTo>
                    <a:lnTo>
                      <a:pt x="482" y="317"/>
                    </a:lnTo>
                    <a:lnTo>
                      <a:pt x="480" y="338"/>
                    </a:lnTo>
                    <a:lnTo>
                      <a:pt x="476" y="347"/>
                    </a:lnTo>
                    <a:lnTo>
                      <a:pt x="474" y="357"/>
                    </a:lnTo>
                    <a:lnTo>
                      <a:pt x="470" y="378"/>
                    </a:lnTo>
                    <a:lnTo>
                      <a:pt x="456" y="416"/>
                    </a:lnTo>
                    <a:lnTo>
                      <a:pt x="438" y="453"/>
                    </a:lnTo>
                    <a:lnTo>
                      <a:pt x="426" y="470"/>
                    </a:lnTo>
                    <a:lnTo>
                      <a:pt x="416" y="488"/>
                    </a:lnTo>
                    <a:lnTo>
                      <a:pt x="390" y="522"/>
                    </a:lnTo>
                    <a:lnTo>
                      <a:pt x="375" y="538"/>
                    </a:lnTo>
                    <a:lnTo>
                      <a:pt x="371" y="541"/>
                    </a:lnTo>
                    <a:lnTo>
                      <a:pt x="367" y="546"/>
                    </a:lnTo>
                    <a:lnTo>
                      <a:pt x="361" y="555"/>
                    </a:lnTo>
                    <a:lnTo>
                      <a:pt x="352" y="561"/>
                    </a:lnTo>
                    <a:lnTo>
                      <a:pt x="347" y="565"/>
                    </a:lnTo>
                    <a:lnTo>
                      <a:pt x="344" y="569"/>
                    </a:lnTo>
                    <a:lnTo>
                      <a:pt x="328" y="584"/>
                    </a:lnTo>
                    <a:lnTo>
                      <a:pt x="294" y="610"/>
                    </a:lnTo>
                    <a:lnTo>
                      <a:pt x="275" y="620"/>
                    </a:lnTo>
                    <a:lnTo>
                      <a:pt x="258" y="632"/>
                    </a:lnTo>
                    <a:lnTo>
                      <a:pt x="222" y="650"/>
                    </a:lnTo>
                    <a:lnTo>
                      <a:pt x="202" y="657"/>
                    </a:lnTo>
                    <a:lnTo>
                      <a:pt x="182" y="663"/>
                    </a:lnTo>
                    <a:lnTo>
                      <a:pt x="162" y="668"/>
                    </a:lnTo>
                    <a:lnTo>
                      <a:pt x="152" y="670"/>
                    </a:lnTo>
                    <a:lnTo>
                      <a:pt x="143" y="674"/>
                    </a:lnTo>
                    <a:lnTo>
                      <a:pt x="131" y="675"/>
                    </a:lnTo>
                    <a:lnTo>
                      <a:pt x="121" y="677"/>
                    </a:lnTo>
                    <a:lnTo>
                      <a:pt x="101" y="680"/>
                    </a:lnTo>
                    <a:lnTo>
                      <a:pt x="58" y="683"/>
                    </a:lnTo>
                    <a:lnTo>
                      <a:pt x="27" y="682"/>
                    </a:lnTo>
                    <a:lnTo>
                      <a:pt x="0" y="679"/>
                    </a:lnTo>
                    <a:lnTo>
                      <a:pt x="31" y="701"/>
                    </a:lnTo>
                    <a:lnTo>
                      <a:pt x="58" y="701"/>
                    </a:lnTo>
                    <a:lnTo>
                      <a:pt x="62" y="700"/>
                    </a:lnTo>
                    <a:lnTo>
                      <a:pt x="68" y="700"/>
                    </a:lnTo>
                    <a:lnTo>
                      <a:pt x="79" y="700"/>
                    </a:lnTo>
                    <a:lnTo>
                      <a:pt x="102" y="699"/>
                    </a:lnTo>
                    <a:lnTo>
                      <a:pt x="112" y="696"/>
                    </a:lnTo>
                    <a:lnTo>
                      <a:pt x="123" y="695"/>
                    </a:lnTo>
                    <a:lnTo>
                      <a:pt x="146" y="692"/>
                    </a:lnTo>
                    <a:lnTo>
                      <a:pt x="167" y="686"/>
                    </a:lnTo>
                    <a:lnTo>
                      <a:pt x="188" y="682"/>
                    </a:lnTo>
                    <a:lnTo>
                      <a:pt x="229" y="668"/>
                    </a:lnTo>
                    <a:lnTo>
                      <a:pt x="268" y="649"/>
                    </a:lnTo>
                    <a:lnTo>
                      <a:pt x="286" y="637"/>
                    </a:lnTo>
                    <a:lnTo>
                      <a:pt x="305" y="626"/>
                    </a:lnTo>
                    <a:lnTo>
                      <a:pt x="322" y="612"/>
                    </a:lnTo>
                    <a:lnTo>
                      <a:pt x="340" y="599"/>
                    </a:lnTo>
                    <a:lnTo>
                      <a:pt x="344" y="594"/>
                    </a:lnTo>
                    <a:lnTo>
                      <a:pt x="348" y="591"/>
                    </a:lnTo>
                    <a:lnTo>
                      <a:pt x="357" y="584"/>
                    </a:lnTo>
                    <a:lnTo>
                      <a:pt x="375" y="569"/>
                    </a:lnTo>
                    <a:lnTo>
                      <a:pt x="405" y="535"/>
                    </a:lnTo>
                    <a:lnTo>
                      <a:pt x="418" y="517"/>
                    </a:lnTo>
                    <a:lnTo>
                      <a:pt x="432" y="500"/>
                    </a:lnTo>
                    <a:lnTo>
                      <a:pt x="443" y="481"/>
                    </a:lnTo>
                    <a:lnTo>
                      <a:pt x="455" y="463"/>
                    </a:lnTo>
                    <a:lnTo>
                      <a:pt x="474" y="424"/>
                    </a:lnTo>
                    <a:lnTo>
                      <a:pt x="488" y="383"/>
                    </a:lnTo>
                    <a:lnTo>
                      <a:pt x="492" y="362"/>
                    </a:lnTo>
                    <a:lnTo>
                      <a:pt x="498" y="341"/>
                    </a:lnTo>
                    <a:lnTo>
                      <a:pt x="501" y="319"/>
                    </a:lnTo>
                    <a:lnTo>
                      <a:pt x="502" y="307"/>
                    </a:lnTo>
                    <a:lnTo>
                      <a:pt x="505" y="297"/>
                    </a:lnTo>
                    <a:lnTo>
                      <a:pt x="506" y="275"/>
                    </a:lnTo>
                    <a:lnTo>
                      <a:pt x="506" y="263"/>
                    </a:lnTo>
                    <a:lnTo>
                      <a:pt x="506" y="258"/>
                    </a:lnTo>
                    <a:lnTo>
                      <a:pt x="507" y="253"/>
                    </a:lnTo>
                    <a:lnTo>
                      <a:pt x="506" y="220"/>
                    </a:lnTo>
                    <a:lnTo>
                      <a:pt x="502" y="188"/>
                    </a:lnTo>
                    <a:lnTo>
                      <a:pt x="497" y="158"/>
                    </a:lnTo>
                    <a:lnTo>
                      <a:pt x="490" y="128"/>
                    </a:lnTo>
                    <a:lnTo>
                      <a:pt x="480" y="99"/>
                    </a:lnTo>
                    <a:lnTo>
                      <a:pt x="470" y="72"/>
                    </a:lnTo>
                    <a:lnTo>
                      <a:pt x="457" y="44"/>
                    </a:lnTo>
                    <a:lnTo>
                      <a:pt x="442" y="20"/>
                    </a:lnTo>
                    <a:close/>
                  </a:path>
                </a:pathLst>
              </a:custGeom>
              <a:solidFill>
                <a:srgbClr val="57FF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3" name="Freeform 122"/>
              <p:cNvSpPr>
                <a:spLocks/>
              </p:cNvSpPr>
              <p:nvPr/>
            </p:nvSpPr>
            <p:spPr bwMode="auto">
              <a:xfrm>
                <a:off x="3964" y="1157"/>
                <a:ext cx="104" cy="139"/>
              </a:xfrm>
              <a:custGeom>
                <a:avLst/>
                <a:gdLst>
                  <a:gd name="T0" fmla="*/ 1 w 521"/>
                  <a:gd name="T1" fmla="*/ 0 h 696"/>
                  <a:gd name="T2" fmla="*/ 1 w 521"/>
                  <a:gd name="T3" fmla="*/ 0 h 696"/>
                  <a:gd name="T4" fmla="*/ 1 w 521"/>
                  <a:gd name="T5" fmla="*/ 0 h 696"/>
                  <a:gd name="T6" fmla="*/ 1 w 521"/>
                  <a:gd name="T7" fmla="*/ 0 h 696"/>
                  <a:gd name="T8" fmla="*/ 1 w 521"/>
                  <a:gd name="T9" fmla="*/ 0 h 696"/>
                  <a:gd name="T10" fmla="*/ 1 w 521"/>
                  <a:gd name="T11" fmla="*/ 0 h 696"/>
                  <a:gd name="T12" fmla="*/ 1 w 521"/>
                  <a:gd name="T13" fmla="*/ 1 h 696"/>
                  <a:gd name="T14" fmla="*/ 1 w 521"/>
                  <a:gd name="T15" fmla="*/ 1 h 696"/>
                  <a:gd name="T16" fmla="*/ 1 w 521"/>
                  <a:gd name="T17" fmla="*/ 1 h 696"/>
                  <a:gd name="T18" fmla="*/ 1 w 521"/>
                  <a:gd name="T19" fmla="*/ 1 h 696"/>
                  <a:gd name="T20" fmla="*/ 1 w 521"/>
                  <a:gd name="T21" fmla="*/ 1 h 696"/>
                  <a:gd name="T22" fmla="*/ 1 w 521"/>
                  <a:gd name="T23" fmla="*/ 1 h 696"/>
                  <a:gd name="T24" fmla="*/ 1 w 521"/>
                  <a:gd name="T25" fmla="*/ 1 h 696"/>
                  <a:gd name="T26" fmla="*/ 1 w 521"/>
                  <a:gd name="T27" fmla="*/ 1 h 696"/>
                  <a:gd name="T28" fmla="*/ 0 w 521"/>
                  <a:gd name="T29" fmla="*/ 1 h 696"/>
                  <a:gd name="T30" fmla="*/ 0 w 521"/>
                  <a:gd name="T31" fmla="*/ 1 h 696"/>
                  <a:gd name="T32" fmla="*/ 0 w 521"/>
                  <a:gd name="T33" fmla="*/ 1 h 696"/>
                  <a:gd name="T34" fmla="*/ 0 w 521"/>
                  <a:gd name="T35" fmla="*/ 1 h 696"/>
                  <a:gd name="T36" fmla="*/ 0 w 521"/>
                  <a:gd name="T37" fmla="*/ 1 h 696"/>
                  <a:gd name="T38" fmla="*/ 0 w 521"/>
                  <a:gd name="T39" fmla="*/ 1 h 696"/>
                  <a:gd name="T40" fmla="*/ 0 w 521"/>
                  <a:gd name="T41" fmla="*/ 1 h 696"/>
                  <a:gd name="T42" fmla="*/ 0 w 521"/>
                  <a:gd name="T43" fmla="*/ 1 h 696"/>
                  <a:gd name="T44" fmla="*/ 0 w 521"/>
                  <a:gd name="T45" fmla="*/ 1 h 696"/>
                  <a:gd name="T46" fmla="*/ 0 w 521"/>
                  <a:gd name="T47" fmla="*/ 1 h 696"/>
                  <a:gd name="T48" fmla="*/ 0 w 521"/>
                  <a:gd name="T49" fmla="*/ 1 h 696"/>
                  <a:gd name="T50" fmla="*/ 0 w 521"/>
                  <a:gd name="T51" fmla="*/ 1 h 696"/>
                  <a:gd name="T52" fmla="*/ 0 w 521"/>
                  <a:gd name="T53" fmla="*/ 1 h 696"/>
                  <a:gd name="T54" fmla="*/ 0 w 521"/>
                  <a:gd name="T55" fmla="*/ 1 h 696"/>
                  <a:gd name="T56" fmla="*/ 0 w 521"/>
                  <a:gd name="T57" fmla="*/ 1 h 696"/>
                  <a:gd name="T58" fmla="*/ 1 w 521"/>
                  <a:gd name="T59" fmla="*/ 1 h 696"/>
                  <a:gd name="T60" fmla="*/ 1 w 521"/>
                  <a:gd name="T61" fmla="*/ 1 h 696"/>
                  <a:gd name="T62" fmla="*/ 1 w 521"/>
                  <a:gd name="T63" fmla="*/ 1 h 696"/>
                  <a:gd name="T64" fmla="*/ 1 w 521"/>
                  <a:gd name="T65" fmla="*/ 1 h 696"/>
                  <a:gd name="T66" fmla="*/ 1 w 521"/>
                  <a:gd name="T67" fmla="*/ 1 h 696"/>
                  <a:gd name="T68" fmla="*/ 1 w 521"/>
                  <a:gd name="T69" fmla="*/ 1 h 696"/>
                  <a:gd name="T70" fmla="*/ 1 w 521"/>
                  <a:gd name="T71" fmla="*/ 1 h 696"/>
                  <a:gd name="T72" fmla="*/ 1 w 521"/>
                  <a:gd name="T73" fmla="*/ 1 h 696"/>
                  <a:gd name="T74" fmla="*/ 1 w 521"/>
                  <a:gd name="T75" fmla="*/ 1 h 696"/>
                  <a:gd name="T76" fmla="*/ 1 w 521"/>
                  <a:gd name="T77" fmla="*/ 1 h 696"/>
                  <a:gd name="T78" fmla="*/ 1 w 521"/>
                  <a:gd name="T79" fmla="*/ 0 h 696"/>
                  <a:gd name="T80" fmla="*/ 1 w 521"/>
                  <a:gd name="T81" fmla="*/ 0 h 696"/>
                  <a:gd name="T82" fmla="*/ 1 w 521"/>
                  <a:gd name="T83" fmla="*/ 0 h 696"/>
                  <a:gd name="T84" fmla="*/ 1 w 521"/>
                  <a:gd name="T85" fmla="*/ 0 h 696"/>
                  <a:gd name="T86" fmla="*/ 1 w 521"/>
                  <a:gd name="T87" fmla="*/ 0 h 6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696"/>
                  <a:gd name="T134" fmla="*/ 521 w 521"/>
                  <a:gd name="T135" fmla="*/ 696 h 6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696">
                    <a:moveTo>
                      <a:pt x="439" y="13"/>
                    </a:moveTo>
                    <a:lnTo>
                      <a:pt x="417" y="5"/>
                    </a:lnTo>
                    <a:lnTo>
                      <a:pt x="398" y="0"/>
                    </a:lnTo>
                    <a:lnTo>
                      <a:pt x="421" y="27"/>
                    </a:lnTo>
                    <a:lnTo>
                      <a:pt x="441" y="57"/>
                    </a:lnTo>
                    <a:lnTo>
                      <a:pt x="458" y="88"/>
                    </a:lnTo>
                    <a:lnTo>
                      <a:pt x="473" y="122"/>
                    </a:lnTo>
                    <a:lnTo>
                      <a:pt x="483" y="155"/>
                    </a:lnTo>
                    <a:lnTo>
                      <a:pt x="492" y="191"/>
                    </a:lnTo>
                    <a:lnTo>
                      <a:pt x="497" y="228"/>
                    </a:lnTo>
                    <a:lnTo>
                      <a:pt x="499" y="266"/>
                    </a:lnTo>
                    <a:lnTo>
                      <a:pt x="497" y="307"/>
                    </a:lnTo>
                    <a:lnTo>
                      <a:pt x="495" y="316"/>
                    </a:lnTo>
                    <a:lnTo>
                      <a:pt x="493" y="320"/>
                    </a:lnTo>
                    <a:lnTo>
                      <a:pt x="493" y="326"/>
                    </a:lnTo>
                    <a:lnTo>
                      <a:pt x="491" y="347"/>
                    </a:lnTo>
                    <a:lnTo>
                      <a:pt x="486" y="365"/>
                    </a:lnTo>
                    <a:lnTo>
                      <a:pt x="481" y="384"/>
                    </a:lnTo>
                    <a:lnTo>
                      <a:pt x="474" y="402"/>
                    </a:lnTo>
                    <a:lnTo>
                      <a:pt x="471" y="411"/>
                    </a:lnTo>
                    <a:lnTo>
                      <a:pt x="468" y="421"/>
                    </a:lnTo>
                    <a:lnTo>
                      <a:pt x="459" y="438"/>
                    </a:lnTo>
                    <a:lnTo>
                      <a:pt x="451" y="457"/>
                    </a:lnTo>
                    <a:lnTo>
                      <a:pt x="431" y="491"/>
                    </a:lnTo>
                    <a:lnTo>
                      <a:pt x="406" y="522"/>
                    </a:lnTo>
                    <a:lnTo>
                      <a:pt x="379" y="554"/>
                    </a:lnTo>
                    <a:lnTo>
                      <a:pt x="347" y="581"/>
                    </a:lnTo>
                    <a:lnTo>
                      <a:pt x="315" y="605"/>
                    </a:lnTo>
                    <a:lnTo>
                      <a:pt x="281" y="625"/>
                    </a:lnTo>
                    <a:lnTo>
                      <a:pt x="263" y="633"/>
                    </a:lnTo>
                    <a:lnTo>
                      <a:pt x="246" y="642"/>
                    </a:lnTo>
                    <a:lnTo>
                      <a:pt x="236" y="645"/>
                    </a:lnTo>
                    <a:lnTo>
                      <a:pt x="227" y="648"/>
                    </a:lnTo>
                    <a:lnTo>
                      <a:pt x="209" y="655"/>
                    </a:lnTo>
                    <a:lnTo>
                      <a:pt x="189" y="659"/>
                    </a:lnTo>
                    <a:lnTo>
                      <a:pt x="171" y="665"/>
                    </a:lnTo>
                    <a:lnTo>
                      <a:pt x="151" y="667"/>
                    </a:lnTo>
                    <a:lnTo>
                      <a:pt x="145" y="667"/>
                    </a:lnTo>
                    <a:lnTo>
                      <a:pt x="141" y="669"/>
                    </a:lnTo>
                    <a:lnTo>
                      <a:pt x="131" y="671"/>
                    </a:lnTo>
                    <a:lnTo>
                      <a:pt x="91" y="673"/>
                    </a:lnTo>
                    <a:lnTo>
                      <a:pt x="44" y="671"/>
                    </a:lnTo>
                    <a:lnTo>
                      <a:pt x="0" y="664"/>
                    </a:lnTo>
                    <a:lnTo>
                      <a:pt x="16" y="678"/>
                    </a:lnTo>
                    <a:lnTo>
                      <a:pt x="24" y="684"/>
                    </a:lnTo>
                    <a:lnTo>
                      <a:pt x="33" y="692"/>
                    </a:lnTo>
                    <a:lnTo>
                      <a:pt x="60" y="695"/>
                    </a:lnTo>
                    <a:lnTo>
                      <a:pt x="91" y="696"/>
                    </a:lnTo>
                    <a:lnTo>
                      <a:pt x="134" y="693"/>
                    </a:lnTo>
                    <a:lnTo>
                      <a:pt x="154" y="690"/>
                    </a:lnTo>
                    <a:lnTo>
                      <a:pt x="164" y="688"/>
                    </a:lnTo>
                    <a:lnTo>
                      <a:pt x="176" y="687"/>
                    </a:lnTo>
                    <a:lnTo>
                      <a:pt x="185" y="683"/>
                    </a:lnTo>
                    <a:lnTo>
                      <a:pt x="195" y="681"/>
                    </a:lnTo>
                    <a:lnTo>
                      <a:pt x="215" y="676"/>
                    </a:lnTo>
                    <a:lnTo>
                      <a:pt x="235" y="670"/>
                    </a:lnTo>
                    <a:lnTo>
                      <a:pt x="255" y="663"/>
                    </a:lnTo>
                    <a:lnTo>
                      <a:pt x="291" y="645"/>
                    </a:lnTo>
                    <a:lnTo>
                      <a:pt x="308" y="633"/>
                    </a:lnTo>
                    <a:lnTo>
                      <a:pt x="327" y="623"/>
                    </a:lnTo>
                    <a:lnTo>
                      <a:pt x="361" y="597"/>
                    </a:lnTo>
                    <a:lnTo>
                      <a:pt x="377" y="582"/>
                    </a:lnTo>
                    <a:lnTo>
                      <a:pt x="380" y="578"/>
                    </a:lnTo>
                    <a:lnTo>
                      <a:pt x="385" y="574"/>
                    </a:lnTo>
                    <a:lnTo>
                      <a:pt x="394" y="568"/>
                    </a:lnTo>
                    <a:lnTo>
                      <a:pt x="400" y="559"/>
                    </a:lnTo>
                    <a:lnTo>
                      <a:pt x="404" y="554"/>
                    </a:lnTo>
                    <a:lnTo>
                      <a:pt x="408" y="551"/>
                    </a:lnTo>
                    <a:lnTo>
                      <a:pt x="423" y="535"/>
                    </a:lnTo>
                    <a:lnTo>
                      <a:pt x="449" y="501"/>
                    </a:lnTo>
                    <a:lnTo>
                      <a:pt x="459" y="483"/>
                    </a:lnTo>
                    <a:lnTo>
                      <a:pt x="471" y="466"/>
                    </a:lnTo>
                    <a:lnTo>
                      <a:pt x="489" y="429"/>
                    </a:lnTo>
                    <a:lnTo>
                      <a:pt x="503" y="391"/>
                    </a:lnTo>
                    <a:lnTo>
                      <a:pt x="507" y="370"/>
                    </a:lnTo>
                    <a:lnTo>
                      <a:pt x="509" y="360"/>
                    </a:lnTo>
                    <a:lnTo>
                      <a:pt x="513" y="351"/>
                    </a:lnTo>
                    <a:lnTo>
                      <a:pt x="515" y="330"/>
                    </a:lnTo>
                    <a:lnTo>
                      <a:pt x="518" y="309"/>
                    </a:lnTo>
                    <a:lnTo>
                      <a:pt x="521" y="266"/>
                    </a:lnTo>
                    <a:lnTo>
                      <a:pt x="518" y="230"/>
                    </a:lnTo>
                    <a:lnTo>
                      <a:pt x="515" y="196"/>
                    </a:lnTo>
                    <a:lnTo>
                      <a:pt x="508" y="162"/>
                    </a:lnTo>
                    <a:lnTo>
                      <a:pt x="500" y="130"/>
                    </a:lnTo>
                    <a:lnTo>
                      <a:pt x="488" y="98"/>
                    </a:lnTo>
                    <a:lnTo>
                      <a:pt x="474" y="69"/>
                    </a:lnTo>
                    <a:lnTo>
                      <a:pt x="457" y="40"/>
                    </a:lnTo>
                    <a:lnTo>
                      <a:pt x="439" y="13"/>
                    </a:lnTo>
                    <a:close/>
                  </a:path>
                </a:pathLst>
              </a:custGeom>
              <a:solidFill>
                <a:srgbClr val="5FF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4" name="Freeform 123"/>
              <p:cNvSpPr>
                <a:spLocks/>
              </p:cNvSpPr>
              <p:nvPr/>
            </p:nvSpPr>
            <p:spPr bwMode="auto">
              <a:xfrm>
                <a:off x="3993" y="1175"/>
                <a:ext cx="91" cy="135"/>
              </a:xfrm>
              <a:custGeom>
                <a:avLst/>
                <a:gdLst>
                  <a:gd name="T0" fmla="*/ 1 w 456"/>
                  <a:gd name="T1" fmla="*/ 0 h 674"/>
                  <a:gd name="T2" fmla="*/ 1 w 456"/>
                  <a:gd name="T3" fmla="*/ 0 h 674"/>
                  <a:gd name="T4" fmla="*/ 1 w 456"/>
                  <a:gd name="T5" fmla="*/ 0 h 674"/>
                  <a:gd name="T6" fmla="*/ 1 w 456"/>
                  <a:gd name="T7" fmla="*/ 0 h 674"/>
                  <a:gd name="T8" fmla="*/ 1 w 456"/>
                  <a:gd name="T9" fmla="*/ 0 h 674"/>
                  <a:gd name="T10" fmla="*/ 1 w 456"/>
                  <a:gd name="T11" fmla="*/ 0 h 674"/>
                  <a:gd name="T12" fmla="*/ 1 w 456"/>
                  <a:gd name="T13" fmla="*/ 0 h 674"/>
                  <a:gd name="T14" fmla="*/ 1 w 456"/>
                  <a:gd name="T15" fmla="*/ 0 h 674"/>
                  <a:gd name="T16" fmla="*/ 1 w 456"/>
                  <a:gd name="T17" fmla="*/ 1 h 674"/>
                  <a:gd name="T18" fmla="*/ 1 w 456"/>
                  <a:gd name="T19" fmla="*/ 1 h 674"/>
                  <a:gd name="T20" fmla="*/ 1 w 456"/>
                  <a:gd name="T21" fmla="*/ 1 h 674"/>
                  <a:gd name="T22" fmla="*/ 1 w 456"/>
                  <a:gd name="T23" fmla="*/ 1 h 674"/>
                  <a:gd name="T24" fmla="*/ 1 w 456"/>
                  <a:gd name="T25" fmla="*/ 1 h 674"/>
                  <a:gd name="T26" fmla="*/ 1 w 456"/>
                  <a:gd name="T27" fmla="*/ 1 h 674"/>
                  <a:gd name="T28" fmla="*/ 1 w 456"/>
                  <a:gd name="T29" fmla="*/ 1 h 674"/>
                  <a:gd name="T30" fmla="*/ 0 w 456"/>
                  <a:gd name="T31" fmla="*/ 1 h 674"/>
                  <a:gd name="T32" fmla="*/ 0 w 456"/>
                  <a:gd name="T33" fmla="*/ 1 h 674"/>
                  <a:gd name="T34" fmla="*/ 0 w 456"/>
                  <a:gd name="T35" fmla="*/ 1 h 674"/>
                  <a:gd name="T36" fmla="*/ 0 w 456"/>
                  <a:gd name="T37" fmla="*/ 1 h 674"/>
                  <a:gd name="T38" fmla="*/ 0 w 456"/>
                  <a:gd name="T39" fmla="*/ 1 h 674"/>
                  <a:gd name="T40" fmla="*/ 0 w 456"/>
                  <a:gd name="T41" fmla="*/ 1 h 674"/>
                  <a:gd name="T42" fmla="*/ 0 w 456"/>
                  <a:gd name="T43" fmla="*/ 1 h 674"/>
                  <a:gd name="T44" fmla="*/ 0 w 456"/>
                  <a:gd name="T45" fmla="*/ 1 h 674"/>
                  <a:gd name="T46" fmla="*/ 0 w 456"/>
                  <a:gd name="T47" fmla="*/ 1 h 674"/>
                  <a:gd name="T48" fmla="*/ 0 w 456"/>
                  <a:gd name="T49" fmla="*/ 1 h 674"/>
                  <a:gd name="T50" fmla="*/ 0 w 456"/>
                  <a:gd name="T51" fmla="*/ 1 h 674"/>
                  <a:gd name="T52" fmla="*/ 0 w 456"/>
                  <a:gd name="T53" fmla="*/ 1 h 674"/>
                  <a:gd name="T54" fmla="*/ 0 w 456"/>
                  <a:gd name="T55" fmla="*/ 1 h 674"/>
                  <a:gd name="T56" fmla="*/ 0 w 456"/>
                  <a:gd name="T57" fmla="*/ 1 h 674"/>
                  <a:gd name="T58" fmla="*/ 0 w 456"/>
                  <a:gd name="T59" fmla="*/ 1 h 674"/>
                  <a:gd name="T60" fmla="*/ 0 w 456"/>
                  <a:gd name="T61" fmla="*/ 1 h 674"/>
                  <a:gd name="T62" fmla="*/ 0 w 456"/>
                  <a:gd name="T63" fmla="*/ 1 h 674"/>
                  <a:gd name="T64" fmla="*/ 0 w 456"/>
                  <a:gd name="T65" fmla="*/ 1 h 674"/>
                  <a:gd name="T66" fmla="*/ 0 w 456"/>
                  <a:gd name="T67" fmla="*/ 1 h 674"/>
                  <a:gd name="T68" fmla="*/ 1 w 456"/>
                  <a:gd name="T69" fmla="*/ 1 h 674"/>
                  <a:gd name="T70" fmla="*/ 1 w 456"/>
                  <a:gd name="T71" fmla="*/ 1 h 674"/>
                  <a:gd name="T72" fmla="*/ 1 w 456"/>
                  <a:gd name="T73" fmla="*/ 1 h 674"/>
                  <a:gd name="T74" fmla="*/ 1 w 456"/>
                  <a:gd name="T75" fmla="*/ 1 h 674"/>
                  <a:gd name="T76" fmla="*/ 1 w 456"/>
                  <a:gd name="T77" fmla="*/ 1 h 674"/>
                  <a:gd name="T78" fmla="*/ 1 w 456"/>
                  <a:gd name="T79" fmla="*/ 1 h 674"/>
                  <a:gd name="T80" fmla="*/ 1 w 456"/>
                  <a:gd name="T81" fmla="*/ 1 h 674"/>
                  <a:gd name="T82" fmla="*/ 1 w 456"/>
                  <a:gd name="T83" fmla="*/ 1 h 674"/>
                  <a:gd name="T84" fmla="*/ 1 w 456"/>
                  <a:gd name="T85" fmla="*/ 0 h 674"/>
                  <a:gd name="T86" fmla="*/ 1 w 456"/>
                  <a:gd name="T87" fmla="*/ 0 h 674"/>
                  <a:gd name="T88" fmla="*/ 1 w 456"/>
                  <a:gd name="T89" fmla="*/ 0 h 674"/>
                  <a:gd name="T90" fmla="*/ 1 w 456"/>
                  <a:gd name="T91" fmla="*/ 0 h 674"/>
                  <a:gd name="T92" fmla="*/ 1 w 456"/>
                  <a:gd name="T93" fmla="*/ 0 h 674"/>
                  <a:gd name="T94" fmla="*/ 1 w 456"/>
                  <a:gd name="T95" fmla="*/ 0 h 6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6"/>
                  <a:gd name="T145" fmla="*/ 0 h 674"/>
                  <a:gd name="T146" fmla="*/ 456 w 456"/>
                  <a:gd name="T147" fmla="*/ 674 h 6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6" h="674">
                    <a:moveTo>
                      <a:pt x="409" y="2"/>
                    </a:moveTo>
                    <a:lnTo>
                      <a:pt x="406" y="0"/>
                    </a:lnTo>
                    <a:lnTo>
                      <a:pt x="418" y="39"/>
                    </a:lnTo>
                    <a:lnTo>
                      <a:pt x="427" y="82"/>
                    </a:lnTo>
                    <a:lnTo>
                      <a:pt x="433" y="127"/>
                    </a:lnTo>
                    <a:lnTo>
                      <a:pt x="435" y="173"/>
                    </a:lnTo>
                    <a:lnTo>
                      <a:pt x="434" y="184"/>
                    </a:lnTo>
                    <a:lnTo>
                      <a:pt x="434" y="197"/>
                    </a:lnTo>
                    <a:lnTo>
                      <a:pt x="433" y="222"/>
                    </a:lnTo>
                    <a:lnTo>
                      <a:pt x="430" y="233"/>
                    </a:lnTo>
                    <a:lnTo>
                      <a:pt x="429" y="235"/>
                    </a:lnTo>
                    <a:lnTo>
                      <a:pt x="429" y="239"/>
                    </a:lnTo>
                    <a:lnTo>
                      <a:pt x="429" y="246"/>
                    </a:lnTo>
                    <a:lnTo>
                      <a:pt x="426" y="271"/>
                    </a:lnTo>
                    <a:lnTo>
                      <a:pt x="420" y="293"/>
                    </a:lnTo>
                    <a:lnTo>
                      <a:pt x="417" y="305"/>
                    </a:lnTo>
                    <a:lnTo>
                      <a:pt x="414" y="317"/>
                    </a:lnTo>
                    <a:lnTo>
                      <a:pt x="410" y="327"/>
                    </a:lnTo>
                    <a:lnTo>
                      <a:pt x="406" y="339"/>
                    </a:lnTo>
                    <a:lnTo>
                      <a:pt x="399" y="361"/>
                    </a:lnTo>
                    <a:lnTo>
                      <a:pt x="388" y="382"/>
                    </a:lnTo>
                    <a:lnTo>
                      <a:pt x="385" y="386"/>
                    </a:lnTo>
                    <a:lnTo>
                      <a:pt x="383" y="392"/>
                    </a:lnTo>
                    <a:lnTo>
                      <a:pt x="378" y="403"/>
                    </a:lnTo>
                    <a:lnTo>
                      <a:pt x="371" y="412"/>
                    </a:lnTo>
                    <a:lnTo>
                      <a:pt x="368" y="417"/>
                    </a:lnTo>
                    <a:lnTo>
                      <a:pt x="366" y="422"/>
                    </a:lnTo>
                    <a:lnTo>
                      <a:pt x="353" y="443"/>
                    </a:lnTo>
                    <a:lnTo>
                      <a:pt x="338" y="461"/>
                    </a:lnTo>
                    <a:lnTo>
                      <a:pt x="330" y="470"/>
                    </a:lnTo>
                    <a:lnTo>
                      <a:pt x="324" y="480"/>
                    </a:lnTo>
                    <a:lnTo>
                      <a:pt x="307" y="498"/>
                    </a:lnTo>
                    <a:lnTo>
                      <a:pt x="291" y="518"/>
                    </a:lnTo>
                    <a:lnTo>
                      <a:pt x="259" y="546"/>
                    </a:lnTo>
                    <a:lnTo>
                      <a:pt x="250" y="552"/>
                    </a:lnTo>
                    <a:lnTo>
                      <a:pt x="242" y="559"/>
                    </a:lnTo>
                    <a:lnTo>
                      <a:pt x="226" y="572"/>
                    </a:lnTo>
                    <a:lnTo>
                      <a:pt x="192" y="595"/>
                    </a:lnTo>
                    <a:lnTo>
                      <a:pt x="174" y="605"/>
                    </a:lnTo>
                    <a:lnTo>
                      <a:pt x="165" y="610"/>
                    </a:lnTo>
                    <a:lnTo>
                      <a:pt x="160" y="612"/>
                    </a:lnTo>
                    <a:lnTo>
                      <a:pt x="158" y="613"/>
                    </a:lnTo>
                    <a:lnTo>
                      <a:pt x="157" y="615"/>
                    </a:lnTo>
                    <a:lnTo>
                      <a:pt x="153" y="615"/>
                    </a:lnTo>
                    <a:lnTo>
                      <a:pt x="151" y="616"/>
                    </a:lnTo>
                    <a:lnTo>
                      <a:pt x="147" y="619"/>
                    </a:lnTo>
                    <a:lnTo>
                      <a:pt x="138" y="623"/>
                    </a:lnTo>
                    <a:lnTo>
                      <a:pt x="119" y="631"/>
                    </a:lnTo>
                    <a:lnTo>
                      <a:pt x="81" y="644"/>
                    </a:lnTo>
                    <a:lnTo>
                      <a:pt x="60" y="648"/>
                    </a:lnTo>
                    <a:lnTo>
                      <a:pt x="41" y="653"/>
                    </a:lnTo>
                    <a:lnTo>
                      <a:pt x="0" y="659"/>
                    </a:lnTo>
                    <a:lnTo>
                      <a:pt x="26" y="667"/>
                    </a:lnTo>
                    <a:lnTo>
                      <a:pt x="56" y="674"/>
                    </a:lnTo>
                    <a:lnTo>
                      <a:pt x="90" y="664"/>
                    </a:lnTo>
                    <a:lnTo>
                      <a:pt x="124" y="653"/>
                    </a:lnTo>
                    <a:lnTo>
                      <a:pt x="156" y="638"/>
                    </a:lnTo>
                    <a:lnTo>
                      <a:pt x="172" y="630"/>
                    </a:lnTo>
                    <a:lnTo>
                      <a:pt x="189" y="623"/>
                    </a:lnTo>
                    <a:lnTo>
                      <a:pt x="218" y="604"/>
                    </a:lnTo>
                    <a:lnTo>
                      <a:pt x="233" y="593"/>
                    </a:lnTo>
                    <a:lnTo>
                      <a:pt x="249" y="582"/>
                    </a:lnTo>
                    <a:lnTo>
                      <a:pt x="262" y="570"/>
                    </a:lnTo>
                    <a:lnTo>
                      <a:pt x="277" y="559"/>
                    </a:lnTo>
                    <a:lnTo>
                      <a:pt x="291" y="545"/>
                    </a:lnTo>
                    <a:lnTo>
                      <a:pt x="298" y="538"/>
                    </a:lnTo>
                    <a:lnTo>
                      <a:pt x="299" y="536"/>
                    </a:lnTo>
                    <a:lnTo>
                      <a:pt x="301" y="535"/>
                    </a:lnTo>
                    <a:lnTo>
                      <a:pt x="305" y="532"/>
                    </a:lnTo>
                    <a:lnTo>
                      <a:pt x="322" y="512"/>
                    </a:lnTo>
                    <a:lnTo>
                      <a:pt x="324" y="509"/>
                    </a:lnTo>
                    <a:lnTo>
                      <a:pt x="326" y="506"/>
                    </a:lnTo>
                    <a:lnTo>
                      <a:pt x="330" y="502"/>
                    </a:lnTo>
                    <a:lnTo>
                      <a:pt x="340" y="493"/>
                    </a:lnTo>
                    <a:lnTo>
                      <a:pt x="355" y="472"/>
                    </a:lnTo>
                    <a:lnTo>
                      <a:pt x="362" y="462"/>
                    </a:lnTo>
                    <a:lnTo>
                      <a:pt x="370" y="453"/>
                    </a:lnTo>
                    <a:lnTo>
                      <a:pt x="376" y="442"/>
                    </a:lnTo>
                    <a:lnTo>
                      <a:pt x="383" y="432"/>
                    </a:lnTo>
                    <a:lnTo>
                      <a:pt x="395" y="411"/>
                    </a:lnTo>
                    <a:lnTo>
                      <a:pt x="418" y="368"/>
                    </a:lnTo>
                    <a:lnTo>
                      <a:pt x="419" y="361"/>
                    </a:lnTo>
                    <a:lnTo>
                      <a:pt x="421" y="356"/>
                    </a:lnTo>
                    <a:lnTo>
                      <a:pt x="426" y="344"/>
                    </a:lnTo>
                    <a:lnTo>
                      <a:pt x="434" y="322"/>
                    </a:lnTo>
                    <a:lnTo>
                      <a:pt x="441" y="297"/>
                    </a:lnTo>
                    <a:lnTo>
                      <a:pt x="446" y="274"/>
                    </a:lnTo>
                    <a:lnTo>
                      <a:pt x="453" y="224"/>
                    </a:lnTo>
                    <a:lnTo>
                      <a:pt x="455" y="198"/>
                    </a:lnTo>
                    <a:lnTo>
                      <a:pt x="456" y="173"/>
                    </a:lnTo>
                    <a:lnTo>
                      <a:pt x="455" y="137"/>
                    </a:lnTo>
                    <a:lnTo>
                      <a:pt x="452" y="103"/>
                    </a:lnTo>
                    <a:lnTo>
                      <a:pt x="446" y="69"/>
                    </a:lnTo>
                    <a:lnTo>
                      <a:pt x="439" y="38"/>
                    </a:lnTo>
                    <a:lnTo>
                      <a:pt x="424" y="19"/>
                    </a:lnTo>
                    <a:lnTo>
                      <a:pt x="409" y="2"/>
                    </a:lnTo>
                    <a:close/>
                  </a:path>
                </a:pathLst>
              </a:custGeom>
              <a:solidFill>
                <a:srgbClr val="3FF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5" name="Freeform 124"/>
              <p:cNvSpPr>
                <a:spLocks/>
              </p:cNvSpPr>
              <p:nvPr/>
            </p:nvSpPr>
            <p:spPr bwMode="auto">
              <a:xfrm>
                <a:off x="4004" y="1183"/>
                <a:ext cx="84" cy="128"/>
              </a:xfrm>
              <a:custGeom>
                <a:avLst/>
                <a:gdLst>
                  <a:gd name="T0" fmla="*/ 1 w 420"/>
                  <a:gd name="T1" fmla="*/ 0 h 641"/>
                  <a:gd name="T2" fmla="*/ 1 w 420"/>
                  <a:gd name="T3" fmla="*/ 0 h 641"/>
                  <a:gd name="T4" fmla="*/ 1 w 420"/>
                  <a:gd name="T5" fmla="*/ 0 h 641"/>
                  <a:gd name="T6" fmla="*/ 1 w 420"/>
                  <a:gd name="T7" fmla="*/ 0 h 641"/>
                  <a:gd name="T8" fmla="*/ 1 w 420"/>
                  <a:gd name="T9" fmla="*/ 0 h 641"/>
                  <a:gd name="T10" fmla="*/ 1 w 420"/>
                  <a:gd name="T11" fmla="*/ 0 h 641"/>
                  <a:gd name="T12" fmla="*/ 1 w 420"/>
                  <a:gd name="T13" fmla="*/ 1 h 641"/>
                  <a:gd name="T14" fmla="*/ 1 w 420"/>
                  <a:gd name="T15" fmla="*/ 1 h 641"/>
                  <a:gd name="T16" fmla="*/ 1 w 420"/>
                  <a:gd name="T17" fmla="*/ 1 h 641"/>
                  <a:gd name="T18" fmla="*/ 0 w 420"/>
                  <a:gd name="T19" fmla="*/ 1 h 641"/>
                  <a:gd name="T20" fmla="*/ 0 w 420"/>
                  <a:gd name="T21" fmla="*/ 1 h 641"/>
                  <a:gd name="T22" fmla="*/ 0 w 420"/>
                  <a:gd name="T23" fmla="*/ 1 h 641"/>
                  <a:gd name="T24" fmla="*/ 0 w 420"/>
                  <a:gd name="T25" fmla="*/ 1 h 641"/>
                  <a:gd name="T26" fmla="*/ 0 w 420"/>
                  <a:gd name="T27" fmla="*/ 1 h 641"/>
                  <a:gd name="T28" fmla="*/ 0 w 420"/>
                  <a:gd name="T29" fmla="*/ 1 h 641"/>
                  <a:gd name="T30" fmla="*/ 0 w 420"/>
                  <a:gd name="T31" fmla="*/ 1 h 641"/>
                  <a:gd name="T32" fmla="*/ 0 w 420"/>
                  <a:gd name="T33" fmla="*/ 1 h 641"/>
                  <a:gd name="T34" fmla="*/ 0 w 420"/>
                  <a:gd name="T35" fmla="*/ 1 h 641"/>
                  <a:gd name="T36" fmla="*/ 0 w 420"/>
                  <a:gd name="T37" fmla="*/ 1 h 641"/>
                  <a:gd name="T38" fmla="*/ 0 w 420"/>
                  <a:gd name="T39" fmla="*/ 1 h 641"/>
                  <a:gd name="T40" fmla="*/ 0 w 420"/>
                  <a:gd name="T41" fmla="*/ 1 h 641"/>
                  <a:gd name="T42" fmla="*/ 0 w 420"/>
                  <a:gd name="T43" fmla="*/ 1 h 641"/>
                  <a:gd name="T44" fmla="*/ 0 w 420"/>
                  <a:gd name="T45" fmla="*/ 1 h 641"/>
                  <a:gd name="T46" fmla="*/ 0 w 420"/>
                  <a:gd name="T47" fmla="*/ 1 h 641"/>
                  <a:gd name="T48" fmla="*/ 0 w 420"/>
                  <a:gd name="T49" fmla="*/ 1 h 641"/>
                  <a:gd name="T50" fmla="*/ 0 w 420"/>
                  <a:gd name="T51" fmla="*/ 1 h 641"/>
                  <a:gd name="T52" fmla="*/ 0 w 420"/>
                  <a:gd name="T53" fmla="*/ 1 h 641"/>
                  <a:gd name="T54" fmla="*/ 1 w 420"/>
                  <a:gd name="T55" fmla="*/ 1 h 641"/>
                  <a:gd name="T56" fmla="*/ 1 w 420"/>
                  <a:gd name="T57" fmla="*/ 1 h 641"/>
                  <a:gd name="T58" fmla="*/ 1 w 420"/>
                  <a:gd name="T59" fmla="*/ 1 h 641"/>
                  <a:gd name="T60" fmla="*/ 1 w 420"/>
                  <a:gd name="T61" fmla="*/ 1 h 641"/>
                  <a:gd name="T62" fmla="*/ 1 w 420"/>
                  <a:gd name="T63" fmla="*/ 0 h 641"/>
                  <a:gd name="T64" fmla="*/ 1 w 420"/>
                  <a:gd name="T65" fmla="*/ 0 h 641"/>
                  <a:gd name="T66" fmla="*/ 1 w 420"/>
                  <a:gd name="T67" fmla="*/ 0 h 641"/>
                  <a:gd name="T68" fmla="*/ 1 w 420"/>
                  <a:gd name="T69" fmla="*/ 0 h 641"/>
                  <a:gd name="T70" fmla="*/ 1 w 420"/>
                  <a:gd name="T71" fmla="*/ 0 h 641"/>
                  <a:gd name="T72" fmla="*/ 1 w 420"/>
                  <a:gd name="T73" fmla="*/ 0 h 641"/>
                  <a:gd name="T74" fmla="*/ 1 w 420"/>
                  <a:gd name="T75" fmla="*/ 0 h 6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641"/>
                  <a:gd name="T116" fmla="*/ 420 w 420"/>
                  <a:gd name="T117" fmla="*/ 641 h 6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641">
                    <a:moveTo>
                      <a:pt x="413" y="39"/>
                    </a:moveTo>
                    <a:lnTo>
                      <a:pt x="383" y="0"/>
                    </a:lnTo>
                    <a:lnTo>
                      <a:pt x="390" y="31"/>
                    </a:lnTo>
                    <a:lnTo>
                      <a:pt x="396" y="65"/>
                    </a:lnTo>
                    <a:lnTo>
                      <a:pt x="399" y="99"/>
                    </a:lnTo>
                    <a:lnTo>
                      <a:pt x="400" y="135"/>
                    </a:lnTo>
                    <a:lnTo>
                      <a:pt x="399" y="160"/>
                    </a:lnTo>
                    <a:lnTo>
                      <a:pt x="397" y="186"/>
                    </a:lnTo>
                    <a:lnTo>
                      <a:pt x="390" y="236"/>
                    </a:lnTo>
                    <a:lnTo>
                      <a:pt x="385" y="259"/>
                    </a:lnTo>
                    <a:lnTo>
                      <a:pt x="378" y="284"/>
                    </a:lnTo>
                    <a:lnTo>
                      <a:pt x="370" y="306"/>
                    </a:lnTo>
                    <a:lnTo>
                      <a:pt x="365" y="318"/>
                    </a:lnTo>
                    <a:lnTo>
                      <a:pt x="363" y="323"/>
                    </a:lnTo>
                    <a:lnTo>
                      <a:pt x="362" y="330"/>
                    </a:lnTo>
                    <a:lnTo>
                      <a:pt x="339" y="373"/>
                    </a:lnTo>
                    <a:lnTo>
                      <a:pt x="327" y="394"/>
                    </a:lnTo>
                    <a:lnTo>
                      <a:pt x="320" y="404"/>
                    </a:lnTo>
                    <a:lnTo>
                      <a:pt x="314" y="415"/>
                    </a:lnTo>
                    <a:lnTo>
                      <a:pt x="306" y="424"/>
                    </a:lnTo>
                    <a:lnTo>
                      <a:pt x="299" y="434"/>
                    </a:lnTo>
                    <a:lnTo>
                      <a:pt x="284" y="455"/>
                    </a:lnTo>
                    <a:lnTo>
                      <a:pt x="274" y="464"/>
                    </a:lnTo>
                    <a:lnTo>
                      <a:pt x="270" y="468"/>
                    </a:lnTo>
                    <a:lnTo>
                      <a:pt x="268" y="471"/>
                    </a:lnTo>
                    <a:lnTo>
                      <a:pt x="266" y="474"/>
                    </a:lnTo>
                    <a:lnTo>
                      <a:pt x="249" y="494"/>
                    </a:lnTo>
                    <a:lnTo>
                      <a:pt x="245" y="497"/>
                    </a:lnTo>
                    <a:lnTo>
                      <a:pt x="243" y="498"/>
                    </a:lnTo>
                    <a:lnTo>
                      <a:pt x="242" y="500"/>
                    </a:lnTo>
                    <a:lnTo>
                      <a:pt x="235" y="507"/>
                    </a:lnTo>
                    <a:lnTo>
                      <a:pt x="221" y="521"/>
                    </a:lnTo>
                    <a:lnTo>
                      <a:pt x="206" y="532"/>
                    </a:lnTo>
                    <a:lnTo>
                      <a:pt x="193" y="544"/>
                    </a:lnTo>
                    <a:lnTo>
                      <a:pt x="177" y="555"/>
                    </a:lnTo>
                    <a:lnTo>
                      <a:pt x="162" y="566"/>
                    </a:lnTo>
                    <a:lnTo>
                      <a:pt x="133" y="585"/>
                    </a:lnTo>
                    <a:lnTo>
                      <a:pt x="116" y="592"/>
                    </a:lnTo>
                    <a:lnTo>
                      <a:pt x="100" y="600"/>
                    </a:lnTo>
                    <a:lnTo>
                      <a:pt x="68" y="615"/>
                    </a:lnTo>
                    <a:lnTo>
                      <a:pt x="34" y="626"/>
                    </a:lnTo>
                    <a:lnTo>
                      <a:pt x="0" y="636"/>
                    </a:lnTo>
                    <a:lnTo>
                      <a:pt x="54" y="641"/>
                    </a:lnTo>
                    <a:lnTo>
                      <a:pt x="82" y="629"/>
                    </a:lnTo>
                    <a:lnTo>
                      <a:pt x="95" y="623"/>
                    </a:lnTo>
                    <a:lnTo>
                      <a:pt x="102" y="619"/>
                    </a:lnTo>
                    <a:lnTo>
                      <a:pt x="110" y="617"/>
                    </a:lnTo>
                    <a:lnTo>
                      <a:pt x="137" y="603"/>
                    </a:lnTo>
                    <a:lnTo>
                      <a:pt x="164" y="589"/>
                    </a:lnTo>
                    <a:lnTo>
                      <a:pt x="189" y="570"/>
                    </a:lnTo>
                    <a:lnTo>
                      <a:pt x="214" y="551"/>
                    </a:lnTo>
                    <a:lnTo>
                      <a:pt x="238" y="531"/>
                    </a:lnTo>
                    <a:lnTo>
                      <a:pt x="263" y="509"/>
                    </a:lnTo>
                    <a:lnTo>
                      <a:pt x="281" y="489"/>
                    </a:lnTo>
                    <a:lnTo>
                      <a:pt x="299" y="469"/>
                    </a:lnTo>
                    <a:lnTo>
                      <a:pt x="315" y="448"/>
                    </a:lnTo>
                    <a:lnTo>
                      <a:pt x="331" y="428"/>
                    </a:lnTo>
                    <a:lnTo>
                      <a:pt x="345" y="405"/>
                    </a:lnTo>
                    <a:lnTo>
                      <a:pt x="350" y="394"/>
                    </a:lnTo>
                    <a:lnTo>
                      <a:pt x="357" y="383"/>
                    </a:lnTo>
                    <a:lnTo>
                      <a:pt x="380" y="338"/>
                    </a:lnTo>
                    <a:lnTo>
                      <a:pt x="388" y="313"/>
                    </a:lnTo>
                    <a:lnTo>
                      <a:pt x="389" y="306"/>
                    </a:lnTo>
                    <a:lnTo>
                      <a:pt x="391" y="301"/>
                    </a:lnTo>
                    <a:lnTo>
                      <a:pt x="396" y="289"/>
                    </a:lnTo>
                    <a:lnTo>
                      <a:pt x="403" y="264"/>
                    </a:lnTo>
                    <a:lnTo>
                      <a:pt x="409" y="240"/>
                    </a:lnTo>
                    <a:lnTo>
                      <a:pt x="416" y="188"/>
                    </a:lnTo>
                    <a:lnTo>
                      <a:pt x="419" y="161"/>
                    </a:lnTo>
                    <a:lnTo>
                      <a:pt x="419" y="148"/>
                    </a:lnTo>
                    <a:lnTo>
                      <a:pt x="419" y="141"/>
                    </a:lnTo>
                    <a:lnTo>
                      <a:pt x="419" y="137"/>
                    </a:lnTo>
                    <a:lnTo>
                      <a:pt x="420" y="135"/>
                    </a:lnTo>
                    <a:lnTo>
                      <a:pt x="419" y="109"/>
                    </a:lnTo>
                    <a:lnTo>
                      <a:pt x="417" y="85"/>
                    </a:lnTo>
                    <a:lnTo>
                      <a:pt x="413" y="39"/>
                    </a:lnTo>
                    <a:close/>
                  </a:path>
                </a:pathLst>
              </a:custGeom>
              <a:solidFill>
                <a:srgbClr val="37F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6" name="Freeform 125"/>
              <p:cNvSpPr>
                <a:spLocks/>
              </p:cNvSpPr>
              <p:nvPr/>
            </p:nvSpPr>
            <p:spPr bwMode="auto">
              <a:xfrm>
                <a:off x="3985" y="1169"/>
                <a:ext cx="95" cy="138"/>
              </a:xfrm>
              <a:custGeom>
                <a:avLst/>
                <a:gdLst>
                  <a:gd name="T0" fmla="*/ 1 w 476"/>
                  <a:gd name="T1" fmla="*/ 0 h 690"/>
                  <a:gd name="T2" fmla="*/ 1 w 476"/>
                  <a:gd name="T3" fmla="*/ 0 h 690"/>
                  <a:gd name="T4" fmla="*/ 1 w 476"/>
                  <a:gd name="T5" fmla="*/ 0 h 690"/>
                  <a:gd name="T6" fmla="*/ 1 w 476"/>
                  <a:gd name="T7" fmla="*/ 0 h 690"/>
                  <a:gd name="T8" fmla="*/ 1 w 476"/>
                  <a:gd name="T9" fmla="*/ 0 h 690"/>
                  <a:gd name="T10" fmla="*/ 1 w 476"/>
                  <a:gd name="T11" fmla="*/ 0 h 690"/>
                  <a:gd name="T12" fmla="*/ 1 w 476"/>
                  <a:gd name="T13" fmla="*/ 0 h 690"/>
                  <a:gd name="T14" fmla="*/ 1 w 476"/>
                  <a:gd name="T15" fmla="*/ 0 h 690"/>
                  <a:gd name="T16" fmla="*/ 1 w 476"/>
                  <a:gd name="T17" fmla="*/ 0 h 690"/>
                  <a:gd name="T18" fmla="*/ 1 w 476"/>
                  <a:gd name="T19" fmla="*/ 0 h 690"/>
                  <a:gd name="T20" fmla="*/ 1 w 476"/>
                  <a:gd name="T21" fmla="*/ 0 h 690"/>
                  <a:gd name="T22" fmla="*/ 1 w 476"/>
                  <a:gd name="T23" fmla="*/ 1 h 690"/>
                  <a:gd name="T24" fmla="*/ 1 w 476"/>
                  <a:gd name="T25" fmla="*/ 1 h 690"/>
                  <a:gd name="T26" fmla="*/ 1 w 476"/>
                  <a:gd name="T27" fmla="*/ 1 h 690"/>
                  <a:gd name="T28" fmla="*/ 1 w 476"/>
                  <a:gd name="T29" fmla="*/ 1 h 690"/>
                  <a:gd name="T30" fmla="*/ 1 w 476"/>
                  <a:gd name="T31" fmla="*/ 1 h 690"/>
                  <a:gd name="T32" fmla="*/ 0 w 476"/>
                  <a:gd name="T33" fmla="*/ 1 h 690"/>
                  <a:gd name="T34" fmla="*/ 0 w 476"/>
                  <a:gd name="T35" fmla="*/ 1 h 690"/>
                  <a:gd name="T36" fmla="*/ 0 w 476"/>
                  <a:gd name="T37" fmla="*/ 1 h 690"/>
                  <a:gd name="T38" fmla="*/ 0 w 476"/>
                  <a:gd name="T39" fmla="*/ 1 h 690"/>
                  <a:gd name="T40" fmla="*/ 0 w 476"/>
                  <a:gd name="T41" fmla="*/ 1 h 690"/>
                  <a:gd name="T42" fmla="*/ 0 w 476"/>
                  <a:gd name="T43" fmla="*/ 1 h 690"/>
                  <a:gd name="T44" fmla="*/ 0 w 476"/>
                  <a:gd name="T45" fmla="*/ 1 h 690"/>
                  <a:gd name="T46" fmla="*/ 0 w 476"/>
                  <a:gd name="T47" fmla="*/ 1 h 690"/>
                  <a:gd name="T48" fmla="*/ 0 w 476"/>
                  <a:gd name="T49" fmla="*/ 1 h 690"/>
                  <a:gd name="T50" fmla="*/ 0 w 476"/>
                  <a:gd name="T51" fmla="*/ 1 h 690"/>
                  <a:gd name="T52" fmla="*/ 0 w 476"/>
                  <a:gd name="T53" fmla="*/ 1 h 690"/>
                  <a:gd name="T54" fmla="*/ 0 w 476"/>
                  <a:gd name="T55" fmla="*/ 1 h 690"/>
                  <a:gd name="T56" fmla="*/ 0 w 476"/>
                  <a:gd name="T57" fmla="*/ 1 h 690"/>
                  <a:gd name="T58" fmla="*/ 0 w 476"/>
                  <a:gd name="T59" fmla="*/ 1 h 690"/>
                  <a:gd name="T60" fmla="*/ 0 w 476"/>
                  <a:gd name="T61" fmla="*/ 1 h 690"/>
                  <a:gd name="T62" fmla="*/ 0 w 476"/>
                  <a:gd name="T63" fmla="*/ 1 h 690"/>
                  <a:gd name="T64" fmla="*/ 0 w 476"/>
                  <a:gd name="T65" fmla="*/ 1 h 690"/>
                  <a:gd name="T66" fmla="*/ 0 w 476"/>
                  <a:gd name="T67" fmla="*/ 1 h 690"/>
                  <a:gd name="T68" fmla="*/ 1 w 476"/>
                  <a:gd name="T69" fmla="*/ 1 h 690"/>
                  <a:gd name="T70" fmla="*/ 1 w 476"/>
                  <a:gd name="T71" fmla="*/ 1 h 690"/>
                  <a:gd name="T72" fmla="*/ 1 w 476"/>
                  <a:gd name="T73" fmla="*/ 1 h 690"/>
                  <a:gd name="T74" fmla="*/ 1 w 476"/>
                  <a:gd name="T75" fmla="*/ 1 h 690"/>
                  <a:gd name="T76" fmla="*/ 1 w 476"/>
                  <a:gd name="T77" fmla="*/ 1 h 690"/>
                  <a:gd name="T78" fmla="*/ 1 w 476"/>
                  <a:gd name="T79" fmla="*/ 1 h 690"/>
                  <a:gd name="T80" fmla="*/ 1 w 476"/>
                  <a:gd name="T81" fmla="*/ 1 h 690"/>
                  <a:gd name="T82" fmla="*/ 1 w 476"/>
                  <a:gd name="T83" fmla="*/ 1 h 690"/>
                  <a:gd name="T84" fmla="*/ 1 w 476"/>
                  <a:gd name="T85" fmla="*/ 1 h 690"/>
                  <a:gd name="T86" fmla="*/ 1 w 476"/>
                  <a:gd name="T87" fmla="*/ 0 h 690"/>
                  <a:gd name="T88" fmla="*/ 1 w 476"/>
                  <a:gd name="T89" fmla="*/ 0 h 690"/>
                  <a:gd name="T90" fmla="*/ 1 w 476"/>
                  <a:gd name="T91" fmla="*/ 0 h 690"/>
                  <a:gd name="T92" fmla="*/ 1 w 476"/>
                  <a:gd name="T93" fmla="*/ 0 h 690"/>
                  <a:gd name="T94" fmla="*/ 1 w 476"/>
                  <a:gd name="T95" fmla="*/ 0 h 6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6"/>
                  <a:gd name="T145" fmla="*/ 0 h 690"/>
                  <a:gd name="T146" fmla="*/ 476 w 476"/>
                  <a:gd name="T147" fmla="*/ 690 h 6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6" h="690">
                    <a:moveTo>
                      <a:pt x="476" y="204"/>
                    </a:moveTo>
                    <a:lnTo>
                      <a:pt x="474" y="158"/>
                    </a:lnTo>
                    <a:lnTo>
                      <a:pt x="468" y="113"/>
                    </a:lnTo>
                    <a:lnTo>
                      <a:pt x="459" y="70"/>
                    </a:lnTo>
                    <a:lnTo>
                      <a:pt x="447" y="31"/>
                    </a:lnTo>
                    <a:lnTo>
                      <a:pt x="428" y="12"/>
                    </a:lnTo>
                    <a:lnTo>
                      <a:pt x="411" y="0"/>
                    </a:lnTo>
                    <a:lnTo>
                      <a:pt x="421" y="23"/>
                    </a:lnTo>
                    <a:lnTo>
                      <a:pt x="430" y="46"/>
                    </a:lnTo>
                    <a:lnTo>
                      <a:pt x="438" y="70"/>
                    </a:lnTo>
                    <a:lnTo>
                      <a:pt x="445" y="96"/>
                    </a:lnTo>
                    <a:lnTo>
                      <a:pt x="450" y="121"/>
                    </a:lnTo>
                    <a:lnTo>
                      <a:pt x="453" y="149"/>
                    </a:lnTo>
                    <a:lnTo>
                      <a:pt x="455" y="176"/>
                    </a:lnTo>
                    <a:lnTo>
                      <a:pt x="457" y="204"/>
                    </a:lnTo>
                    <a:lnTo>
                      <a:pt x="455" y="227"/>
                    </a:lnTo>
                    <a:lnTo>
                      <a:pt x="454" y="238"/>
                    </a:lnTo>
                    <a:lnTo>
                      <a:pt x="454" y="251"/>
                    </a:lnTo>
                    <a:lnTo>
                      <a:pt x="447" y="296"/>
                    </a:lnTo>
                    <a:lnTo>
                      <a:pt x="445" y="300"/>
                    </a:lnTo>
                    <a:lnTo>
                      <a:pt x="444" y="303"/>
                    </a:lnTo>
                    <a:lnTo>
                      <a:pt x="444" y="306"/>
                    </a:lnTo>
                    <a:lnTo>
                      <a:pt x="442" y="317"/>
                    </a:lnTo>
                    <a:lnTo>
                      <a:pt x="436" y="340"/>
                    </a:lnTo>
                    <a:lnTo>
                      <a:pt x="421" y="383"/>
                    </a:lnTo>
                    <a:lnTo>
                      <a:pt x="416" y="392"/>
                    </a:lnTo>
                    <a:lnTo>
                      <a:pt x="411" y="402"/>
                    </a:lnTo>
                    <a:lnTo>
                      <a:pt x="401" y="423"/>
                    </a:lnTo>
                    <a:lnTo>
                      <a:pt x="377" y="461"/>
                    </a:lnTo>
                    <a:lnTo>
                      <a:pt x="362" y="480"/>
                    </a:lnTo>
                    <a:lnTo>
                      <a:pt x="349" y="499"/>
                    </a:lnTo>
                    <a:lnTo>
                      <a:pt x="317" y="535"/>
                    </a:lnTo>
                    <a:lnTo>
                      <a:pt x="283" y="566"/>
                    </a:lnTo>
                    <a:lnTo>
                      <a:pt x="265" y="579"/>
                    </a:lnTo>
                    <a:lnTo>
                      <a:pt x="248" y="593"/>
                    </a:lnTo>
                    <a:lnTo>
                      <a:pt x="228" y="604"/>
                    </a:lnTo>
                    <a:lnTo>
                      <a:pt x="210" y="616"/>
                    </a:lnTo>
                    <a:lnTo>
                      <a:pt x="172" y="636"/>
                    </a:lnTo>
                    <a:lnTo>
                      <a:pt x="131" y="651"/>
                    </a:lnTo>
                    <a:lnTo>
                      <a:pt x="119" y="653"/>
                    </a:lnTo>
                    <a:lnTo>
                      <a:pt x="116" y="653"/>
                    </a:lnTo>
                    <a:lnTo>
                      <a:pt x="114" y="654"/>
                    </a:lnTo>
                    <a:lnTo>
                      <a:pt x="109" y="656"/>
                    </a:lnTo>
                    <a:lnTo>
                      <a:pt x="89" y="662"/>
                    </a:lnTo>
                    <a:lnTo>
                      <a:pt x="66" y="665"/>
                    </a:lnTo>
                    <a:lnTo>
                      <a:pt x="45" y="670"/>
                    </a:lnTo>
                    <a:lnTo>
                      <a:pt x="22" y="672"/>
                    </a:lnTo>
                    <a:lnTo>
                      <a:pt x="0" y="675"/>
                    </a:lnTo>
                    <a:lnTo>
                      <a:pt x="20" y="682"/>
                    </a:lnTo>
                    <a:lnTo>
                      <a:pt x="41" y="690"/>
                    </a:lnTo>
                    <a:lnTo>
                      <a:pt x="82" y="684"/>
                    </a:lnTo>
                    <a:lnTo>
                      <a:pt x="101" y="679"/>
                    </a:lnTo>
                    <a:lnTo>
                      <a:pt x="122" y="675"/>
                    </a:lnTo>
                    <a:lnTo>
                      <a:pt x="160" y="662"/>
                    </a:lnTo>
                    <a:lnTo>
                      <a:pt x="179" y="654"/>
                    </a:lnTo>
                    <a:lnTo>
                      <a:pt x="188" y="650"/>
                    </a:lnTo>
                    <a:lnTo>
                      <a:pt x="192" y="647"/>
                    </a:lnTo>
                    <a:lnTo>
                      <a:pt x="194" y="646"/>
                    </a:lnTo>
                    <a:lnTo>
                      <a:pt x="198" y="646"/>
                    </a:lnTo>
                    <a:lnTo>
                      <a:pt x="199" y="644"/>
                    </a:lnTo>
                    <a:lnTo>
                      <a:pt x="201" y="643"/>
                    </a:lnTo>
                    <a:lnTo>
                      <a:pt x="206" y="641"/>
                    </a:lnTo>
                    <a:lnTo>
                      <a:pt x="215" y="636"/>
                    </a:lnTo>
                    <a:lnTo>
                      <a:pt x="233" y="626"/>
                    </a:lnTo>
                    <a:lnTo>
                      <a:pt x="267" y="603"/>
                    </a:lnTo>
                    <a:lnTo>
                      <a:pt x="283" y="590"/>
                    </a:lnTo>
                    <a:lnTo>
                      <a:pt x="291" y="583"/>
                    </a:lnTo>
                    <a:lnTo>
                      <a:pt x="300" y="577"/>
                    </a:lnTo>
                    <a:lnTo>
                      <a:pt x="332" y="549"/>
                    </a:lnTo>
                    <a:lnTo>
                      <a:pt x="348" y="529"/>
                    </a:lnTo>
                    <a:lnTo>
                      <a:pt x="365" y="511"/>
                    </a:lnTo>
                    <a:lnTo>
                      <a:pt x="371" y="501"/>
                    </a:lnTo>
                    <a:lnTo>
                      <a:pt x="379" y="492"/>
                    </a:lnTo>
                    <a:lnTo>
                      <a:pt x="394" y="474"/>
                    </a:lnTo>
                    <a:lnTo>
                      <a:pt x="407" y="453"/>
                    </a:lnTo>
                    <a:lnTo>
                      <a:pt x="409" y="448"/>
                    </a:lnTo>
                    <a:lnTo>
                      <a:pt x="412" y="443"/>
                    </a:lnTo>
                    <a:lnTo>
                      <a:pt x="419" y="434"/>
                    </a:lnTo>
                    <a:lnTo>
                      <a:pt x="424" y="423"/>
                    </a:lnTo>
                    <a:lnTo>
                      <a:pt x="426" y="417"/>
                    </a:lnTo>
                    <a:lnTo>
                      <a:pt x="429" y="413"/>
                    </a:lnTo>
                    <a:lnTo>
                      <a:pt x="440" y="392"/>
                    </a:lnTo>
                    <a:lnTo>
                      <a:pt x="447" y="370"/>
                    </a:lnTo>
                    <a:lnTo>
                      <a:pt x="451" y="358"/>
                    </a:lnTo>
                    <a:lnTo>
                      <a:pt x="455" y="348"/>
                    </a:lnTo>
                    <a:lnTo>
                      <a:pt x="458" y="336"/>
                    </a:lnTo>
                    <a:lnTo>
                      <a:pt x="461" y="324"/>
                    </a:lnTo>
                    <a:lnTo>
                      <a:pt x="467" y="302"/>
                    </a:lnTo>
                    <a:lnTo>
                      <a:pt x="470" y="277"/>
                    </a:lnTo>
                    <a:lnTo>
                      <a:pt x="470" y="270"/>
                    </a:lnTo>
                    <a:lnTo>
                      <a:pt x="470" y="266"/>
                    </a:lnTo>
                    <a:lnTo>
                      <a:pt x="471" y="264"/>
                    </a:lnTo>
                    <a:lnTo>
                      <a:pt x="474" y="253"/>
                    </a:lnTo>
                    <a:lnTo>
                      <a:pt x="475" y="228"/>
                    </a:lnTo>
                    <a:lnTo>
                      <a:pt x="475" y="215"/>
                    </a:lnTo>
                    <a:lnTo>
                      <a:pt x="476" y="204"/>
                    </a:lnTo>
                    <a:close/>
                  </a:path>
                </a:pathLst>
              </a:custGeom>
              <a:solidFill>
                <a:srgbClr val="47F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7" name="Freeform 126"/>
              <p:cNvSpPr>
                <a:spLocks/>
              </p:cNvSpPr>
              <p:nvPr/>
            </p:nvSpPr>
            <p:spPr bwMode="auto">
              <a:xfrm>
                <a:off x="4015" y="1191"/>
                <a:ext cx="77" cy="120"/>
              </a:xfrm>
              <a:custGeom>
                <a:avLst/>
                <a:gdLst>
                  <a:gd name="T0" fmla="*/ 1 w 387"/>
                  <a:gd name="T1" fmla="*/ 0 h 602"/>
                  <a:gd name="T2" fmla="*/ 1 w 387"/>
                  <a:gd name="T3" fmla="*/ 0 h 602"/>
                  <a:gd name="T4" fmla="*/ 1 w 387"/>
                  <a:gd name="T5" fmla="*/ 0 h 602"/>
                  <a:gd name="T6" fmla="*/ 1 w 387"/>
                  <a:gd name="T7" fmla="*/ 0 h 602"/>
                  <a:gd name="T8" fmla="*/ 1 w 387"/>
                  <a:gd name="T9" fmla="*/ 0 h 602"/>
                  <a:gd name="T10" fmla="*/ 1 w 387"/>
                  <a:gd name="T11" fmla="*/ 0 h 602"/>
                  <a:gd name="T12" fmla="*/ 1 w 387"/>
                  <a:gd name="T13" fmla="*/ 0 h 602"/>
                  <a:gd name="T14" fmla="*/ 1 w 387"/>
                  <a:gd name="T15" fmla="*/ 0 h 602"/>
                  <a:gd name="T16" fmla="*/ 0 w 387"/>
                  <a:gd name="T17" fmla="*/ 1 h 602"/>
                  <a:gd name="T18" fmla="*/ 0 w 387"/>
                  <a:gd name="T19" fmla="*/ 1 h 602"/>
                  <a:gd name="T20" fmla="*/ 0 w 387"/>
                  <a:gd name="T21" fmla="*/ 1 h 602"/>
                  <a:gd name="T22" fmla="*/ 0 w 387"/>
                  <a:gd name="T23" fmla="*/ 1 h 602"/>
                  <a:gd name="T24" fmla="*/ 0 w 387"/>
                  <a:gd name="T25" fmla="*/ 1 h 602"/>
                  <a:gd name="T26" fmla="*/ 0 w 387"/>
                  <a:gd name="T27" fmla="*/ 1 h 602"/>
                  <a:gd name="T28" fmla="*/ 0 w 387"/>
                  <a:gd name="T29" fmla="*/ 1 h 602"/>
                  <a:gd name="T30" fmla="*/ 0 w 387"/>
                  <a:gd name="T31" fmla="*/ 1 h 602"/>
                  <a:gd name="T32" fmla="*/ 0 w 387"/>
                  <a:gd name="T33" fmla="*/ 1 h 602"/>
                  <a:gd name="T34" fmla="*/ 0 w 387"/>
                  <a:gd name="T35" fmla="*/ 1 h 602"/>
                  <a:gd name="T36" fmla="*/ 0 w 387"/>
                  <a:gd name="T37" fmla="*/ 1 h 602"/>
                  <a:gd name="T38" fmla="*/ 0 w 387"/>
                  <a:gd name="T39" fmla="*/ 1 h 602"/>
                  <a:gd name="T40" fmla="*/ 0 w 387"/>
                  <a:gd name="T41" fmla="*/ 1 h 602"/>
                  <a:gd name="T42" fmla="*/ 0 w 387"/>
                  <a:gd name="T43" fmla="*/ 1 h 602"/>
                  <a:gd name="T44" fmla="*/ 0 w 387"/>
                  <a:gd name="T45" fmla="*/ 1 h 602"/>
                  <a:gd name="T46" fmla="*/ 0 w 387"/>
                  <a:gd name="T47" fmla="*/ 1 h 602"/>
                  <a:gd name="T48" fmla="*/ 1 w 387"/>
                  <a:gd name="T49" fmla="*/ 1 h 602"/>
                  <a:gd name="T50" fmla="*/ 1 w 387"/>
                  <a:gd name="T51" fmla="*/ 1 h 602"/>
                  <a:gd name="T52" fmla="*/ 1 w 387"/>
                  <a:gd name="T53" fmla="*/ 1 h 602"/>
                  <a:gd name="T54" fmla="*/ 1 w 387"/>
                  <a:gd name="T55" fmla="*/ 0 h 602"/>
                  <a:gd name="T56" fmla="*/ 1 w 387"/>
                  <a:gd name="T57" fmla="*/ 0 h 602"/>
                  <a:gd name="T58" fmla="*/ 1 w 387"/>
                  <a:gd name="T59" fmla="*/ 0 h 602"/>
                  <a:gd name="T60" fmla="*/ 1 w 387"/>
                  <a:gd name="T61" fmla="*/ 0 h 602"/>
                  <a:gd name="T62" fmla="*/ 1 w 387"/>
                  <a:gd name="T63" fmla="*/ 0 h 602"/>
                  <a:gd name="T64" fmla="*/ 1 w 387"/>
                  <a:gd name="T65" fmla="*/ 0 h 602"/>
                  <a:gd name="T66" fmla="*/ 1 w 387"/>
                  <a:gd name="T67" fmla="*/ 0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7"/>
                  <a:gd name="T103" fmla="*/ 0 h 602"/>
                  <a:gd name="T104" fmla="*/ 387 w 387"/>
                  <a:gd name="T105" fmla="*/ 602 h 6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7" h="602">
                    <a:moveTo>
                      <a:pt x="359" y="0"/>
                    </a:moveTo>
                    <a:lnTo>
                      <a:pt x="363" y="46"/>
                    </a:lnTo>
                    <a:lnTo>
                      <a:pt x="365" y="70"/>
                    </a:lnTo>
                    <a:lnTo>
                      <a:pt x="366" y="96"/>
                    </a:lnTo>
                    <a:lnTo>
                      <a:pt x="365" y="98"/>
                    </a:lnTo>
                    <a:lnTo>
                      <a:pt x="365" y="102"/>
                    </a:lnTo>
                    <a:lnTo>
                      <a:pt x="365" y="109"/>
                    </a:lnTo>
                    <a:lnTo>
                      <a:pt x="365" y="122"/>
                    </a:lnTo>
                    <a:lnTo>
                      <a:pt x="362" y="149"/>
                    </a:lnTo>
                    <a:lnTo>
                      <a:pt x="355" y="201"/>
                    </a:lnTo>
                    <a:lnTo>
                      <a:pt x="349" y="225"/>
                    </a:lnTo>
                    <a:lnTo>
                      <a:pt x="342" y="250"/>
                    </a:lnTo>
                    <a:lnTo>
                      <a:pt x="337" y="262"/>
                    </a:lnTo>
                    <a:lnTo>
                      <a:pt x="335" y="267"/>
                    </a:lnTo>
                    <a:lnTo>
                      <a:pt x="334" y="274"/>
                    </a:lnTo>
                    <a:lnTo>
                      <a:pt x="326" y="299"/>
                    </a:lnTo>
                    <a:lnTo>
                      <a:pt x="303" y="344"/>
                    </a:lnTo>
                    <a:lnTo>
                      <a:pt x="296" y="355"/>
                    </a:lnTo>
                    <a:lnTo>
                      <a:pt x="291" y="366"/>
                    </a:lnTo>
                    <a:lnTo>
                      <a:pt x="277" y="389"/>
                    </a:lnTo>
                    <a:lnTo>
                      <a:pt x="261" y="409"/>
                    </a:lnTo>
                    <a:lnTo>
                      <a:pt x="245" y="430"/>
                    </a:lnTo>
                    <a:lnTo>
                      <a:pt x="227" y="450"/>
                    </a:lnTo>
                    <a:lnTo>
                      <a:pt x="209" y="470"/>
                    </a:lnTo>
                    <a:lnTo>
                      <a:pt x="184" y="492"/>
                    </a:lnTo>
                    <a:lnTo>
                      <a:pt x="160" y="512"/>
                    </a:lnTo>
                    <a:lnTo>
                      <a:pt x="135" y="531"/>
                    </a:lnTo>
                    <a:lnTo>
                      <a:pt x="110" y="550"/>
                    </a:lnTo>
                    <a:lnTo>
                      <a:pt x="83" y="564"/>
                    </a:lnTo>
                    <a:lnTo>
                      <a:pt x="56" y="578"/>
                    </a:lnTo>
                    <a:lnTo>
                      <a:pt x="48" y="580"/>
                    </a:lnTo>
                    <a:lnTo>
                      <a:pt x="41" y="584"/>
                    </a:lnTo>
                    <a:lnTo>
                      <a:pt x="28" y="590"/>
                    </a:lnTo>
                    <a:lnTo>
                      <a:pt x="0" y="602"/>
                    </a:lnTo>
                    <a:lnTo>
                      <a:pt x="17" y="602"/>
                    </a:lnTo>
                    <a:lnTo>
                      <a:pt x="39" y="601"/>
                    </a:lnTo>
                    <a:lnTo>
                      <a:pt x="63" y="599"/>
                    </a:lnTo>
                    <a:lnTo>
                      <a:pt x="83" y="588"/>
                    </a:lnTo>
                    <a:lnTo>
                      <a:pt x="105" y="577"/>
                    </a:lnTo>
                    <a:lnTo>
                      <a:pt x="146" y="550"/>
                    </a:lnTo>
                    <a:lnTo>
                      <a:pt x="165" y="534"/>
                    </a:lnTo>
                    <a:lnTo>
                      <a:pt x="185" y="519"/>
                    </a:lnTo>
                    <a:lnTo>
                      <a:pt x="224" y="485"/>
                    </a:lnTo>
                    <a:lnTo>
                      <a:pt x="233" y="474"/>
                    </a:lnTo>
                    <a:lnTo>
                      <a:pt x="237" y="468"/>
                    </a:lnTo>
                    <a:lnTo>
                      <a:pt x="243" y="463"/>
                    </a:lnTo>
                    <a:lnTo>
                      <a:pt x="261" y="443"/>
                    </a:lnTo>
                    <a:lnTo>
                      <a:pt x="295" y="400"/>
                    </a:lnTo>
                    <a:lnTo>
                      <a:pt x="309" y="376"/>
                    </a:lnTo>
                    <a:lnTo>
                      <a:pt x="323" y="353"/>
                    </a:lnTo>
                    <a:lnTo>
                      <a:pt x="325" y="347"/>
                    </a:lnTo>
                    <a:lnTo>
                      <a:pt x="326" y="343"/>
                    </a:lnTo>
                    <a:lnTo>
                      <a:pt x="328" y="341"/>
                    </a:lnTo>
                    <a:lnTo>
                      <a:pt x="335" y="330"/>
                    </a:lnTo>
                    <a:lnTo>
                      <a:pt x="346" y="307"/>
                    </a:lnTo>
                    <a:lnTo>
                      <a:pt x="355" y="281"/>
                    </a:lnTo>
                    <a:lnTo>
                      <a:pt x="363" y="256"/>
                    </a:lnTo>
                    <a:lnTo>
                      <a:pt x="370" y="230"/>
                    </a:lnTo>
                    <a:lnTo>
                      <a:pt x="377" y="205"/>
                    </a:lnTo>
                    <a:lnTo>
                      <a:pt x="380" y="178"/>
                    </a:lnTo>
                    <a:lnTo>
                      <a:pt x="382" y="164"/>
                    </a:lnTo>
                    <a:lnTo>
                      <a:pt x="384" y="152"/>
                    </a:lnTo>
                    <a:lnTo>
                      <a:pt x="386" y="123"/>
                    </a:lnTo>
                    <a:lnTo>
                      <a:pt x="387" y="96"/>
                    </a:lnTo>
                    <a:lnTo>
                      <a:pt x="387" y="58"/>
                    </a:lnTo>
                    <a:lnTo>
                      <a:pt x="374" y="27"/>
                    </a:lnTo>
                    <a:lnTo>
                      <a:pt x="366" y="12"/>
                    </a:lnTo>
                    <a:lnTo>
                      <a:pt x="359" y="0"/>
                    </a:lnTo>
                    <a:close/>
                  </a:path>
                </a:pathLst>
              </a:custGeom>
              <a:solidFill>
                <a:srgbClr val="2FF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8" name="Freeform 127"/>
              <p:cNvSpPr>
                <a:spLocks/>
              </p:cNvSpPr>
              <p:nvPr/>
            </p:nvSpPr>
            <p:spPr bwMode="auto">
              <a:xfrm>
                <a:off x="4028" y="1202"/>
                <a:ext cx="68" cy="109"/>
              </a:xfrm>
              <a:custGeom>
                <a:avLst/>
                <a:gdLst>
                  <a:gd name="T0" fmla="*/ 1 w 344"/>
                  <a:gd name="T1" fmla="*/ 0 h 541"/>
                  <a:gd name="T2" fmla="*/ 1 w 344"/>
                  <a:gd name="T3" fmla="*/ 0 h 541"/>
                  <a:gd name="T4" fmla="*/ 1 w 344"/>
                  <a:gd name="T5" fmla="*/ 0 h 541"/>
                  <a:gd name="T6" fmla="*/ 0 w 344"/>
                  <a:gd name="T7" fmla="*/ 0 h 541"/>
                  <a:gd name="T8" fmla="*/ 0 w 344"/>
                  <a:gd name="T9" fmla="*/ 0 h 541"/>
                  <a:gd name="T10" fmla="*/ 0 w 344"/>
                  <a:gd name="T11" fmla="*/ 0 h 541"/>
                  <a:gd name="T12" fmla="*/ 0 w 344"/>
                  <a:gd name="T13" fmla="*/ 0 h 541"/>
                  <a:gd name="T14" fmla="*/ 0 w 344"/>
                  <a:gd name="T15" fmla="*/ 0 h 541"/>
                  <a:gd name="T16" fmla="*/ 0 w 344"/>
                  <a:gd name="T17" fmla="*/ 0 h 541"/>
                  <a:gd name="T18" fmla="*/ 0 w 344"/>
                  <a:gd name="T19" fmla="*/ 0 h 541"/>
                  <a:gd name="T20" fmla="*/ 0 w 344"/>
                  <a:gd name="T21" fmla="*/ 0 h 541"/>
                  <a:gd name="T22" fmla="*/ 0 w 344"/>
                  <a:gd name="T23" fmla="*/ 0 h 541"/>
                  <a:gd name="T24" fmla="*/ 0 w 344"/>
                  <a:gd name="T25" fmla="*/ 0 h 541"/>
                  <a:gd name="T26" fmla="*/ 0 w 344"/>
                  <a:gd name="T27" fmla="*/ 0 h 541"/>
                  <a:gd name="T28" fmla="*/ 0 w 344"/>
                  <a:gd name="T29" fmla="*/ 0 h 541"/>
                  <a:gd name="T30" fmla="*/ 0 w 344"/>
                  <a:gd name="T31" fmla="*/ 0 h 541"/>
                  <a:gd name="T32" fmla="*/ 0 w 344"/>
                  <a:gd name="T33" fmla="*/ 1 h 541"/>
                  <a:gd name="T34" fmla="*/ 0 w 344"/>
                  <a:gd name="T35" fmla="*/ 1 h 541"/>
                  <a:gd name="T36" fmla="*/ 0 w 344"/>
                  <a:gd name="T37" fmla="*/ 1 h 541"/>
                  <a:gd name="T38" fmla="*/ 0 w 344"/>
                  <a:gd name="T39" fmla="*/ 1 h 541"/>
                  <a:gd name="T40" fmla="*/ 0 w 344"/>
                  <a:gd name="T41" fmla="*/ 1 h 541"/>
                  <a:gd name="T42" fmla="*/ 0 w 344"/>
                  <a:gd name="T43" fmla="*/ 1 h 541"/>
                  <a:gd name="T44" fmla="*/ 0 w 344"/>
                  <a:gd name="T45" fmla="*/ 1 h 541"/>
                  <a:gd name="T46" fmla="*/ 0 w 344"/>
                  <a:gd name="T47" fmla="*/ 1 h 541"/>
                  <a:gd name="T48" fmla="*/ 0 w 344"/>
                  <a:gd name="T49" fmla="*/ 1 h 541"/>
                  <a:gd name="T50" fmla="*/ 0 w 344"/>
                  <a:gd name="T51" fmla="*/ 1 h 541"/>
                  <a:gd name="T52" fmla="*/ 0 w 344"/>
                  <a:gd name="T53" fmla="*/ 1 h 541"/>
                  <a:gd name="T54" fmla="*/ 0 w 344"/>
                  <a:gd name="T55" fmla="*/ 1 h 541"/>
                  <a:gd name="T56" fmla="*/ 0 w 344"/>
                  <a:gd name="T57" fmla="*/ 1 h 541"/>
                  <a:gd name="T58" fmla="*/ 0 w 344"/>
                  <a:gd name="T59" fmla="*/ 1 h 541"/>
                  <a:gd name="T60" fmla="*/ 0 w 344"/>
                  <a:gd name="T61" fmla="*/ 1 h 541"/>
                  <a:gd name="T62" fmla="*/ 0 w 344"/>
                  <a:gd name="T63" fmla="*/ 1 h 541"/>
                  <a:gd name="T64" fmla="*/ 0 w 344"/>
                  <a:gd name="T65" fmla="*/ 1 h 541"/>
                  <a:gd name="T66" fmla="*/ 0 w 344"/>
                  <a:gd name="T67" fmla="*/ 1 h 541"/>
                  <a:gd name="T68" fmla="*/ 0 w 344"/>
                  <a:gd name="T69" fmla="*/ 1 h 541"/>
                  <a:gd name="T70" fmla="*/ 0 w 344"/>
                  <a:gd name="T71" fmla="*/ 1 h 541"/>
                  <a:gd name="T72" fmla="*/ 0 w 344"/>
                  <a:gd name="T73" fmla="*/ 1 h 541"/>
                  <a:gd name="T74" fmla="*/ 0 w 344"/>
                  <a:gd name="T75" fmla="*/ 1 h 541"/>
                  <a:gd name="T76" fmla="*/ 0 w 344"/>
                  <a:gd name="T77" fmla="*/ 1 h 541"/>
                  <a:gd name="T78" fmla="*/ 0 w 344"/>
                  <a:gd name="T79" fmla="*/ 1 h 541"/>
                  <a:gd name="T80" fmla="*/ 0 w 344"/>
                  <a:gd name="T81" fmla="*/ 1 h 541"/>
                  <a:gd name="T82" fmla="*/ 0 w 344"/>
                  <a:gd name="T83" fmla="*/ 1 h 541"/>
                  <a:gd name="T84" fmla="*/ 0 w 344"/>
                  <a:gd name="T85" fmla="*/ 1 h 541"/>
                  <a:gd name="T86" fmla="*/ 0 w 344"/>
                  <a:gd name="T87" fmla="*/ 0 h 541"/>
                  <a:gd name="T88" fmla="*/ 0 w 344"/>
                  <a:gd name="T89" fmla="*/ 0 h 541"/>
                  <a:gd name="T90" fmla="*/ 0 w 344"/>
                  <a:gd name="T91" fmla="*/ 0 h 541"/>
                  <a:gd name="T92" fmla="*/ 0 w 344"/>
                  <a:gd name="T93" fmla="*/ 0 h 541"/>
                  <a:gd name="T94" fmla="*/ 1 w 344"/>
                  <a:gd name="T95" fmla="*/ 0 h 541"/>
                  <a:gd name="T96" fmla="*/ 1 w 344"/>
                  <a:gd name="T97" fmla="*/ 0 h 541"/>
                  <a:gd name="T98" fmla="*/ 1 w 344"/>
                  <a:gd name="T99" fmla="*/ 0 h 541"/>
                  <a:gd name="T100" fmla="*/ 1 w 344"/>
                  <a:gd name="T101" fmla="*/ 0 h 541"/>
                  <a:gd name="T102" fmla="*/ 1 w 344"/>
                  <a:gd name="T103" fmla="*/ 0 h 541"/>
                  <a:gd name="T104" fmla="*/ 1 w 344"/>
                  <a:gd name="T105" fmla="*/ 0 h 541"/>
                  <a:gd name="T106" fmla="*/ 1 w 344"/>
                  <a:gd name="T107" fmla="*/ 0 h 541"/>
                  <a:gd name="T108" fmla="*/ 1 w 344"/>
                  <a:gd name="T109" fmla="*/ 0 h 541"/>
                  <a:gd name="T110" fmla="*/ 1 w 344"/>
                  <a:gd name="T111" fmla="*/ 0 h 5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4"/>
                  <a:gd name="T169" fmla="*/ 0 h 541"/>
                  <a:gd name="T170" fmla="*/ 344 w 344"/>
                  <a:gd name="T171" fmla="*/ 541 h 5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4" h="541">
                    <a:moveTo>
                      <a:pt x="324" y="0"/>
                    </a:moveTo>
                    <a:lnTo>
                      <a:pt x="324" y="38"/>
                    </a:lnTo>
                    <a:lnTo>
                      <a:pt x="323" y="65"/>
                    </a:lnTo>
                    <a:lnTo>
                      <a:pt x="321" y="94"/>
                    </a:lnTo>
                    <a:lnTo>
                      <a:pt x="319" y="106"/>
                    </a:lnTo>
                    <a:lnTo>
                      <a:pt x="317" y="120"/>
                    </a:lnTo>
                    <a:lnTo>
                      <a:pt x="314" y="147"/>
                    </a:lnTo>
                    <a:lnTo>
                      <a:pt x="307" y="172"/>
                    </a:lnTo>
                    <a:lnTo>
                      <a:pt x="300" y="198"/>
                    </a:lnTo>
                    <a:lnTo>
                      <a:pt x="292" y="223"/>
                    </a:lnTo>
                    <a:lnTo>
                      <a:pt x="283" y="249"/>
                    </a:lnTo>
                    <a:lnTo>
                      <a:pt x="272" y="272"/>
                    </a:lnTo>
                    <a:lnTo>
                      <a:pt x="265" y="283"/>
                    </a:lnTo>
                    <a:lnTo>
                      <a:pt x="263" y="285"/>
                    </a:lnTo>
                    <a:lnTo>
                      <a:pt x="262" y="289"/>
                    </a:lnTo>
                    <a:lnTo>
                      <a:pt x="260" y="295"/>
                    </a:lnTo>
                    <a:lnTo>
                      <a:pt x="246" y="318"/>
                    </a:lnTo>
                    <a:lnTo>
                      <a:pt x="232" y="342"/>
                    </a:lnTo>
                    <a:lnTo>
                      <a:pt x="198" y="385"/>
                    </a:lnTo>
                    <a:lnTo>
                      <a:pt x="180" y="405"/>
                    </a:lnTo>
                    <a:lnTo>
                      <a:pt x="174" y="410"/>
                    </a:lnTo>
                    <a:lnTo>
                      <a:pt x="170" y="416"/>
                    </a:lnTo>
                    <a:lnTo>
                      <a:pt x="161" y="427"/>
                    </a:lnTo>
                    <a:lnTo>
                      <a:pt x="122" y="461"/>
                    </a:lnTo>
                    <a:lnTo>
                      <a:pt x="102" y="476"/>
                    </a:lnTo>
                    <a:lnTo>
                      <a:pt x="83" y="492"/>
                    </a:lnTo>
                    <a:lnTo>
                      <a:pt x="42" y="519"/>
                    </a:lnTo>
                    <a:lnTo>
                      <a:pt x="20" y="530"/>
                    </a:lnTo>
                    <a:lnTo>
                      <a:pt x="0" y="541"/>
                    </a:lnTo>
                    <a:lnTo>
                      <a:pt x="16" y="539"/>
                    </a:lnTo>
                    <a:lnTo>
                      <a:pt x="33" y="537"/>
                    </a:lnTo>
                    <a:lnTo>
                      <a:pt x="64" y="530"/>
                    </a:lnTo>
                    <a:lnTo>
                      <a:pt x="92" y="511"/>
                    </a:lnTo>
                    <a:lnTo>
                      <a:pt x="105" y="499"/>
                    </a:lnTo>
                    <a:lnTo>
                      <a:pt x="112" y="494"/>
                    </a:lnTo>
                    <a:lnTo>
                      <a:pt x="120" y="489"/>
                    </a:lnTo>
                    <a:lnTo>
                      <a:pt x="147" y="465"/>
                    </a:lnTo>
                    <a:lnTo>
                      <a:pt x="176" y="441"/>
                    </a:lnTo>
                    <a:lnTo>
                      <a:pt x="212" y="400"/>
                    </a:lnTo>
                    <a:lnTo>
                      <a:pt x="228" y="378"/>
                    </a:lnTo>
                    <a:lnTo>
                      <a:pt x="244" y="358"/>
                    </a:lnTo>
                    <a:lnTo>
                      <a:pt x="257" y="335"/>
                    </a:lnTo>
                    <a:lnTo>
                      <a:pt x="271" y="314"/>
                    </a:lnTo>
                    <a:lnTo>
                      <a:pt x="296" y="268"/>
                    </a:lnTo>
                    <a:lnTo>
                      <a:pt x="305" y="243"/>
                    </a:lnTo>
                    <a:lnTo>
                      <a:pt x="314" y="219"/>
                    </a:lnTo>
                    <a:lnTo>
                      <a:pt x="321" y="195"/>
                    </a:lnTo>
                    <a:lnTo>
                      <a:pt x="328" y="171"/>
                    </a:lnTo>
                    <a:lnTo>
                      <a:pt x="332" y="145"/>
                    </a:lnTo>
                    <a:lnTo>
                      <a:pt x="337" y="120"/>
                    </a:lnTo>
                    <a:lnTo>
                      <a:pt x="340" y="92"/>
                    </a:lnTo>
                    <a:lnTo>
                      <a:pt x="341" y="79"/>
                    </a:lnTo>
                    <a:lnTo>
                      <a:pt x="344" y="66"/>
                    </a:lnTo>
                    <a:lnTo>
                      <a:pt x="334" y="31"/>
                    </a:lnTo>
                    <a:lnTo>
                      <a:pt x="329" y="14"/>
                    </a:lnTo>
                    <a:lnTo>
                      <a:pt x="324" y="0"/>
                    </a:lnTo>
                    <a:close/>
                  </a:path>
                </a:pathLst>
              </a:custGeom>
              <a:solidFill>
                <a:srgbClr val="27FF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9" name="Freeform 128"/>
              <p:cNvSpPr>
                <a:spLocks/>
              </p:cNvSpPr>
              <p:nvPr/>
            </p:nvSpPr>
            <p:spPr bwMode="auto">
              <a:xfrm>
                <a:off x="3940" y="1155"/>
                <a:ext cx="99" cy="112"/>
              </a:xfrm>
              <a:custGeom>
                <a:avLst/>
                <a:gdLst>
                  <a:gd name="T0" fmla="*/ 1 w 498"/>
                  <a:gd name="T1" fmla="*/ 0 h 560"/>
                  <a:gd name="T2" fmla="*/ 1 w 498"/>
                  <a:gd name="T3" fmla="*/ 0 h 560"/>
                  <a:gd name="T4" fmla="*/ 1 w 498"/>
                  <a:gd name="T5" fmla="*/ 0 h 560"/>
                  <a:gd name="T6" fmla="*/ 1 w 498"/>
                  <a:gd name="T7" fmla="*/ 0 h 560"/>
                  <a:gd name="T8" fmla="*/ 1 w 498"/>
                  <a:gd name="T9" fmla="*/ 0 h 560"/>
                  <a:gd name="T10" fmla="*/ 1 w 498"/>
                  <a:gd name="T11" fmla="*/ 0 h 560"/>
                  <a:gd name="T12" fmla="*/ 1 w 498"/>
                  <a:gd name="T13" fmla="*/ 1 h 560"/>
                  <a:gd name="T14" fmla="*/ 1 w 498"/>
                  <a:gd name="T15" fmla="*/ 1 h 560"/>
                  <a:gd name="T16" fmla="*/ 1 w 498"/>
                  <a:gd name="T17" fmla="*/ 1 h 560"/>
                  <a:gd name="T18" fmla="*/ 1 w 498"/>
                  <a:gd name="T19" fmla="*/ 1 h 560"/>
                  <a:gd name="T20" fmla="*/ 1 w 498"/>
                  <a:gd name="T21" fmla="*/ 1 h 560"/>
                  <a:gd name="T22" fmla="*/ 1 w 498"/>
                  <a:gd name="T23" fmla="*/ 1 h 560"/>
                  <a:gd name="T24" fmla="*/ 1 w 498"/>
                  <a:gd name="T25" fmla="*/ 1 h 560"/>
                  <a:gd name="T26" fmla="*/ 0 w 498"/>
                  <a:gd name="T27" fmla="*/ 1 h 560"/>
                  <a:gd name="T28" fmla="*/ 0 w 498"/>
                  <a:gd name="T29" fmla="*/ 1 h 560"/>
                  <a:gd name="T30" fmla="*/ 0 w 498"/>
                  <a:gd name="T31" fmla="*/ 1 h 560"/>
                  <a:gd name="T32" fmla="*/ 0 w 498"/>
                  <a:gd name="T33" fmla="*/ 1 h 560"/>
                  <a:gd name="T34" fmla="*/ 0 w 498"/>
                  <a:gd name="T35" fmla="*/ 1 h 560"/>
                  <a:gd name="T36" fmla="*/ 0 w 498"/>
                  <a:gd name="T37" fmla="*/ 1 h 560"/>
                  <a:gd name="T38" fmla="*/ 0 w 498"/>
                  <a:gd name="T39" fmla="*/ 1 h 560"/>
                  <a:gd name="T40" fmla="*/ 0 w 498"/>
                  <a:gd name="T41" fmla="*/ 1 h 560"/>
                  <a:gd name="T42" fmla="*/ 0 w 498"/>
                  <a:gd name="T43" fmla="*/ 1 h 560"/>
                  <a:gd name="T44" fmla="*/ 0 w 498"/>
                  <a:gd name="T45" fmla="*/ 1 h 560"/>
                  <a:gd name="T46" fmla="*/ 0 w 498"/>
                  <a:gd name="T47" fmla="*/ 1 h 560"/>
                  <a:gd name="T48" fmla="*/ 0 w 498"/>
                  <a:gd name="T49" fmla="*/ 1 h 560"/>
                  <a:gd name="T50" fmla="*/ 0 w 498"/>
                  <a:gd name="T51" fmla="*/ 1 h 560"/>
                  <a:gd name="T52" fmla="*/ 0 w 498"/>
                  <a:gd name="T53" fmla="*/ 1 h 560"/>
                  <a:gd name="T54" fmla="*/ 0 w 498"/>
                  <a:gd name="T55" fmla="*/ 1 h 560"/>
                  <a:gd name="T56" fmla="*/ 0 w 498"/>
                  <a:gd name="T57" fmla="*/ 1 h 560"/>
                  <a:gd name="T58" fmla="*/ 0 w 498"/>
                  <a:gd name="T59" fmla="*/ 1 h 560"/>
                  <a:gd name="T60" fmla="*/ 0 w 498"/>
                  <a:gd name="T61" fmla="*/ 1 h 560"/>
                  <a:gd name="T62" fmla="*/ 0 w 498"/>
                  <a:gd name="T63" fmla="*/ 1 h 560"/>
                  <a:gd name="T64" fmla="*/ 1 w 498"/>
                  <a:gd name="T65" fmla="*/ 1 h 560"/>
                  <a:gd name="T66" fmla="*/ 1 w 498"/>
                  <a:gd name="T67" fmla="*/ 1 h 560"/>
                  <a:gd name="T68" fmla="*/ 1 w 498"/>
                  <a:gd name="T69" fmla="*/ 1 h 560"/>
                  <a:gd name="T70" fmla="*/ 1 w 498"/>
                  <a:gd name="T71" fmla="*/ 1 h 560"/>
                  <a:gd name="T72" fmla="*/ 1 w 498"/>
                  <a:gd name="T73" fmla="*/ 1 h 560"/>
                  <a:gd name="T74" fmla="*/ 1 w 498"/>
                  <a:gd name="T75" fmla="*/ 1 h 560"/>
                  <a:gd name="T76" fmla="*/ 1 w 498"/>
                  <a:gd name="T77" fmla="*/ 1 h 560"/>
                  <a:gd name="T78" fmla="*/ 1 w 498"/>
                  <a:gd name="T79" fmla="*/ 1 h 560"/>
                  <a:gd name="T80" fmla="*/ 1 w 498"/>
                  <a:gd name="T81" fmla="*/ 1 h 560"/>
                  <a:gd name="T82" fmla="*/ 1 w 498"/>
                  <a:gd name="T83" fmla="*/ 1 h 560"/>
                  <a:gd name="T84" fmla="*/ 1 w 498"/>
                  <a:gd name="T85" fmla="*/ 1 h 560"/>
                  <a:gd name="T86" fmla="*/ 1 w 498"/>
                  <a:gd name="T87" fmla="*/ 1 h 560"/>
                  <a:gd name="T88" fmla="*/ 1 w 498"/>
                  <a:gd name="T89" fmla="*/ 0 h 560"/>
                  <a:gd name="T90" fmla="*/ 1 w 498"/>
                  <a:gd name="T91" fmla="*/ 0 h 560"/>
                  <a:gd name="T92" fmla="*/ 1 w 498"/>
                  <a:gd name="T93" fmla="*/ 0 h 560"/>
                  <a:gd name="T94" fmla="*/ 1 w 498"/>
                  <a:gd name="T95" fmla="*/ 0 h 560"/>
                  <a:gd name="T96" fmla="*/ 1 w 498"/>
                  <a:gd name="T97" fmla="*/ 0 h 560"/>
                  <a:gd name="T98" fmla="*/ 1 w 498"/>
                  <a:gd name="T99" fmla="*/ 0 h 560"/>
                  <a:gd name="T100" fmla="*/ 1 w 498"/>
                  <a:gd name="T101" fmla="*/ 0 h 560"/>
                  <a:gd name="T102" fmla="*/ 1 w 498"/>
                  <a:gd name="T103" fmla="*/ 0 h 560"/>
                  <a:gd name="T104" fmla="*/ 0 w 498"/>
                  <a:gd name="T105" fmla="*/ 0 h 560"/>
                  <a:gd name="T106" fmla="*/ 0 w 498"/>
                  <a:gd name="T107" fmla="*/ 0 h 560"/>
                  <a:gd name="T108" fmla="*/ 0 w 498"/>
                  <a:gd name="T109" fmla="*/ 0 h 560"/>
                  <a:gd name="T110" fmla="*/ 0 w 498"/>
                  <a:gd name="T111" fmla="*/ 0 h 560"/>
                  <a:gd name="T112" fmla="*/ 1 w 498"/>
                  <a:gd name="T113" fmla="*/ 0 h 560"/>
                  <a:gd name="T114" fmla="*/ 1 w 498"/>
                  <a:gd name="T115" fmla="*/ 0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8"/>
                  <a:gd name="T175" fmla="*/ 0 h 560"/>
                  <a:gd name="T176" fmla="*/ 498 w 498"/>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8" h="560">
                    <a:moveTo>
                      <a:pt x="399" y="87"/>
                    </a:moveTo>
                    <a:lnTo>
                      <a:pt x="416" y="105"/>
                    </a:lnTo>
                    <a:lnTo>
                      <a:pt x="433" y="126"/>
                    </a:lnTo>
                    <a:lnTo>
                      <a:pt x="445" y="147"/>
                    </a:lnTo>
                    <a:lnTo>
                      <a:pt x="458" y="171"/>
                    </a:lnTo>
                    <a:lnTo>
                      <a:pt x="466" y="195"/>
                    </a:lnTo>
                    <a:lnTo>
                      <a:pt x="473" y="220"/>
                    </a:lnTo>
                    <a:lnTo>
                      <a:pt x="476" y="246"/>
                    </a:lnTo>
                    <a:lnTo>
                      <a:pt x="478" y="274"/>
                    </a:lnTo>
                    <a:lnTo>
                      <a:pt x="477" y="276"/>
                    </a:lnTo>
                    <a:lnTo>
                      <a:pt x="477" y="280"/>
                    </a:lnTo>
                    <a:lnTo>
                      <a:pt x="477" y="287"/>
                    </a:lnTo>
                    <a:lnTo>
                      <a:pt x="476" y="300"/>
                    </a:lnTo>
                    <a:lnTo>
                      <a:pt x="474" y="313"/>
                    </a:lnTo>
                    <a:lnTo>
                      <a:pt x="473" y="326"/>
                    </a:lnTo>
                    <a:lnTo>
                      <a:pt x="469" y="338"/>
                    </a:lnTo>
                    <a:lnTo>
                      <a:pt x="467" y="343"/>
                    </a:lnTo>
                    <a:lnTo>
                      <a:pt x="466" y="350"/>
                    </a:lnTo>
                    <a:lnTo>
                      <a:pt x="458" y="375"/>
                    </a:lnTo>
                    <a:lnTo>
                      <a:pt x="445" y="398"/>
                    </a:lnTo>
                    <a:lnTo>
                      <a:pt x="433" y="420"/>
                    </a:lnTo>
                    <a:lnTo>
                      <a:pt x="416" y="441"/>
                    </a:lnTo>
                    <a:lnTo>
                      <a:pt x="399" y="461"/>
                    </a:lnTo>
                    <a:lnTo>
                      <a:pt x="378" y="478"/>
                    </a:lnTo>
                    <a:lnTo>
                      <a:pt x="358" y="495"/>
                    </a:lnTo>
                    <a:lnTo>
                      <a:pt x="335" y="508"/>
                    </a:lnTo>
                    <a:lnTo>
                      <a:pt x="324" y="513"/>
                    </a:lnTo>
                    <a:lnTo>
                      <a:pt x="314" y="520"/>
                    </a:lnTo>
                    <a:lnTo>
                      <a:pt x="289" y="528"/>
                    </a:lnTo>
                    <a:lnTo>
                      <a:pt x="264" y="535"/>
                    </a:lnTo>
                    <a:lnTo>
                      <a:pt x="250" y="536"/>
                    </a:lnTo>
                    <a:lnTo>
                      <a:pt x="238" y="538"/>
                    </a:lnTo>
                    <a:lnTo>
                      <a:pt x="224" y="539"/>
                    </a:lnTo>
                    <a:lnTo>
                      <a:pt x="217" y="539"/>
                    </a:lnTo>
                    <a:lnTo>
                      <a:pt x="214" y="539"/>
                    </a:lnTo>
                    <a:lnTo>
                      <a:pt x="212" y="540"/>
                    </a:lnTo>
                    <a:lnTo>
                      <a:pt x="183" y="538"/>
                    </a:lnTo>
                    <a:lnTo>
                      <a:pt x="157" y="535"/>
                    </a:lnTo>
                    <a:lnTo>
                      <a:pt x="132" y="528"/>
                    </a:lnTo>
                    <a:lnTo>
                      <a:pt x="109" y="520"/>
                    </a:lnTo>
                    <a:lnTo>
                      <a:pt x="86" y="508"/>
                    </a:lnTo>
                    <a:lnTo>
                      <a:pt x="64" y="495"/>
                    </a:lnTo>
                    <a:lnTo>
                      <a:pt x="44" y="478"/>
                    </a:lnTo>
                    <a:lnTo>
                      <a:pt x="24" y="461"/>
                    </a:lnTo>
                    <a:lnTo>
                      <a:pt x="0" y="434"/>
                    </a:lnTo>
                    <a:lnTo>
                      <a:pt x="7" y="472"/>
                    </a:lnTo>
                    <a:lnTo>
                      <a:pt x="10" y="475"/>
                    </a:lnTo>
                    <a:lnTo>
                      <a:pt x="30" y="494"/>
                    </a:lnTo>
                    <a:lnTo>
                      <a:pt x="53" y="511"/>
                    </a:lnTo>
                    <a:lnTo>
                      <a:pt x="77" y="526"/>
                    </a:lnTo>
                    <a:lnTo>
                      <a:pt x="101" y="538"/>
                    </a:lnTo>
                    <a:lnTo>
                      <a:pt x="126" y="546"/>
                    </a:lnTo>
                    <a:lnTo>
                      <a:pt x="154" y="554"/>
                    </a:lnTo>
                    <a:lnTo>
                      <a:pt x="182" y="557"/>
                    </a:lnTo>
                    <a:lnTo>
                      <a:pt x="212" y="560"/>
                    </a:lnTo>
                    <a:lnTo>
                      <a:pt x="225" y="559"/>
                    </a:lnTo>
                    <a:lnTo>
                      <a:pt x="232" y="557"/>
                    </a:lnTo>
                    <a:lnTo>
                      <a:pt x="240" y="557"/>
                    </a:lnTo>
                    <a:lnTo>
                      <a:pt x="254" y="555"/>
                    </a:lnTo>
                    <a:lnTo>
                      <a:pt x="260" y="554"/>
                    </a:lnTo>
                    <a:lnTo>
                      <a:pt x="268" y="554"/>
                    </a:lnTo>
                    <a:lnTo>
                      <a:pt x="281" y="550"/>
                    </a:lnTo>
                    <a:lnTo>
                      <a:pt x="294" y="546"/>
                    </a:lnTo>
                    <a:lnTo>
                      <a:pt x="307" y="542"/>
                    </a:lnTo>
                    <a:lnTo>
                      <a:pt x="321" y="538"/>
                    </a:lnTo>
                    <a:lnTo>
                      <a:pt x="332" y="531"/>
                    </a:lnTo>
                    <a:lnTo>
                      <a:pt x="334" y="529"/>
                    </a:lnTo>
                    <a:lnTo>
                      <a:pt x="335" y="528"/>
                    </a:lnTo>
                    <a:lnTo>
                      <a:pt x="338" y="528"/>
                    </a:lnTo>
                    <a:lnTo>
                      <a:pt x="344" y="526"/>
                    </a:lnTo>
                    <a:lnTo>
                      <a:pt x="356" y="518"/>
                    </a:lnTo>
                    <a:lnTo>
                      <a:pt x="368" y="511"/>
                    </a:lnTo>
                    <a:lnTo>
                      <a:pt x="391" y="494"/>
                    </a:lnTo>
                    <a:lnTo>
                      <a:pt x="414" y="475"/>
                    </a:lnTo>
                    <a:lnTo>
                      <a:pt x="433" y="452"/>
                    </a:lnTo>
                    <a:lnTo>
                      <a:pt x="450" y="429"/>
                    </a:lnTo>
                    <a:lnTo>
                      <a:pt x="457" y="417"/>
                    </a:lnTo>
                    <a:lnTo>
                      <a:pt x="464" y="406"/>
                    </a:lnTo>
                    <a:lnTo>
                      <a:pt x="466" y="399"/>
                    </a:lnTo>
                    <a:lnTo>
                      <a:pt x="466" y="396"/>
                    </a:lnTo>
                    <a:lnTo>
                      <a:pt x="467" y="395"/>
                    </a:lnTo>
                    <a:lnTo>
                      <a:pt x="469" y="393"/>
                    </a:lnTo>
                    <a:lnTo>
                      <a:pt x="476" y="382"/>
                    </a:lnTo>
                    <a:lnTo>
                      <a:pt x="479" y="368"/>
                    </a:lnTo>
                    <a:lnTo>
                      <a:pt x="484" y="356"/>
                    </a:lnTo>
                    <a:lnTo>
                      <a:pt x="487" y="342"/>
                    </a:lnTo>
                    <a:lnTo>
                      <a:pt x="492" y="330"/>
                    </a:lnTo>
                    <a:lnTo>
                      <a:pt x="492" y="322"/>
                    </a:lnTo>
                    <a:lnTo>
                      <a:pt x="493" y="315"/>
                    </a:lnTo>
                    <a:lnTo>
                      <a:pt x="495" y="301"/>
                    </a:lnTo>
                    <a:lnTo>
                      <a:pt x="498" y="274"/>
                    </a:lnTo>
                    <a:lnTo>
                      <a:pt x="495" y="245"/>
                    </a:lnTo>
                    <a:lnTo>
                      <a:pt x="492" y="216"/>
                    </a:lnTo>
                    <a:lnTo>
                      <a:pt x="484" y="189"/>
                    </a:lnTo>
                    <a:lnTo>
                      <a:pt x="476" y="164"/>
                    </a:lnTo>
                    <a:lnTo>
                      <a:pt x="464" y="139"/>
                    </a:lnTo>
                    <a:lnTo>
                      <a:pt x="450" y="115"/>
                    </a:lnTo>
                    <a:lnTo>
                      <a:pt x="433" y="93"/>
                    </a:lnTo>
                    <a:lnTo>
                      <a:pt x="414" y="72"/>
                    </a:lnTo>
                    <a:lnTo>
                      <a:pt x="399" y="59"/>
                    </a:lnTo>
                    <a:lnTo>
                      <a:pt x="385" y="47"/>
                    </a:lnTo>
                    <a:lnTo>
                      <a:pt x="370" y="36"/>
                    </a:lnTo>
                    <a:lnTo>
                      <a:pt x="357" y="27"/>
                    </a:lnTo>
                    <a:lnTo>
                      <a:pt x="341" y="18"/>
                    </a:lnTo>
                    <a:lnTo>
                      <a:pt x="326" y="11"/>
                    </a:lnTo>
                    <a:lnTo>
                      <a:pt x="310" y="4"/>
                    </a:lnTo>
                    <a:lnTo>
                      <a:pt x="296" y="0"/>
                    </a:lnTo>
                    <a:lnTo>
                      <a:pt x="272" y="5"/>
                    </a:lnTo>
                    <a:lnTo>
                      <a:pt x="252" y="12"/>
                    </a:lnTo>
                    <a:lnTo>
                      <a:pt x="272" y="14"/>
                    </a:lnTo>
                    <a:lnTo>
                      <a:pt x="292" y="20"/>
                    </a:lnTo>
                    <a:lnTo>
                      <a:pt x="311" y="27"/>
                    </a:lnTo>
                    <a:lnTo>
                      <a:pt x="331" y="36"/>
                    </a:lnTo>
                    <a:lnTo>
                      <a:pt x="348" y="45"/>
                    </a:lnTo>
                    <a:lnTo>
                      <a:pt x="366" y="58"/>
                    </a:lnTo>
                    <a:lnTo>
                      <a:pt x="382" y="71"/>
                    </a:lnTo>
                    <a:lnTo>
                      <a:pt x="399" y="87"/>
                    </a:lnTo>
                    <a:close/>
                  </a:path>
                </a:pathLst>
              </a:custGeom>
              <a:solidFill>
                <a:srgbClr val="97FF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0" name="Freeform 129"/>
              <p:cNvSpPr>
                <a:spLocks/>
              </p:cNvSpPr>
              <p:nvPr/>
            </p:nvSpPr>
            <p:spPr bwMode="auto">
              <a:xfrm>
                <a:off x="3939" y="1158"/>
                <a:ext cx="96" cy="105"/>
              </a:xfrm>
              <a:custGeom>
                <a:avLst/>
                <a:gdLst>
                  <a:gd name="T0" fmla="*/ 1 w 480"/>
                  <a:gd name="T1" fmla="*/ 0 h 528"/>
                  <a:gd name="T2" fmla="*/ 1 w 480"/>
                  <a:gd name="T3" fmla="*/ 0 h 528"/>
                  <a:gd name="T4" fmla="*/ 1 w 480"/>
                  <a:gd name="T5" fmla="*/ 0 h 528"/>
                  <a:gd name="T6" fmla="*/ 1 w 480"/>
                  <a:gd name="T7" fmla="*/ 0 h 528"/>
                  <a:gd name="T8" fmla="*/ 1 w 480"/>
                  <a:gd name="T9" fmla="*/ 0 h 528"/>
                  <a:gd name="T10" fmla="*/ 1 w 480"/>
                  <a:gd name="T11" fmla="*/ 0 h 528"/>
                  <a:gd name="T12" fmla="*/ 1 w 480"/>
                  <a:gd name="T13" fmla="*/ 0 h 528"/>
                  <a:gd name="T14" fmla="*/ 0 w 480"/>
                  <a:gd name="T15" fmla="*/ 0 h 528"/>
                  <a:gd name="T16" fmla="*/ 0 w 480"/>
                  <a:gd name="T17" fmla="*/ 0 h 528"/>
                  <a:gd name="T18" fmla="*/ 0 w 480"/>
                  <a:gd name="T19" fmla="*/ 0 h 528"/>
                  <a:gd name="T20" fmla="*/ 0 w 480"/>
                  <a:gd name="T21" fmla="*/ 0 h 528"/>
                  <a:gd name="T22" fmla="*/ 1 w 480"/>
                  <a:gd name="T23" fmla="*/ 0 h 528"/>
                  <a:gd name="T24" fmla="*/ 1 w 480"/>
                  <a:gd name="T25" fmla="*/ 0 h 528"/>
                  <a:gd name="T26" fmla="*/ 1 w 480"/>
                  <a:gd name="T27" fmla="*/ 0 h 528"/>
                  <a:gd name="T28" fmla="*/ 1 w 480"/>
                  <a:gd name="T29" fmla="*/ 0 h 528"/>
                  <a:gd name="T30" fmla="*/ 1 w 480"/>
                  <a:gd name="T31" fmla="*/ 0 h 528"/>
                  <a:gd name="T32" fmla="*/ 1 w 480"/>
                  <a:gd name="T33" fmla="*/ 0 h 528"/>
                  <a:gd name="T34" fmla="*/ 1 w 480"/>
                  <a:gd name="T35" fmla="*/ 0 h 528"/>
                  <a:gd name="T36" fmla="*/ 1 w 480"/>
                  <a:gd name="T37" fmla="*/ 0 h 528"/>
                  <a:gd name="T38" fmla="*/ 1 w 480"/>
                  <a:gd name="T39" fmla="*/ 0 h 528"/>
                  <a:gd name="T40" fmla="*/ 1 w 480"/>
                  <a:gd name="T41" fmla="*/ 1 h 528"/>
                  <a:gd name="T42" fmla="*/ 1 w 480"/>
                  <a:gd name="T43" fmla="*/ 1 h 528"/>
                  <a:gd name="T44" fmla="*/ 1 w 480"/>
                  <a:gd name="T45" fmla="*/ 1 h 528"/>
                  <a:gd name="T46" fmla="*/ 1 w 480"/>
                  <a:gd name="T47" fmla="*/ 1 h 528"/>
                  <a:gd name="T48" fmla="*/ 1 w 480"/>
                  <a:gd name="T49" fmla="*/ 1 h 528"/>
                  <a:gd name="T50" fmla="*/ 1 w 480"/>
                  <a:gd name="T51" fmla="*/ 1 h 528"/>
                  <a:gd name="T52" fmla="*/ 1 w 480"/>
                  <a:gd name="T53" fmla="*/ 1 h 528"/>
                  <a:gd name="T54" fmla="*/ 1 w 480"/>
                  <a:gd name="T55" fmla="*/ 1 h 528"/>
                  <a:gd name="T56" fmla="*/ 0 w 480"/>
                  <a:gd name="T57" fmla="*/ 1 h 528"/>
                  <a:gd name="T58" fmla="*/ 0 w 480"/>
                  <a:gd name="T59" fmla="*/ 1 h 528"/>
                  <a:gd name="T60" fmla="*/ 0 w 480"/>
                  <a:gd name="T61" fmla="*/ 1 h 528"/>
                  <a:gd name="T62" fmla="*/ 0 w 480"/>
                  <a:gd name="T63" fmla="*/ 1 h 528"/>
                  <a:gd name="T64" fmla="*/ 0 w 480"/>
                  <a:gd name="T65" fmla="*/ 1 h 528"/>
                  <a:gd name="T66" fmla="*/ 0 w 480"/>
                  <a:gd name="T67" fmla="*/ 1 h 528"/>
                  <a:gd name="T68" fmla="*/ 0 w 480"/>
                  <a:gd name="T69" fmla="*/ 1 h 528"/>
                  <a:gd name="T70" fmla="*/ 0 w 480"/>
                  <a:gd name="T71" fmla="*/ 1 h 528"/>
                  <a:gd name="T72" fmla="*/ 0 w 480"/>
                  <a:gd name="T73" fmla="*/ 1 h 528"/>
                  <a:gd name="T74" fmla="*/ 0 w 480"/>
                  <a:gd name="T75" fmla="*/ 1 h 528"/>
                  <a:gd name="T76" fmla="*/ 0 w 480"/>
                  <a:gd name="T77" fmla="*/ 1 h 528"/>
                  <a:gd name="T78" fmla="*/ 0 w 480"/>
                  <a:gd name="T79" fmla="*/ 1 h 528"/>
                  <a:gd name="T80" fmla="*/ 0 w 480"/>
                  <a:gd name="T81" fmla="*/ 1 h 528"/>
                  <a:gd name="T82" fmla="*/ 0 w 480"/>
                  <a:gd name="T83" fmla="*/ 1 h 528"/>
                  <a:gd name="T84" fmla="*/ 0 w 480"/>
                  <a:gd name="T85" fmla="*/ 1 h 528"/>
                  <a:gd name="T86" fmla="*/ 0 w 480"/>
                  <a:gd name="T87" fmla="*/ 1 h 528"/>
                  <a:gd name="T88" fmla="*/ 0 w 480"/>
                  <a:gd name="T89" fmla="*/ 1 h 528"/>
                  <a:gd name="T90" fmla="*/ 0 w 480"/>
                  <a:gd name="T91" fmla="*/ 1 h 528"/>
                  <a:gd name="T92" fmla="*/ 0 w 480"/>
                  <a:gd name="T93" fmla="*/ 1 h 528"/>
                  <a:gd name="T94" fmla="*/ 1 w 480"/>
                  <a:gd name="T95" fmla="*/ 1 h 528"/>
                  <a:gd name="T96" fmla="*/ 1 w 480"/>
                  <a:gd name="T97" fmla="*/ 1 h 528"/>
                  <a:gd name="T98" fmla="*/ 1 w 480"/>
                  <a:gd name="T99" fmla="*/ 1 h 528"/>
                  <a:gd name="T100" fmla="*/ 1 w 480"/>
                  <a:gd name="T101" fmla="*/ 1 h 528"/>
                  <a:gd name="T102" fmla="*/ 1 w 480"/>
                  <a:gd name="T103" fmla="*/ 1 h 528"/>
                  <a:gd name="T104" fmla="*/ 1 w 480"/>
                  <a:gd name="T105" fmla="*/ 1 h 528"/>
                  <a:gd name="T106" fmla="*/ 1 w 480"/>
                  <a:gd name="T107" fmla="*/ 1 h 528"/>
                  <a:gd name="T108" fmla="*/ 1 w 480"/>
                  <a:gd name="T109" fmla="*/ 0 h 528"/>
                  <a:gd name="T110" fmla="*/ 1 w 480"/>
                  <a:gd name="T111" fmla="*/ 0 h 528"/>
                  <a:gd name="T112" fmla="*/ 1 w 480"/>
                  <a:gd name="T113" fmla="*/ 0 h 5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
                  <a:gd name="T172" fmla="*/ 0 h 528"/>
                  <a:gd name="T173" fmla="*/ 480 w 480"/>
                  <a:gd name="T174" fmla="*/ 528 h 5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 h="528">
                    <a:moveTo>
                      <a:pt x="480" y="262"/>
                    </a:moveTo>
                    <a:lnTo>
                      <a:pt x="478" y="234"/>
                    </a:lnTo>
                    <a:lnTo>
                      <a:pt x="475" y="208"/>
                    </a:lnTo>
                    <a:lnTo>
                      <a:pt x="468" y="183"/>
                    </a:lnTo>
                    <a:lnTo>
                      <a:pt x="460" y="159"/>
                    </a:lnTo>
                    <a:lnTo>
                      <a:pt x="447" y="135"/>
                    </a:lnTo>
                    <a:lnTo>
                      <a:pt x="435" y="114"/>
                    </a:lnTo>
                    <a:lnTo>
                      <a:pt x="418" y="93"/>
                    </a:lnTo>
                    <a:lnTo>
                      <a:pt x="401" y="75"/>
                    </a:lnTo>
                    <a:lnTo>
                      <a:pt x="384" y="59"/>
                    </a:lnTo>
                    <a:lnTo>
                      <a:pt x="368" y="46"/>
                    </a:lnTo>
                    <a:lnTo>
                      <a:pt x="350" y="33"/>
                    </a:lnTo>
                    <a:lnTo>
                      <a:pt x="333" y="24"/>
                    </a:lnTo>
                    <a:lnTo>
                      <a:pt x="313" y="15"/>
                    </a:lnTo>
                    <a:lnTo>
                      <a:pt x="294" y="8"/>
                    </a:lnTo>
                    <a:lnTo>
                      <a:pt x="274" y="2"/>
                    </a:lnTo>
                    <a:lnTo>
                      <a:pt x="254" y="0"/>
                    </a:lnTo>
                    <a:lnTo>
                      <a:pt x="216" y="17"/>
                    </a:lnTo>
                    <a:lnTo>
                      <a:pt x="239" y="17"/>
                    </a:lnTo>
                    <a:lnTo>
                      <a:pt x="262" y="21"/>
                    </a:lnTo>
                    <a:lnTo>
                      <a:pt x="285" y="26"/>
                    </a:lnTo>
                    <a:lnTo>
                      <a:pt x="308" y="34"/>
                    </a:lnTo>
                    <a:lnTo>
                      <a:pt x="328" y="44"/>
                    </a:lnTo>
                    <a:lnTo>
                      <a:pt x="349" y="57"/>
                    </a:lnTo>
                    <a:lnTo>
                      <a:pt x="368" y="72"/>
                    </a:lnTo>
                    <a:lnTo>
                      <a:pt x="387" y="89"/>
                    </a:lnTo>
                    <a:lnTo>
                      <a:pt x="403" y="107"/>
                    </a:lnTo>
                    <a:lnTo>
                      <a:pt x="418" y="126"/>
                    </a:lnTo>
                    <a:lnTo>
                      <a:pt x="430" y="146"/>
                    </a:lnTo>
                    <a:lnTo>
                      <a:pt x="441" y="168"/>
                    </a:lnTo>
                    <a:lnTo>
                      <a:pt x="448" y="189"/>
                    </a:lnTo>
                    <a:lnTo>
                      <a:pt x="454" y="212"/>
                    </a:lnTo>
                    <a:lnTo>
                      <a:pt x="458" y="236"/>
                    </a:lnTo>
                    <a:lnTo>
                      <a:pt x="459" y="262"/>
                    </a:lnTo>
                    <a:lnTo>
                      <a:pt x="458" y="273"/>
                    </a:lnTo>
                    <a:lnTo>
                      <a:pt x="458" y="286"/>
                    </a:lnTo>
                    <a:lnTo>
                      <a:pt x="455" y="297"/>
                    </a:lnTo>
                    <a:lnTo>
                      <a:pt x="454" y="299"/>
                    </a:lnTo>
                    <a:lnTo>
                      <a:pt x="454" y="303"/>
                    </a:lnTo>
                    <a:lnTo>
                      <a:pt x="454" y="310"/>
                    </a:lnTo>
                    <a:lnTo>
                      <a:pt x="448" y="332"/>
                    </a:lnTo>
                    <a:lnTo>
                      <a:pt x="441" y="355"/>
                    </a:lnTo>
                    <a:lnTo>
                      <a:pt x="430" y="375"/>
                    </a:lnTo>
                    <a:lnTo>
                      <a:pt x="418" y="396"/>
                    </a:lnTo>
                    <a:lnTo>
                      <a:pt x="410" y="405"/>
                    </a:lnTo>
                    <a:lnTo>
                      <a:pt x="403" y="415"/>
                    </a:lnTo>
                    <a:lnTo>
                      <a:pt x="387" y="434"/>
                    </a:lnTo>
                    <a:lnTo>
                      <a:pt x="385" y="434"/>
                    </a:lnTo>
                    <a:lnTo>
                      <a:pt x="384" y="436"/>
                    </a:lnTo>
                    <a:lnTo>
                      <a:pt x="382" y="438"/>
                    </a:lnTo>
                    <a:lnTo>
                      <a:pt x="377" y="442"/>
                    </a:lnTo>
                    <a:lnTo>
                      <a:pt x="368" y="451"/>
                    </a:lnTo>
                    <a:lnTo>
                      <a:pt x="358" y="458"/>
                    </a:lnTo>
                    <a:lnTo>
                      <a:pt x="349" y="466"/>
                    </a:lnTo>
                    <a:lnTo>
                      <a:pt x="337" y="472"/>
                    </a:lnTo>
                    <a:lnTo>
                      <a:pt x="327" y="479"/>
                    </a:lnTo>
                    <a:lnTo>
                      <a:pt x="307" y="489"/>
                    </a:lnTo>
                    <a:lnTo>
                      <a:pt x="284" y="497"/>
                    </a:lnTo>
                    <a:lnTo>
                      <a:pt x="261" y="502"/>
                    </a:lnTo>
                    <a:lnTo>
                      <a:pt x="254" y="502"/>
                    </a:lnTo>
                    <a:lnTo>
                      <a:pt x="251" y="502"/>
                    </a:lnTo>
                    <a:lnTo>
                      <a:pt x="249" y="504"/>
                    </a:lnTo>
                    <a:lnTo>
                      <a:pt x="237" y="506"/>
                    </a:lnTo>
                    <a:lnTo>
                      <a:pt x="225" y="506"/>
                    </a:lnTo>
                    <a:lnTo>
                      <a:pt x="214" y="507"/>
                    </a:lnTo>
                    <a:lnTo>
                      <a:pt x="187" y="506"/>
                    </a:lnTo>
                    <a:lnTo>
                      <a:pt x="164" y="502"/>
                    </a:lnTo>
                    <a:lnTo>
                      <a:pt x="141" y="497"/>
                    </a:lnTo>
                    <a:lnTo>
                      <a:pt x="119" y="489"/>
                    </a:lnTo>
                    <a:lnTo>
                      <a:pt x="98" y="479"/>
                    </a:lnTo>
                    <a:lnTo>
                      <a:pt x="77" y="466"/>
                    </a:lnTo>
                    <a:lnTo>
                      <a:pt x="58" y="451"/>
                    </a:lnTo>
                    <a:lnTo>
                      <a:pt x="41" y="434"/>
                    </a:lnTo>
                    <a:lnTo>
                      <a:pt x="29" y="421"/>
                    </a:lnTo>
                    <a:lnTo>
                      <a:pt x="18" y="408"/>
                    </a:lnTo>
                    <a:lnTo>
                      <a:pt x="8" y="395"/>
                    </a:lnTo>
                    <a:lnTo>
                      <a:pt x="0" y="381"/>
                    </a:lnTo>
                    <a:lnTo>
                      <a:pt x="0" y="403"/>
                    </a:lnTo>
                    <a:lnTo>
                      <a:pt x="2" y="422"/>
                    </a:lnTo>
                    <a:lnTo>
                      <a:pt x="26" y="449"/>
                    </a:lnTo>
                    <a:lnTo>
                      <a:pt x="46" y="466"/>
                    </a:lnTo>
                    <a:lnTo>
                      <a:pt x="66" y="483"/>
                    </a:lnTo>
                    <a:lnTo>
                      <a:pt x="88" y="496"/>
                    </a:lnTo>
                    <a:lnTo>
                      <a:pt x="111" y="508"/>
                    </a:lnTo>
                    <a:lnTo>
                      <a:pt x="134" y="516"/>
                    </a:lnTo>
                    <a:lnTo>
                      <a:pt x="159" y="523"/>
                    </a:lnTo>
                    <a:lnTo>
                      <a:pt x="185" y="526"/>
                    </a:lnTo>
                    <a:lnTo>
                      <a:pt x="214" y="528"/>
                    </a:lnTo>
                    <a:lnTo>
                      <a:pt x="216" y="527"/>
                    </a:lnTo>
                    <a:lnTo>
                      <a:pt x="219" y="527"/>
                    </a:lnTo>
                    <a:lnTo>
                      <a:pt x="226" y="527"/>
                    </a:lnTo>
                    <a:lnTo>
                      <a:pt x="240" y="526"/>
                    </a:lnTo>
                    <a:lnTo>
                      <a:pt x="252" y="524"/>
                    </a:lnTo>
                    <a:lnTo>
                      <a:pt x="266" y="523"/>
                    </a:lnTo>
                    <a:lnTo>
                      <a:pt x="291" y="516"/>
                    </a:lnTo>
                    <a:lnTo>
                      <a:pt x="316" y="508"/>
                    </a:lnTo>
                    <a:lnTo>
                      <a:pt x="326" y="501"/>
                    </a:lnTo>
                    <a:lnTo>
                      <a:pt x="337" y="496"/>
                    </a:lnTo>
                    <a:lnTo>
                      <a:pt x="360" y="483"/>
                    </a:lnTo>
                    <a:lnTo>
                      <a:pt x="380" y="466"/>
                    </a:lnTo>
                    <a:lnTo>
                      <a:pt x="401" y="449"/>
                    </a:lnTo>
                    <a:lnTo>
                      <a:pt x="418" y="429"/>
                    </a:lnTo>
                    <a:lnTo>
                      <a:pt x="435" y="408"/>
                    </a:lnTo>
                    <a:lnTo>
                      <a:pt x="447" y="386"/>
                    </a:lnTo>
                    <a:lnTo>
                      <a:pt x="460" y="363"/>
                    </a:lnTo>
                    <a:lnTo>
                      <a:pt x="468" y="338"/>
                    </a:lnTo>
                    <a:lnTo>
                      <a:pt x="469" y="331"/>
                    </a:lnTo>
                    <a:lnTo>
                      <a:pt x="471" y="326"/>
                    </a:lnTo>
                    <a:lnTo>
                      <a:pt x="475" y="314"/>
                    </a:lnTo>
                    <a:lnTo>
                      <a:pt x="476" y="301"/>
                    </a:lnTo>
                    <a:lnTo>
                      <a:pt x="478" y="288"/>
                    </a:lnTo>
                    <a:lnTo>
                      <a:pt x="479" y="275"/>
                    </a:lnTo>
                    <a:lnTo>
                      <a:pt x="479" y="268"/>
                    </a:lnTo>
                    <a:lnTo>
                      <a:pt x="479" y="264"/>
                    </a:lnTo>
                    <a:lnTo>
                      <a:pt x="480" y="262"/>
                    </a:lnTo>
                    <a:close/>
                  </a:path>
                </a:pathLst>
              </a:custGeom>
              <a:solidFill>
                <a:srgbClr val="9FF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1" name="Freeform 130"/>
              <p:cNvSpPr>
                <a:spLocks/>
              </p:cNvSpPr>
              <p:nvPr/>
            </p:nvSpPr>
            <p:spPr bwMode="auto">
              <a:xfrm>
                <a:off x="3941" y="1154"/>
                <a:ext cx="102" cy="117"/>
              </a:xfrm>
              <a:custGeom>
                <a:avLst/>
                <a:gdLst>
                  <a:gd name="T0" fmla="*/ 1 w 512"/>
                  <a:gd name="T1" fmla="*/ 0 h 588"/>
                  <a:gd name="T2" fmla="*/ 1 w 512"/>
                  <a:gd name="T3" fmla="*/ 0 h 588"/>
                  <a:gd name="T4" fmla="*/ 1 w 512"/>
                  <a:gd name="T5" fmla="*/ 0 h 588"/>
                  <a:gd name="T6" fmla="*/ 1 w 512"/>
                  <a:gd name="T7" fmla="*/ 1 h 588"/>
                  <a:gd name="T8" fmla="*/ 1 w 512"/>
                  <a:gd name="T9" fmla="*/ 1 h 588"/>
                  <a:gd name="T10" fmla="*/ 1 w 512"/>
                  <a:gd name="T11" fmla="*/ 1 h 588"/>
                  <a:gd name="T12" fmla="*/ 1 w 512"/>
                  <a:gd name="T13" fmla="*/ 1 h 588"/>
                  <a:gd name="T14" fmla="*/ 1 w 512"/>
                  <a:gd name="T15" fmla="*/ 1 h 588"/>
                  <a:gd name="T16" fmla="*/ 1 w 512"/>
                  <a:gd name="T17" fmla="*/ 1 h 588"/>
                  <a:gd name="T18" fmla="*/ 1 w 512"/>
                  <a:gd name="T19" fmla="*/ 1 h 588"/>
                  <a:gd name="T20" fmla="*/ 1 w 512"/>
                  <a:gd name="T21" fmla="*/ 1 h 588"/>
                  <a:gd name="T22" fmla="*/ 0 w 512"/>
                  <a:gd name="T23" fmla="*/ 1 h 588"/>
                  <a:gd name="T24" fmla="*/ 0 w 512"/>
                  <a:gd name="T25" fmla="*/ 1 h 588"/>
                  <a:gd name="T26" fmla="*/ 0 w 512"/>
                  <a:gd name="T27" fmla="*/ 1 h 588"/>
                  <a:gd name="T28" fmla="*/ 0 w 512"/>
                  <a:gd name="T29" fmla="*/ 1 h 588"/>
                  <a:gd name="T30" fmla="*/ 0 w 512"/>
                  <a:gd name="T31" fmla="*/ 1 h 588"/>
                  <a:gd name="T32" fmla="*/ 0 w 512"/>
                  <a:gd name="T33" fmla="*/ 1 h 588"/>
                  <a:gd name="T34" fmla="*/ 0 w 512"/>
                  <a:gd name="T35" fmla="*/ 1 h 588"/>
                  <a:gd name="T36" fmla="*/ 0 w 512"/>
                  <a:gd name="T37" fmla="*/ 1 h 588"/>
                  <a:gd name="T38" fmla="*/ 0 w 512"/>
                  <a:gd name="T39" fmla="*/ 1 h 588"/>
                  <a:gd name="T40" fmla="*/ 0 w 512"/>
                  <a:gd name="T41" fmla="*/ 1 h 588"/>
                  <a:gd name="T42" fmla="*/ 0 w 512"/>
                  <a:gd name="T43" fmla="*/ 1 h 588"/>
                  <a:gd name="T44" fmla="*/ 0 w 512"/>
                  <a:gd name="T45" fmla="*/ 1 h 588"/>
                  <a:gd name="T46" fmla="*/ 0 w 512"/>
                  <a:gd name="T47" fmla="*/ 1 h 588"/>
                  <a:gd name="T48" fmla="*/ 1 w 512"/>
                  <a:gd name="T49" fmla="*/ 1 h 588"/>
                  <a:gd name="T50" fmla="*/ 1 w 512"/>
                  <a:gd name="T51" fmla="*/ 1 h 588"/>
                  <a:gd name="T52" fmla="*/ 1 w 512"/>
                  <a:gd name="T53" fmla="*/ 1 h 588"/>
                  <a:gd name="T54" fmla="*/ 1 w 512"/>
                  <a:gd name="T55" fmla="*/ 1 h 588"/>
                  <a:gd name="T56" fmla="*/ 1 w 512"/>
                  <a:gd name="T57" fmla="*/ 1 h 588"/>
                  <a:gd name="T58" fmla="*/ 1 w 512"/>
                  <a:gd name="T59" fmla="*/ 1 h 588"/>
                  <a:gd name="T60" fmla="*/ 1 w 512"/>
                  <a:gd name="T61" fmla="*/ 1 h 588"/>
                  <a:gd name="T62" fmla="*/ 1 w 512"/>
                  <a:gd name="T63" fmla="*/ 1 h 588"/>
                  <a:gd name="T64" fmla="*/ 1 w 512"/>
                  <a:gd name="T65" fmla="*/ 1 h 588"/>
                  <a:gd name="T66" fmla="*/ 1 w 512"/>
                  <a:gd name="T67" fmla="*/ 1 h 588"/>
                  <a:gd name="T68" fmla="*/ 1 w 512"/>
                  <a:gd name="T69" fmla="*/ 0 h 588"/>
                  <a:gd name="T70" fmla="*/ 1 w 512"/>
                  <a:gd name="T71" fmla="*/ 0 h 588"/>
                  <a:gd name="T72" fmla="*/ 1 w 512"/>
                  <a:gd name="T73" fmla="*/ 0 h 588"/>
                  <a:gd name="T74" fmla="*/ 1 w 512"/>
                  <a:gd name="T75" fmla="*/ 0 h 588"/>
                  <a:gd name="T76" fmla="*/ 1 w 512"/>
                  <a:gd name="T77" fmla="*/ 0 h 588"/>
                  <a:gd name="T78" fmla="*/ 0 w 512"/>
                  <a:gd name="T79" fmla="*/ 0 h 588"/>
                  <a:gd name="T80" fmla="*/ 1 w 512"/>
                  <a:gd name="T81" fmla="*/ 0 h 588"/>
                  <a:gd name="T82" fmla="*/ 1 w 512"/>
                  <a:gd name="T83" fmla="*/ 0 h 588"/>
                  <a:gd name="T84" fmla="*/ 1 w 512"/>
                  <a:gd name="T85" fmla="*/ 0 h 5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2"/>
                  <a:gd name="T130" fmla="*/ 0 h 588"/>
                  <a:gd name="T131" fmla="*/ 512 w 512"/>
                  <a:gd name="T132" fmla="*/ 588 h 5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2" h="588">
                    <a:moveTo>
                      <a:pt x="407" y="79"/>
                    </a:moveTo>
                    <a:lnTo>
                      <a:pt x="426" y="100"/>
                    </a:lnTo>
                    <a:lnTo>
                      <a:pt x="443" y="122"/>
                    </a:lnTo>
                    <a:lnTo>
                      <a:pt x="457" y="146"/>
                    </a:lnTo>
                    <a:lnTo>
                      <a:pt x="469" y="171"/>
                    </a:lnTo>
                    <a:lnTo>
                      <a:pt x="477" y="196"/>
                    </a:lnTo>
                    <a:lnTo>
                      <a:pt x="485" y="223"/>
                    </a:lnTo>
                    <a:lnTo>
                      <a:pt x="488" y="252"/>
                    </a:lnTo>
                    <a:lnTo>
                      <a:pt x="491" y="281"/>
                    </a:lnTo>
                    <a:lnTo>
                      <a:pt x="488" y="308"/>
                    </a:lnTo>
                    <a:lnTo>
                      <a:pt x="486" y="322"/>
                    </a:lnTo>
                    <a:lnTo>
                      <a:pt x="485" y="329"/>
                    </a:lnTo>
                    <a:lnTo>
                      <a:pt x="485" y="337"/>
                    </a:lnTo>
                    <a:lnTo>
                      <a:pt x="480" y="349"/>
                    </a:lnTo>
                    <a:lnTo>
                      <a:pt x="477" y="363"/>
                    </a:lnTo>
                    <a:lnTo>
                      <a:pt x="472" y="375"/>
                    </a:lnTo>
                    <a:lnTo>
                      <a:pt x="469" y="389"/>
                    </a:lnTo>
                    <a:lnTo>
                      <a:pt x="462" y="400"/>
                    </a:lnTo>
                    <a:lnTo>
                      <a:pt x="460" y="402"/>
                    </a:lnTo>
                    <a:lnTo>
                      <a:pt x="459" y="403"/>
                    </a:lnTo>
                    <a:lnTo>
                      <a:pt x="459" y="406"/>
                    </a:lnTo>
                    <a:lnTo>
                      <a:pt x="457" y="413"/>
                    </a:lnTo>
                    <a:lnTo>
                      <a:pt x="450" y="424"/>
                    </a:lnTo>
                    <a:lnTo>
                      <a:pt x="443" y="436"/>
                    </a:lnTo>
                    <a:lnTo>
                      <a:pt x="426" y="459"/>
                    </a:lnTo>
                    <a:lnTo>
                      <a:pt x="407" y="482"/>
                    </a:lnTo>
                    <a:lnTo>
                      <a:pt x="384" y="501"/>
                    </a:lnTo>
                    <a:lnTo>
                      <a:pt x="361" y="518"/>
                    </a:lnTo>
                    <a:lnTo>
                      <a:pt x="349" y="525"/>
                    </a:lnTo>
                    <a:lnTo>
                      <a:pt x="337" y="533"/>
                    </a:lnTo>
                    <a:lnTo>
                      <a:pt x="331" y="535"/>
                    </a:lnTo>
                    <a:lnTo>
                      <a:pt x="328" y="535"/>
                    </a:lnTo>
                    <a:lnTo>
                      <a:pt x="327" y="536"/>
                    </a:lnTo>
                    <a:lnTo>
                      <a:pt x="325" y="538"/>
                    </a:lnTo>
                    <a:lnTo>
                      <a:pt x="314" y="545"/>
                    </a:lnTo>
                    <a:lnTo>
                      <a:pt x="300" y="549"/>
                    </a:lnTo>
                    <a:lnTo>
                      <a:pt x="287" y="553"/>
                    </a:lnTo>
                    <a:lnTo>
                      <a:pt x="274" y="557"/>
                    </a:lnTo>
                    <a:lnTo>
                      <a:pt x="261" y="561"/>
                    </a:lnTo>
                    <a:lnTo>
                      <a:pt x="253" y="561"/>
                    </a:lnTo>
                    <a:lnTo>
                      <a:pt x="247" y="562"/>
                    </a:lnTo>
                    <a:lnTo>
                      <a:pt x="233" y="564"/>
                    </a:lnTo>
                    <a:lnTo>
                      <a:pt x="225" y="564"/>
                    </a:lnTo>
                    <a:lnTo>
                      <a:pt x="218" y="566"/>
                    </a:lnTo>
                    <a:lnTo>
                      <a:pt x="205" y="567"/>
                    </a:lnTo>
                    <a:lnTo>
                      <a:pt x="175" y="564"/>
                    </a:lnTo>
                    <a:lnTo>
                      <a:pt x="147" y="561"/>
                    </a:lnTo>
                    <a:lnTo>
                      <a:pt x="119" y="553"/>
                    </a:lnTo>
                    <a:lnTo>
                      <a:pt x="94" y="545"/>
                    </a:lnTo>
                    <a:lnTo>
                      <a:pt x="70" y="533"/>
                    </a:lnTo>
                    <a:lnTo>
                      <a:pt x="46" y="518"/>
                    </a:lnTo>
                    <a:lnTo>
                      <a:pt x="23" y="501"/>
                    </a:lnTo>
                    <a:lnTo>
                      <a:pt x="3" y="482"/>
                    </a:lnTo>
                    <a:lnTo>
                      <a:pt x="0" y="479"/>
                    </a:lnTo>
                    <a:lnTo>
                      <a:pt x="4" y="498"/>
                    </a:lnTo>
                    <a:lnTo>
                      <a:pt x="10" y="516"/>
                    </a:lnTo>
                    <a:lnTo>
                      <a:pt x="31" y="533"/>
                    </a:lnTo>
                    <a:lnTo>
                      <a:pt x="52" y="547"/>
                    </a:lnTo>
                    <a:lnTo>
                      <a:pt x="75" y="560"/>
                    </a:lnTo>
                    <a:lnTo>
                      <a:pt x="99" y="570"/>
                    </a:lnTo>
                    <a:lnTo>
                      <a:pt x="123" y="578"/>
                    </a:lnTo>
                    <a:lnTo>
                      <a:pt x="149" y="584"/>
                    </a:lnTo>
                    <a:lnTo>
                      <a:pt x="176" y="587"/>
                    </a:lnTo>
                    <a:lnTo>
                      <a:pt x="205" y="588"/>
                    </a:lnTo>
                    <a:lnTo>
                      <a:pt x="211" y="587"/>
                    </a:lnTo>
                    <a:lnTo>
                      <a:pt x="219" y="587"/>
                    </a:lnTo>
                    <a:lnTo>
                      <a:pt x="235" y="586"/>
                    </a:lnTo>
                    <a:lnTo>
                      <a:pt x="265" y="581"/>
                    </a:lnTo>
                    <a:lnTo>
                      <a:pt x="278" y="577"/>
                    </a:lnTo>
                    <a:lnTo>
                      <a:pt x="285" y="575"/>
                    </a:lnTo>
                    <a:lnTo>
                      <a:pt x="286" y="574"/>
                    </a:lnTo>
                    <a:lnTo>
                      <a:pt x="289" y="574"/>
                    </a:lnTo>
                    <a:lnTo>
                      <a:pt x="293" y="574"/>
                    </a:lnTo>
                    <a:lnTo>
                      <a:pt x="307" y="569"/>
                    </a:lnTo>
                    <a:lnTo>
                      <a:pt x="321" y="564"/>
                    </a:lnTo>
                    <a:lnTo>
                      <a:pt x="334" y="558"/>
                    </a:lnTo>
                    <a:lnTo>
                      <a:pt x="348" y="551"/>
                    </a:lnTo>
                    <a:lnTo>
                      <a:pt x="353" y="546"/>
                    </a:lnTo>
                    <a:lnTo>
                      <a:pt x="360" y="543"/>
                    </a:lnTo>
                    <a:lnTo>
                      <a:pt x="374" y="536"/>
                    </a:lnTo>
                    <a:lnTo>
                      <a:pt x="385" y="526"/>
                    </a:lnTo>
                    <a:lnTo>
                      <a:pt x="398" y="517"/>
                    </a:lnTo>
                    <a:lnTo>
                      <a:pt x="409" y="507"/>
                    </a:lnTo>
                    <a:lnTo>
                      <a:pt x="411" y="503"/>
                    </a:lnTo>
                    <a:lnTo>
                      <a:pt x="415" y="501"/>
                    </a:lnTo>
                    <a:lnTo>
                      <a:pt x="421" y="496"/>
                    </a:lnTo>
                    <a:lnTo>
                      <a:pt x="426" y="490"/>
                    </a:lnTo>
                    <a:lnTo>
                      <a:pt x="428" y="486"/>
                    </a:lnTo>
                    <a:lnTo>
                      <a:pt x="432" y="484"/>
                    </a:lnTo>
                    <a:lnTo>
                      <a:pt x="442" y="473"/>
                    </a:lnTo>
                    <a:lnTo>
                      <a:pt x="451" y="460"/>
                    </a:lnTo>
                    <a:lnTo>
                      <a:pt x="461" y="449"/>
                    </a:lnTo>
                    <a:lnTo>
                      <a:pt x="476" y="424"/>
                    </a:lnTo>
                    <a:lnTo>
                      <a:pt x="483" y="410"/>
                    </a:lnTo>
                    <a:lnTo>
                      <a:pt x="489" y="398"/>
                    </a:lnTo>
                    <a:lnTo>
                      <a:pt x="494" y="383"/>
                    </a:lnTo>
                    <a:lnTo>
                      <a:pt x="499" y="369"/>
                    </a:lnTo>
                    <a:lnTo>
                      <a:pt x="499" y="365"/>
                    </a:lnTo>
                    <a:lnTo>
                      <a:pt x="499" y="363"/>
                    </a:lnTo>
                    <a:lnTo>
                      <a:pt x="500" y="362"/>
                    </a:lnTo>
                    <a:lnTo>
                      <a:pt x="502" y="355"/>
                    </a:lnTo>
                    <a:lnTo>
                      <a:pt x="506" y="341"/>
                    </a:lnTo>
                    <a:lnTo>
                      <a:pt x="510" y="312"/>
                    </a:lnTo>
                    <a:lnTo>
                      <a:pt x="511" y="296"/>
                    </a:lnTo>
                    <a:lnTo>
                      <a:pt x="511" y="288"/>
                    </a:lnTo>
                    <a:lnTo>
                      <a:pt x="512" y="281"/>
                    </a:lnTo>
                    <a:lnTo>
                      <a:pt x="510" y="248"/>
                    </a:lnTo>
                    <a:lnTo>
                      <a:pt x="506" y="219"/>
                    </a:lnTo>
                    <a:lnTo>
                      <a:pt x="499" y="189"/>
                    </a:lnTo>
                    <a:lnTo>
                      <a:pt x="489" y="162"/>
                    </a:lnTo>
                    <a:lnTo>
                      <a:pt x="476" y="135"/>
                    </a:lnTo>
                    <a:lnTo>
                      <a:pt x="461" y="110"/>
                    </a:lnTo>
                    <a:lnTo>
                      <a:pt x="442" y="86"/>
                    </a:lnTo>
                    <a:lnTo>
                      <a:pt x="421" y="65"/>
                    </a:lnTo>
                    <a:lnTo>
                      <a:pt x="399" y="43"/>
                    </a:lnTo>
                    <a:lnTo>
                      <a:pt x="376" y="26"/>
                    </a:lnTo>
                    <a:lnTo>
                      <a:pt x="351" y="11"/>
                    </a:lnTo>
                    <a:lnTo>
                      <a:pt x="338" y="4"/>
                    </a:lnTo>
                    <a:lnTo>
                      <a:pt x="327" y="0"/>
                    </a:lnTo>
                    <a:lnTo>
                      <a:pt x="306" y="2"/>
                    </a:lnTo>
                    <a:lnTo>
                      <a:pt x="289" y="7"/>
                    </a:lnTo>
                    <a:lnTo>
                      <a:pt x="303" y="11"/>
                    </a:lnTo>
                    <a:lnTo>
                      <a:pt x="319" y="18"/>
                    </a:lnTo>
                    <a:lnTo>
                      <a:pt x="334" y="25"/>
                    </a:lnTo>
                    <a:lnTo>
                      <a:pt x="350" y="34"/>
                    </a:lnTo>
                    <a:lnTo>
                      <a:pt x="363" y="43"/>
                    </a:lnTo>
                    <a:lnTo>
                      <a:pt x="378" y="54"/>
                    </a:lnTo>
                    <a:lnTo>
                      <a:pt x="392" y="66"/>
                    </a:lnTo>
                    <a:lnTo>
                      <a:pt x="407" y="79"/>
                    </a:lnTo>
                    <a:close/>
                  </a:path>
                </a:pathLst>
              </a:custGeom>
              <a:solidFill>
                <a:srgbClr val="8FF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2" name="Freeform 131"/>
              <p:cNvSpPr>
                <a:spLocks/>
              </p:cNvSpPr>
              <p:nvPr/>
            </p:nvSpPr>
            <p:spPr bwMode="auto">
              <a:xfrm>
                <a:off x="3943" y="1153"/>
                <a:ext cx="104" cy="122"/>
              </a:xfrm>
              <a:custGeom>
                <a:avLst/>
                <a:gdLst>
                  <a:gd name="T0" fmla="*/ 1 w 521"/>
                  <a:gd name="T1" fmla="*/ 0 h 610"/>
                  <a:gd name="T2" fmla="*/ 1 w 521"/>
                  <a:gd name="T3" fmla="*/ 0 h 610"/>
                  <a:gd name="T4" fmla="*/ 1 w 521"/>
                  <a:gd name="T5" fmla="*/ 0 h 610"/>
                  <a:gd name="T6" fmla="*/ 1 w 521"/>
                  <a:gd name="T7" fmla="*/ 0 h 610"/>
                  <a:gd name="T8" fmla="*/ 1 w 521"/>
                  <a:gd name="T9" fmla="*/ 0 h 610"/>
                  <a:gd name="T10" fmla="*/ 1 w 521"/>
                  <a:gd name="T11" fmla="*/ 1 h 610"/>
                  <a:gd name="T12" fmla="*/ 1 w 521"/>
                  <a:gd name="T13" fmla="*/ 1 h 610"/>
                  <a:gd name="T14" fmla="*/ 1 w 521"/>
                  <a:gd name="T15" fmla="*/ 1 h 610"/>
                  <a:gd name="T16" fmla="*/ 1 w 521"/>
                  <a:gd name="T17" fmla="*/ 1 h 610"/>
                  <a:gd name="T18" fmla="*/ 1 w 521"/>
                  <a:gd name="T19" fmla="*/ 1 h 610"/>
                  <a:gd name="T20" fmla="*/ 1 w 521"/>
                  <a:gd name="T21" fmla="*/ 1 h 610"/>
                  <a:gd name="T22" fmla="*/ 1 w 521"/>
                  <a:gd name="T23" fmla="*/ 1 h 610"/>
                  <a:gd name="T24" fmla="*/ 1 w 521"/>
                  <a:gd name="T25" fmla="*/ 1 h 610"/>
                  <a:gd name="T26" fmla="*/ 1 w 521"/>
                  <a:gd name="T27" fmla="*/ 1 h 610"/>
                  <a:gd name="T28" fmla="*/ 1 w 521"/>
                  <a:gd name="T29" fmla="*/ 1 h 610"/>
                  <a:gd name="T30" fmla="*/ 1 w 521"/>
                  <a:gd name="T31" fmla="*/ 1 h 610"/>
                  <a:gd name="T32" fmla="*/ 1 w 521"/>
                  <a:gd name="T33" fmla="*/ 1 h 610"/>
                  <a:gd name="T34" fmla="*/ 1 w 521"/>
                  <a:gd name="T35" fmla="*/ 1 h 610"/>
                  <a:gd name="T36" fmla="*/ 1 w 521"/>
                  <a:gd name="T37" fmla="*/ 1 h 610"/>
                  <a:gd name="T38" fmla="*/ 0 w 521"/>
                  <a:gd name="T39" fmla="*/ 1 h 610"/>
                  <a:gd name="T40" fmla="*/ 0 w 521"/>
                  <a:gd name="T41" fmla="*/ 1 h 610"/>
                  <a:gd name="T42" fmla="*/ 0 w 521"/>
                  <a:gd name="T43" fmla="*/ 1 h 610"/>
                  <a:gd name="T44" fmla="*/ 0 w 521"/>
                  <a:gd name="T45" fmla="*/ 1 h 610"/>
                  <a:gd name="T46" fmla="*/ 0 w 521"/>
                  <a:gd name="T47" fmla="*/ 1 h 610"/>
                  <a:gd name="T48" fmla="*/ 0 w 521"/>
                  <a:gd name="T49" fmla="*/ 1 h 610"/>
                  <a:gd name="T50" fmla="*/ 0 w 521"/>
                  <a:gd name="T51" fmla="*/ 1 h 610"/>
                  <a:gd name="T52" fmla="*/ 0 w 521"/>
                  <a:gd name="T53" fmla="*/ 1 h 610"/>
                  <a:gd name="T54" fmla="*/ 0 w 521"/>
                  <a:gd name="T55" fmla="*/ 1 h 610"/>
                  <a:gd name="T56" fmla="*/ 0 w 521"/>
                  <a:gd name="T57" fmla="*/ 1 h 610"/>
                  <a:gd name="T58" fmla="*/ 0 w 521"/>
                  <a:gd name="T59" fmla="*/ 1 h 610"/>
                  <a:gd name="T60" fmla="*/ 0 w 521"/>
                  <a:gd name="T61" fmla="*/ 1 h 610"/>
                  <a:gd name="T62" fmla="*/ 0 w 521"/>
                  <a:gd name="T63" fmla="*/ 1 h 610"/>
                  <a:gd name="T64" fmla="*/ 0 w 521"/>
                  <a:gd name="T65" fmla="*/ 1 h 610"/>
                  <a:gd name="T66" fmla="*/ 0 w 521"/>
                  <a:gd name="T67" fmla="*/ 1 h 610"/>
                  <a:gd name="T68" fmla="*/ 0 w 521"/>
                  <a:gd name="T69" fmla="*/ 1 h 610"/>
                  <a:gd name="T70" fmla="*/ 0 w 521"/>
                  <a:gd name="T71" fmla="*/ 1 h 610"/>
                  <a:gd name="T72" fmla="*/ 0 w 521"/>
                  <a:gd name="T73" fmla="*/ 1 h 610"/>
                  <a:gd name="T74" fmla="*/ 1 w 521"/>
                  <a:gd name="T75" fmla="*/ 1 h 610"/>
                  <a:gd name="T76" fmla="*/ 1 w 521"/>
                  <a:gd name="T77" fmla="*/ 1 h 610"/>
                  <a:gd name="T78" fmla="*/ 1 w 521"/>
                  <a:gd name="T79" fmla="*/ 1 h 610"/>
                  <a:gd name="T80" fmla="*/ 1 w 521"/>
                  <a:gd name="T81" fmla="*/ 1 h 610"/>
                  <a:gd name="T82" fmla="*/ 1 w 521"/>
                  <a:gd name="T83" fmla="*/ 1 h 610"/>
                  <a:gd name="T84" fmla="*/ 1 w 521"/>
                  <a:gd name="T85" fmla="*/ 1 h 610"/>
                  <a:gd name="T86" fmla="*/ 1 w 521"/>
                  <a:gd name="T87" fmla="*/ 1 h 610"/>
                  <a:gd name="T88" fmla="*/ 1 w 521"/>
                  <a:gd name="T89" fmla="*/ 1 h 610"/>
                  <a:gd name="T90" fmla="*/ 1 w 521"/>
                  <a:gd name="T91" fmla="*/ 1 h 610"/>
                  <a:gd name="T92" fmla="*/ 1 w 521"/>
                  <a:gd name="T93" fmla="*/ 1 h 610"/>
                  <a:gd name="T94" fmla="*/ 1 w 521"/>
                  <a:gd name="T95" fmla="*/ 0 h 610"/>
                  <a:gd name="T96" fmla="*/ 1 w 521"/>
                  <a:gd name="T97" fmla="*/ 0 h 610"/>
                  <a:gd name="T98" fmla="*/ 1 w 521"/>
                  <a:gd name="T99" fmla="*/ 0 h 610"/>
                  <a:gd name="T100" fmla="*/ 1 w 521"/>
                  <a:gd name="T101" fmla="*/ 0 h 610"/>
                  <a:gd name="T102" fmla="*/ 1 w 521"/>
                  <a:gd name="T103" fmla="*/ 0 h 610"/>
                  <a:gd name="T104" fmla="*/ 1 w 521"/>
                  <a:gd name="T105" fmla="*/ 0 h 610"/>
                  <a:gd name="T106" fmla="*/ 1 w 521"/>
                  <a:gd name="T107" fmla="*/ 0 h 610"/>
                  <a:gd name="T108" fmla="*/ 1 w 521"/>
                  <a:gd name="T109" fmla="*/ 0 h 610"/>
                  <a:gd name="T110" fmla="*/ 1 w 521"/>
                  <a:gd name="T111" fmla="*/ 0 h 610"/>
                  <a:gd name="T112" fmla="*/ 1 w 521"/>
                  <a:gd name="T113" fmla="*/ 0 h 6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1"/>
                  <a:gd name="T172" fmla="*/ 0 h 610"/>
                  <a:gd name="T173" fmla="*/ 521 w 521"/>
                  <a:gd name="T174" fmla="*/ 610 h 6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1" h="610">
                    <a:moveTo>
                      <a:pt x="411" y="67"/>
                    </a:moveTo>
                    <a:lnTo>
                      <a:pt x="432" y="88"/>
                    </a:lnTo>
                    <a:lnTo>
                      <a:pt x="451" y="112"/>
                    </a:lnTo>
                    <a:lnTo>
                      <a:pt x="466" y="137"/>
                    </a:lnTo>
                    <a:lnTo>
                      <a:pt x="479" y="164"/>
                    </a:lnTo>
                    <a:lnTo>
                      <a:pt x="489" y="191"/>
                    </a:lnTo>
                    <a:lnTo>
                      <a:pt x="496" y="221"/>
                    </a:lnTo>
                    <a:lnTo>
                      <a:pt x="500" y="250"/>
                    </a:lnTo>
                    <a:lnTo>
                      <a:pt x="502" y="283"/>
                    </a:lnTo>
                    <a:lnTo>
                      <a:pt x="501" y="290"/>
                    </a:lnTo>
                    <a:lnTo>
                      <a:pt x="501" y="298"/>
                    </a:lnTo>
                    <a:lnTo>
                      <a:pt x="500" y="314"/>
                    </a:lnTo>
                    <a:lnTo>
                      <a:pt x="496" y="343"/>
                    </a:lnTo>
                    <a:lnTo>
                      <a:pt x="492" y="357"/>
                    </a:lnTo>
                    <a:lnTo>
                      <a:pt x="490" y="364"/>
                    </a:lnTo>
                    <a:lnTo>
                      <a:pt x="489" y="365"/>
                    </a:lnTo>
                    <a:lnTo>
                      <a:pt x="489" y="367"/>
                    </a:lnTo>
                    <a:lnTo>
                      <a:pt x="489" y="371"/>
                    </a:lnTo>
                    <a:lnTo>
                      <a:pt x="484" y="385"/>
                    </a:lnTo>
                    <a:lnTo>
                      <a:pt x="479" y="400"/>
                    </a:lnTo>
                    <a:lnTo>
                      <a:pt x="473" y="412"/>
                    </a:lnTo>
                    <a:lnTo>
                      <a:pt x="466" y="426"/>
                    </a:lnTo>
                    <a:lnTo>
                      <a:pt x="451" y="451"/>
                    </a:lnTo>
                    <a:lnTo>
                      <a:pt x="441" y="462"/>
                    </a:lnTo>
                    <a:lnTo>
                      <a:pt x="432" y="475"/>
                    </a:lnTo>
                    <a:lnTo>
                      <a:pt x="422" y="486"/>
                    </a:lnTo>
                    <a:lnTo>
                      <a:pt x="418" y="488"/>
                    </a:lnTo>
                    <a:lnTo>
                      <a:pt x="416" y="492"/>
                    </a:lnTo>
                    <a:lnTo>
                      <a:pt x="411" y="498"/>
                    </a:lnTo>
                    <a:lnTo>
                      <a:pt x="405" y="503"/>
                    </a:lnTo>
                    <a:lnTo>
                      <a:pt x="401" y="505"/>
                    </a:lnTo>
                    <a:lnTo>
                      <a:pt x="399" y="509"/>
                    </a:lnTo>
                    <a:lnTo>
                      <a:pt x="388" y="519"/>
                    </a:lnTo>
                    <a:lnTo>
                      <a:pt x="375" y="528"/>
                    </a:lnTo>
                    <a:lnTo>
                      <a:pt x="364" y="538"/>
                    </a:lnTo>
                    <a:lnTo>
                      <a:pt x="350" y="545"/>
                    </a:lnTo>
                    <a:lnTo>
                      <a:pt x="343" y="548"/>
                    </a:lnTo>
                    <a:lnTo>
                      <a:pt x="338" y="553"/>
                    </a:lnTo>
                    <a:lnTo>
                      <a:pt x="324" y="560"/>
                    </a:lnTo>
                    <a:lnTo>
                      <a:pt x="311" y="566"/>
                    </a:lnTo>
                    <a:lnTo>
                      <a:pt x="297" y="571"/>
                    </a:lnTo>
                    <a:lnTo>
                      <a:pt x="283" y="576"/>
                    </a:lnTo>
                    <a:lnTo>
                      <a:pt x="279" y="576"/>
                    </a:lnTo>
                    <a:lnTo>
                      <a:pt x="276" y="576"/>
                    </a:lnTo>
                    <a:lnTo>
                      <a:pt x="275" y="577"/>
                    </a:lnTo>
                    <a:lnTo>
                      <a:pt x="268" y="579"/>
                    </a:lnTo>
                    <a:lnTo>
                      <a:pt x="255" y="583"/>
                    </a:lnTo>
                    <a:lnTo>
                      <a:pt x="225" y="588"/>
                    </a:lnTo>
                    <a:lnTo>
                      <a:pt x="209" y="589"/>
                    </a:lnTo>
                    <a:lnTo>
                      <a:pt x="201" y="589"/>
                    </a:lnTo>
                    <a:lnTo>
                      <a:pt x="195" y="590"/>
                    </a:lnTo>
                    <a:lnTo>
                      <a:pt x="166" y="589"/>
                    </a:lnTo>
                    <a:lnTo>
                      <a:pt x="139" y="586"/>
                    </a:lnTo>
                    <a:lnTo>
                      <a:pt x="113" y="580"/>
                    </a:lnTo>
                    <a:lnTo>
                      <a:pt x="89" y="572"/>
                    </a:lnTo>
                    <a:lnTo>
                      <a:pt x="65" y="562"/>
                    </a:lnTo>
                    <a:lnTo>
                      <a:pt x="42" y="549"/>
                    </a:lnTo>
                    <a:lnTo>
                      <a:pt x="21" y="535"/>
                    </a:lnTo>
                    <a:lnTo>
                      <a:pt x="0" y="518"/>
                    </a:lnTo>
                    <a:lnTo>
                      <a:pt x="5" y="536"/>
                    </a:lnTo>
                    <a:lnTo>
                      <a:pt x="12" y="554"/>
                    </a:lnTo>
                    <a:lnTo>
                      <a:pt x="31" y="566"/>
                    </a:lnTo>
                    <a:lnTo>
                      <a:pt x="53" y="578"/>
                    </a:lnTo>
                    <a:lnTo>
                      <a:pt x="74" y="587"/>
                    </a:lnTo>
                    <a:lnTo>
                      <a:pt x="97" y="595"/>
                    </a:lnTo>
                    <a:lnTo>
                      <a:pt x="120" y="600"/>
                    </a:lnTo>
                    <a:lnTo>
                      <a:pt x="143" y="605"/>
                    </a:lnTo>
                    <a:lnTo>
                      <a:pt x="168" y="608"/>
                    </a:lnTo>
                    <a:lnTo>
                      <a:pt x="195" y="610"/>
                    </a:lnTo>
                    <a:lnTo>
                      <a:pt x="226" y="607"/>
                    </a:lnTo>
                    <a:lnTo>
                      <a:pt x="258" y="603"/>
                    </a:lnTo>
                    <a:lnTo>
                      <a:pt x="273" y="598"/>
                    </a:lnTo>
                    <a:lnTo>
                      <a:pt x="289" y="595"/>
                    </a:lnTo>
                    <a:lnTo>
                      <a:pt x="296" y="591"/>
                    </a:lnTo>
                    <a:lnTo>
                      <a:pt x="304" y="589"/>
                    </a:lnTo>
                    <a:lnTo>
                      <a:pt x="319" y="585"/>
                    </a:lnTo>
                    <a:lnTo>
                      <a:pt x="347" y="570"/>
                    </a:lnTo>
                    <a:lnTo>
                      <a:pt x="374" y="554"/>
                    </a:lnTo>
                    <a:lnTo>
                      <a:pt x="376" y="551"/>
                    </a:lnTo>
                    <a:lnTo>
                      <a:pt x="380" y="548"/>
                    </a:lnTo>
                    <a:lnTo>
                      <a:pt x="386" y="544"/>
                    </a:lnTo>
                    <a:lnTo>
                      <a:pt x="400" y="535"/>
                    </a:lnTo>
                    <a:lnTo>
                      <a:pt x="425" y="513"/>
                    </a:lnTo>
                    <a:lnTo>
                      <a:pt x="435" y="500"/>
                    </a:lnTo>
                    <a:lnTo>
                      <a:pt x="447" y="487"/>
                    </a:lnTo>
                    <a:lnTo>
                      <a:pt x="456" y="474"/>
                    </a:lnTo>
                    <a:lnTo>
                      <a:pt x="460" y="467"/>
                    </a:lnTo>
                    <a:lnTo>
                      <a:pt x="462" y="463"/>
                    </a:lnTo>
                    <a:lnTo>
                      <a:pt x="466" y="461"/>
                    </a:lnTo>
                    <a:lnTo>
                      <a:pt x="482" y="434"/>
                    </a:lnTo>
                    <a:lnTo>
                      <a:pt x="496" y="407"/>
                    </a:lnTo>
                    <a:lnTo>
                      <a:pt x="507" y="377"/>
                    </a:lnTo>
                    <a:lnTo>
                      <a:pt x="510" y="361"/>
                    </a:lnTo>
                    <a:lnTo>
                      <a:pt x="515" y="347"/>
                    </a:lnTo>
                    <a:lnTo>
                      <a:pt x="519" y="315"/>
                    </a:lnTo>
                    <a:lnTo>
                      <a:pt x="521" y="283"/>
                    </a:lnTo>
                    <a:lnTo>
                      <a:pt x="519" y="249"/>
                    </a:lnTo>
                    <a:lnTo>
                      <a:pt x="515" y="217"/>
                    </a:lnTo>
                    <a:lnTo>
                      <a:pt x="507" y="186"/>
                    </a:lnTo>
                    <a:lnTo>
                      <a:pt x="496" y="157"/>
                    </a:lnTo>
                    <a:lnTo>
                      <a:pt x="482" y="128"/>
                    </a:lnTo>
                    <a:lnTo>
                      <a:pt x="466" y="102"/>
                    </a:lnTo>
                    <a:lnTo>
                      <a:pt x="447" y="76"/>
                    </a:lnTo>
                    <a:lnTo>
                      <a:pt x="425" y="52"/>
                    </a:lnTo>
                    <a:lnTo>
                      <a:pt x="391" y="21"/>
                    </a:lnTo>
                    <a:lnTo>
                      <a:pt x="373" y="9"/>
                    </a:lnTo>
                    <a:lnTo>
                      <a:pt x="356" y="0"/>
                    </a:lnTo>
                    <a:lnTo>
                      <a:pt x="334" y="0"/>
                    </a:lnTo>
                    <a:lnTo>
                      <a:pt x="317" y="2"/>
                    </a:lnTo>
                    <a:lnTo>
                      <a:pt x="328" y="6"/>
                    </a:lnTo>
                    <a:lnTo>
                      <a:pt x="341" y="13"/>
                    </a:lnTo>
                    <a:lnTo>
                      <a:pt x="366" y="28"/>
                    </a:lnTo>
                    <a:lnTo>
                      <a:pt x="389" y="45"/>
                    </a:lnTo>
                    <a:lnTo>
                      <a:pt x="411" y="67"/>
                    </a:lnTo>
                    <a:close/>
                  </a:path>
                </a:pathLst>
              </a:custGeom>
              <a:solidFill>
                <a:srgbClr val="87FF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3" name="Freeform 132"/>
              <p:cNvSpPr>
                <a:spLocks/>
              </p:cNvSpPr>
              <p:nvPr/>
            </p:nvSpPr>
            <p:spPr bwMode="auto">
              <a:xfrm>
                <a:off x="4040" y="1216"/>
                <a:ext cx="58" cy="92"/>
              </a:xfrm>
              <a:custGeom>
                <a:avLst/>
                <a:gdLst>
                  <a:gd name="T0" fmla="*/ 0 w 286"/>
                  <a:gd name="T1" fmla="*/ 0 h 464"/>
                  <a:gd name="T2" fmla="*/ 0 w 286"/>
                  <a:gd name="T3" fmla="*/ 0 h 464"/>
                  <a:gd name="T4" fmla="*/ 0 w 286"/>
                  <a:gd name="T5" fmla="*/ 0 h 464"/>
                  <a:gd name="T6" fmla="*/ 0 w 286"/>
                  <a:gd name="T7" fmla="*/ 0 h 464"/>
                  <a:gd name="T8" fmla="*/ 0 w 286"/>
                  <a:gd name="T9" fmla="*/ 0 h 464"/>
                  <a:gd name="T10" fmla="*/ 0 w 286"/>
                  <a:gd name="T11" fmla="*/ 0 h 464"/>
                  <a:gd name="T12" fmla="*/ 0 w 286"/>
                  <a:gd name="T13" fmla="*/ 0 h 464"/>
                  <a:gd name="T14" fmla="*/ 0 w 286"/>
                  <a:gd name="T15" fmla="*/ 0 h 464"/>
                  <a:gd name="T16" fmla="*/ 0 w 286"/>
                  <a:gd name="T17" fmla="*/ 0 h 464"/>
                  <a:gd name="T18" fmla="*/ 0 w 286"/>
                  <a:gd name="T19" fmla="*/ 0 h 464"/>
                  <a:gd name="T20" fmla="*/ 0 w 286"/>
                  <a:gd name="T21" fmla="*/ 0 h 464"/>
                  <a:gd name="T22" fmla="*/ 0 w 286"/>
                  <a:gd name="T23" fmla="*/ 0 h 464"/>
                  <a:gd name="T24" fmla="*/ 0 w 286"/>
                  <a:gd name="T25" fmla="*/ 0 h 464"/>
                  <a:gd name="T26" fmla="*/ 0 w 286"/>
                  <a:gd name="T27" fmla="*/ 0 h 464"/>
                  <a:gd name="T28" fmla="*/ 0 w 286"/>
                  <a:gd name="T29" fmla="*/ 0 h 464"/>
                  <a:gd name="T30" fmla="*/ 0 w 286"/>
                  <a:gd name="T31" fmla="*/ 0 h 464"/>
                  <a:gd name="T32" fmla="*/ 0 w 286"/>
                  <a:gd name="T33" fmla="*/ 0 h 464"/>
                  <a:gd name="T34" fmla="*/ 0 w 286"/>
                  <a:gd name="T35" fmla="*/ 1 h 464"/>
                  <a:gd name="T36" fmla="*/ 0 w 286"/>
                  <a:gd name="T37" fmla="*/ 1 h 464"/>
                  <a:gd name="T38" fmla="*/ 0 w 286"/>
                  <a:gd name="T39" fmla="*/ 1 h 464"/>
                  <a:gd name="T40" fmla="*/ 0 w 286"/>
                  <a:gd name="T41" fmla="*/ 1 h 464"/>
                  <a:gd name="T42" fmla="*/ 0 w 286"/>
                  <a:gd name="T43" fmla="*/ 1 h 464"/>
                  <a:gd name="T44" fmla="*/ 0 w 286"/>
                  <a:gd name="T45" fmla="*/ 1 h 464"/>
                  <a:gd name="T46" fmla="*/ 0 w 286"/>
                  <a:gd name="T47" fmla="*/ 1 h 464"/>
                  <a:gd name="T48" fmla="*/ 0 w 286"/>
                  <a:gd name="T49" fmla="*/ 1 h 464"/>
                  <a:gd name="T50" fmla="*/ 0 w 286"/>
                  <a:gd name="T51" fmla="*/ 1 h 464"/>
                  <a:gd name="T52" fmla="*/ 0 w 286"/>
                  <a:gd name="T53" fmla="*/ 1 h 464"/>
                  <a:gd name="T54" fmla="*/ 0 w 286"/>
                  <a:gd name="T55" fmla="*/ 1 h 464"/>
                  <a:gd name="T56" fmla="*/ 0 w 286"/>
                  <a:gd name="T57" fmla="*/ 1 h 464"/>
                  <a:gd name="T58" fmla="*/ 0 w 286"/>
                  <a:gd name="T59" fmla="*/ 1 h 464"/>
                  <a:gd name="T60" fmla="*/ 0 w 286"/>
                  <a:gd name="T61" fmla="*/ 1 h 464"/>
                  <a:gd name="T62" fmla="*/ 0 w 286"/>
                  <a:gd name="T63" fmla="*/ 1 h 464"/>
                  <a:gd name="T64" fmla="*/ 0 w 286"/>
                  <a:gd name="T65" fmla="*/ 1 h 464"/>
                  <a:gd name="T66" fmla="*/ 0 w 286"/>
                  <a:gd name="T67" fmla="*/ 0 h 464"/>
                  <a:gd name="T68" fmla="*/ 0 w 286"/>
                  <a:gd name="T69" fmla="*/ 0 h 464"/>
                  <a:gd name="T70" fmla="*/ 0 w 286"/>
                  <a:gd name="T71" fmla="*/ 0 h 464"/>
                  <a:gd name="T72" fmla="*/ 0 w 286"/>
                  <a:gd name="T73" fmla="*/ 0 h 464"/>
                  <a:gd name="T74" fmla="*/ 0 w 286"/>
                  <a:gd name="T75" fmla="*/ 0 h 464"/>
                  <a:gd name="T76" fmla="*/ 0 w 286"/>
                  <a:gd name="T77" fmla="*/ 0 h 464"/>
                  <a:gd name="T78" fmla="*/ 0 w 286"/>
                  <a:gd name="T79" fmla="*/ 0 h 464"/>
                  <a:gd name="T80" fmla="*/ 0 w 286"/>
                  <a:gd name="T81" fmla="*/ 0 h 464"/>
                  <a:gd name="T82" fmla="*/ 0 w 286"/>
                  <a:gd name="T83" fmla="*/ 0 h 464"/>
                  <a:gd name="T84" fmla="*/ 0 w 286"/>
                  <a:gd name="T85" fmla="*/ 0 h 4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464"/>
                  <a:gd name="T131" fmla="*/ 286 w 286"/>
                  <a:gd name="T132" fmla="*/ 464 h 4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464">
                    <a:moveTo>
                      <a:pt x="286" y="110"/>
                    </a:moveTo>
                    <a:lnTo>
                      <a:pt x="286" y="82"/>
                    </a:lnTo>
                    <a:lnTo>
                      <a:pt x="284" y="40"/>
                    </a:lnTo>
                    <a:lnTo>
                      <a:pt x="280" y="0"/>
                    </a:lnTo>
                    <a:lnTo>
                      <a:pt x="277" y="13"/>
                    </a:lnTo>
                    <a:lnTo>
                      <a:pt x="276" y="26"/>
                    </a:lnTo>
                    <a:lnTo>
                      <a:pt x="273" y="54"/>
                    </a:lnTo>
                    <a:lnTo>
                      <a:pt x="268" y="79"/>
                    </a:lnTo>
                    <a:lnTo>
                      <a:pt x="264" y="105"/>
                    </a:lnTo>
                    <a:lnTo>
                      <a:pt x="257" y="129"/>
                    </a:lnTo>
                    <a:lnTo>
                      <a:pt x="250" y="153"/>
                    </a:lnTo>
                    <a:lnTo>
                      <a:pt x="241" y="177"/>
                    </a:lnTo>
                    <a:lnTo>
                      <a:pt x="232" y="202"/>
                    </a:lnTo>
                    <a:lnTo>
                      <a:pt x="207" y="248"/>
                    </a:lnTo>
                    <a:lnTo>
                      <a:pt x="193" y="269"/>
                    </a:lnTo>
                    <a:lnTo>
                      <a:pt x="180" y="292"/>
                    </a:lnTo>
                    <a:lnTo>
                      <a:pt x="164" y="312"/>
                    </a:lnTo>
                    <a:lnTo>
                      <a:pt x="148" y="334"/>
                    </a:lnTo>
                    <a:lnTo>
                      <a:pt x="112" y="375"/>
                    </a:lnTo>
                    <a:lnTo>
                      <a:pt x="83" y="399"/>
                    </a:lnTo>
                    <a:lnTo>
                      <a:pt x="56" y="423"/>
                    </a:lnTo>
                    <a:lnTo>
                      <a:pt x="48" y="428"/>
                    </a:lnTo>
                    <a:lnTo>
                      <a:pt x="41" y="433"/>
                    </a:lnTo>
                    <a:lnTo>
                      <a:pt x="28" y="445"/>
                    </a:lnTo>
                    <a:lnTo>
                      <a:pt x="0" y="464"/>
                    </a:lnTo>
                    <a:lnTo>
                      <a:pt x="21" y="456"/>
                    </a:lnTo>
                    <a:lnTo>
                      <a:pt x="31" y="452"/>
                    </a:lnTo>
                    <a:lnTo>
                      <a:pt x="42" y="448"/>
                    </a:lnTo>
                    <a:lnTo>
                      <a:pt x="62" y="439"/>
                    </a:lnTo>
                    <a:lnTo>
                      <a:pt x="82" y="430"/>
                    </a:lnTo>
                    <a:lnTo>
                      <a:pt x="125" y="389"/>
                    </a:lnTo>
                    <a:lnTo>
                      <a:pt x="154" y="358"/>
                    </a:lnTo>
                    <a:lnTo>
                      <a:pt x="181" y="326"/>
                    </a:lnTo>
                    <a:lnTo>
                      <a:pt x="205" y="292"/>
                    </a:lnTo>
                    <a:lnTo>
                      <a:pt x="227" y="258"/>
                    </a:lnTo>
                    <a:lnTo>
                      <a:pt x="246" y="221"/>
                    </a:lnTo>
                    <a:lnTo>
                      <a:pt x="263" y="185"/>
                    </a:lnTo>
                    <a:lnTo>
                      <a:pt x="265" y="175"/>
                    </a:lnTo>
                    <a:lnTo>
                      <a:pt x="268" y="166"/>
                    </a:lnTo>
                    <a:lnTo>
                      <a:pt x="275" y="148"/>
                    </a:lnTo>
                    <a:lnTo>
                      <a:pt x="277" y="138"/>
                    </a:lnTo>
                    <a:lnTo>
                      <a:pt x="281" y="129"/>
                    </a:lnTo>
                    <a:lnTo>
                      <a:pt x="286" y="110"/>
                    </a:lnTo>
                    <a:close/>
                  </a:path>
                </a:pathLst>
              </a:custGeom>
              <a:solidFill>
                <a:srgbClr val="1FF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4" name="Freeform 133"/>
              <p:cNvSpPr>
                <a:spLocks/>
              </p:cNvSpPr>
              <p:nvPr/>
            </p:nvSpPr>
            <p:spPr bwMode="auto">
              <a:xfrm>
                <a:off x="4057" y="1238"/>
                <a:ext cx="41" cy="64"/>
              </a:xfrm>
              <a:custGeom>
                <a:avLst/>
                <a:gdLst>
                  <a:gd name="T0" fmla="*/ 0 w 204"/>
                  <a:gd name="T1" fmla="*/ 0 h 320"/>
                  <a:gd name="T2" fmla="*/ 0 w 204"/>
                  <a:gd name="T3" fmla="*/ 0 h 320"/>
                  <a:gd name="T4" fmla="*/ 0 w 204"/>
                  <a:gd name="T5" fmla="*/ 0 h 320"/>
                  <a:gd name="T6" fmla="*/ 0 w 204"/>
                  <a:gd name="T7" fmla="*/ 0 h 320"/>
                  <a:gd name="T8" fmla="*/ 0 w 204"/>
                  <a:gd name="T9" fmla="*/ 0 h 320"/>
                  <a:gd name="T10" fmla="*/ 0 w 204"/>
                  <a:gd name="T11" fmla="*/ 0 h 320"/>
                  <a:gd name="T12" fmla="*/ 0 w 204"/>
                  <a:gd name="T13" fmla="*/ 0 h 320"/>
                  <a:gd name="T14" fmla="*/ 0 w 204"/>
                  <a:gd name="T15" fmla="*/ 0 h 320"/>
                  <a:gd name="T16" fmla="*/ 0 w 204"/>
                  <a:gd name="T17" fmla="*/ 0 h 320"/>
                  <a:gd name="T18" fmla="*/ 0 w 204"/>
                  <a:gd name="T19" fmla="*/ 0 h 320"/>
                  <a:gd name="T20" fmla="*/ 0 w 204"/>
                  <a:gd name="T21" fmla="*/ 0 h 320"/>
                  <a:gd name="T22" fmla="*/ 0 w 204"/>
                  <a:gd name="T23" fmla="*/ 0 h 320"/>
                  <a:gd name="T24" fmla="*/ 0 w 204"/>
                  <a:gd name="T25" fmla="*/ 0 h 320"/>
                  <a:gd name="T26" fmla="*/ 0 w 204"/>
                  <a:gd name="T27" fmla="*/ 0 h 320"/>
                  <a:gd name="T28" fmla="*/ 0 w 204"/>
                  <a:gd name="T29" fmla="*/ 0 h 320"/>
                  <a:gd name="T30" fmla="*/ 0 w 204"/>
                  <a:gd name="T31" fmla="*/ 0 h 320"/>
                  <a:gd name="T32" fmla="*/ 0 w 204"/>
                  <a:gd name="T33" fmla="*/ 0 h 320"/>
                  <a:gd name="T34" fmla="*/ 0 w 204"/>
                  <a:gd name="T35" fmla="*/ 0 h 320"/>
                  <a:gd name="T36" fmla="*/ 0 w 204"/>
                  <a:gd name="T37" fmla="*/ 0 h 320"/>
                  <a:gd name="T38" fmla="*/ 0 w 204"/>
                  <a:gd name="T39" fmla="*/ 0 h 320"/>
                  <a:gd name="T40" fmla="*/ 0 w 204"/>
                  <a:gd name="T41" fmla="*/ 0 h 320"/>
                  <a:gd name="T42" fmla="*/ 0 w 204"/>
                  <a:gd name="T43" fmla="*/ 0 h 320"/>
                  <a:gd name="T44" fmla="*/ 0 w 204"/>
                  <a:gd name="T45" fmla="*/ 0 h 320"/>
                  <a:gd name="T46" fmla="*/ 0 w 204"/>
                  <a:gd name="T47" fmla="*/ 0 h 320"/>
                  <a:gd name="T48" fmla="*/ 0 w 204"/>
                  <a:gd name="T49" fmla="*/ 0 h 320"/>
                  <a:gd name="T50" fmla="*/ 0 w 204"/>
                  <a:gd name="T51" fmla="*/ 0 h 320"/>
                  <a:gd name="T52" fmla="*/ 0 w 204"/>
                  <a:gd name="T53" fmla="*/ 0 h 320"/>
                  <a:gd name="T54" fmla="*/ 0 w 204"/>
                  <a:gd name="T55" fmla="*/ 0 h 320"/>
                  <a:gd name="T56" fmla="*/ 0 w 204"/>
                  <a:gd name="T57" fmla="*/ 0 h 320"/>
                  <a:gd name="T58" fmla="*/ 0 w 204"/>
                  <a:gd name="T59" fmla="*/ 0 h 320"/>
                  <a:gd name="T60" fmla="*/ 0 w 204"/>
                  <a:gd name="T61" fmla="*/ 0 h 320"/>
                  <a:gd name="T62" fmla="*/ 0 w 204"/>
                  <a:gd name="T63" fmla="*/ 0 h 320"/>
                  <a:gd name="T64" fmla="*/ 0 w 204"/>
                  <a:gd name="T65" fmla="*/ 1 h 320"/>
                  <a:gd name="T66" fmla="*/ 0 w 204"/>
                  <a:gd name="T67" fmla="*/ 0 h 320"/>
                  <a:gd name="T68" fmla="*/ 0 w 204"/>
                  <a:gd name="T69" fmla="*/ 0 h 320"/>
                  <a:gd name="T70" fmla="*/ 0 w 204"/>
                  <a:gd name="T71" fmla="*/ 0 h 320"/>
                  <a:gd name="T72" fmla="*/ 0 w 204"/>
                  <a:gd name="T73" fmla="*/ 0 h 320"/>
                  <a:gd name="T74" fmla="*/ 0 w 204"/>
                  <a:gd name="T75" fmla="*/ 0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4"/>
                  <a:gd name="T115" fmla="*/ 0 h 320"/>
                  <a:gd name="T116" fmla="*/ 204 w 204"/>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4" h="320">
                    <a:moveTo>
                      <a:pt x="90" y="253"/>
                    </a:moveTo>
                    <a:lnTo>
                      <a:pt x="101" y="238"/>
                    </a:lnTo>
                    <a:lnTo>
                      <a:pt x="114" y="225"/>
                    </a:lnTo>
                    <a:lnTo>
                      <a:pt x="118" y="217"/>
                    </a:lnTo>
                    <a:lnTo>
                      <a:pt x="124" y="210"/>
                    </a:lnTo>
                    <a:lnTo>
                      <a:pt x="135" y="196"/>
                    </a:lnTo>
                    <a:lnTo>
                      <a:pt x="153" y="167"/>
                    </a:lnTo>
                    <a:lnTo>
                      <a:pt x="161" y="151"/>
                    </a:lnTo>
                    <a:lnTo>
                      <a:pt x="170" y="136"/>
                    </a:lnTo>
                    <a:lnTo>
                      <a:pt x="173" y="127"/>
                    </a:lnTo>
                    <a:lnTo>
                      <a:pt x="174" y="123"/>
                    </a:lnTo>
                    <a:lnTo>
                      <a:pt x="176" y="119"/>
                    </a:lnTo>
                    <a:lnTo>
                      <a:pt x="183" y="104"/>
                    </a:lnTo>
                    <a:lnTo>
                      <a:pt x="187" y="87"/>
                    </a:lnTo>
                    <a:lnTo>
                      <a:pt x="193" y="71"/>
                    </a:lnTo>
                    <a:lnTo>
                      <a:pt x="196" y="53"/>
                    </a:lnTo>
                    <a:lnTo>
                      <a:pt x="198" y="43"/>
                    </a:lnTo>
                    <a:lnTo>
                      <a:pt x="200" y="36"/>
                    </a:lnTo>
                    <a:lnTo>
                      <a:pt x="202" y="17"/>
                    </a:lnTo>
                    <a:lnTo>
                      <a:pt x="204" y="0"/>
                    </a:lnTo>
                    <a:lnTo>
                      <a:pt x="199" y="19"/>
                    </a:lnTo>
                    <a:lnTo>
                      <a:pt x="195" y="28"/>
                    </a:lnTo>
                    <a:lnTo>
                      <a:pt x="193" y="38"/>
                    </a:lnTo>
                    <a:lnTo>
                      <a:pt x="186" y="56"/>
                    </a:lnTo>
                    <a:lnTo>
                      <a:pt x="183" y="65"/>
                    </a:lnTo>
                    <a:lnTo>
                      <a:pt x="181" y="75"/>
                    </a:lnTo>
                    <a:lnTo>
                      <a:pt x="164" y="111"/>
                    </a:lnTo>
                    <a:lnTo>
                      <a:pt x="145" y="148"/>
                    </a:lnTo>
                    <a:lnTo>
                      <a:pt x="123" y="182"/>
                    </a:lnTo>
                    <a:lnTo>
                      <a:pt x="99" y="216"/>
                    </a:lnTo>
                    <a:lnTo>
                      <a:pt x="72" y="248"/>
                    </a:lnTo>
                    <a:lnTo>
                      <a:pt x="43" y="279"/>
                    </a:lnTo>
                    <a:lnTo>
                      <a:pt x="0" y="320"/>
                    </a:lnTo>
                    <a:lnTo>
                      <a:pt x="23" y="305"/>
                    </a:lnTo>
                    <a:lnTo>
                      <a:pt x="45" y="289"/>
                    </a:lnTo>
                    <a:lnTo>
                      <a:pt x="56" y="280"/>
                    </a:lnTo>
                    <a:lnTo>
                      <a:pt x="67" y="272"/>
                    </a:lnTo>
                    <a:lnTo>
                      <a:pt x="90" y="253"/>
                    </a:lnTo>
                    <a:close/>
                  </a:path>
                </a:pathLst>
              </a:custGeom>
              <a:solidFill>
                <a:srgbClr val="10FF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5" name="Freeform 134"/>
              <p:cNvSpPr>
                <a:spLocks/>
              </p:cNvSpPr>
              <p:nvPr/>
            </p:nvSpPr>
            <p:spPr bwMode="auto">
              <a:xfrm>
                <a:off x="3939" y="1161"/>
                <a:ext cx="92" cy="98"/>
              </a:xfrm>
              <a:custGeom>
                <a:avLst/>
                <a:gdLst>
                  <a:gd name="T0" fmla="*/ 0 w 459"/>
                  <a:gd name="T1" fmla="*/ 0 h 490"/>
                  <a:gd name="T2" fmla="*/ 0 w 459"/>
                  <a:gd name="T3" fmla="*/ 0 h 490"/>
                  <a:gd name="T4" fmla="*/ 0 w 459"/>
                  <a:gd name="T5" fmla="*/ 0 h 490"/>
                  <a:gd name="T6" fmla="*/ 1 w 459"/>
                  <a:gd name="T7" fmla="*/ 0 h 490"/>
                  <a:gd name="T8" fmla="*/ 1 w 459"/>
                  <a:gd name="T9" fmla="*/ 0 h 490"/>
                  <a:gd name="T10" fmla="*/ 1 w 459"/>
                  <a:gd name="T11" fmla="*/ 0 h 490"/>
                  <a:gd name="T12" fmla="*/ 1 w 459"/>
                  <a:gd name="T13" fmla="*/ 0 h 490"/>
                  <a:gd name="T14" fmla="*/ 1 w 459"/>
                  <a:gd name="T15" fmla="*/ 0 h 490"/>
                  <a:gd name="T16" fmla="*/ 1 w 459"/>
                  <a:gd name="T17" fmla="*/ 0 h 490"/>
                  <a:gd name="T18" fmla="*/ 1 w 459"/>
                  <a:gd name="T19" fmla="*/ 0 h 490"/>
                  <a:gd name="T20" fmla="*/ 1 w 459"/>
                  <a:gd name="T21" fmla="*/ 0 h 490"/>
                  <a:gd name="T22" fmla="*/ 1 w 459"/>
                  <a:gd name="T23" fmla="*/ 0 h 490"/>
                  <a:gd name="T24" fmla="*/ 1 w 459"/>
                  <a:gd name="T25" fmla="*/ 1 h 490"/>
                  <a:gd name="T26" fmla="*/ 1 w 459"/>
                  <a:gd name="T27" fmla="*/ 1 h 490"/>
                  <a:gd name="T28" fmla="*/ 1 w 459"/>
                  <a:gd name="T29" fmla="*/ 1 h 490"/>
                  <a:gd name="T30" fmla="*/ 1 w 459"/>
                  <a:gd name="T31" fmla="*/ 1 h 490"/>
                  <a:gd name="T32" fmla="*/ 1 w 459"/>
                  <a:gd name="T33" fmla="*/ 1 h 490"/>
                  <a:gd name="T34" fmla="*/ 0 w 459"/>
                  <a:gd name="T35" fmla="*/ 1 h 490"/>
                  <a:gd name="T36" fmla="*/ 0 w 459"/>
                  <a:gd name="T37" fmla="*/ 1 h 490"/>
                  <a:gd name="T38" fmla="*/ 0 w 459"/>
                  <a:gd name="T39" fmla="*/ 1 h 490"/>
                  <a:gd name="T40" fmla="*/ 0 w 459"/>
                  <a:gd name="T41" fmla="*/ 1 h 490"/>
                  <a:gd name="T42" fmla="*/ 0 w 459"/>
                  <a:gd name="T43" fmla="*/ 1 h 490"/>
                  <a:gd name="T44" fmla="*/ 0 w 459"/>
                  <a:gd name="T45" fmla="*/ 1 h 490"/>
                  <a:gd name="T46" fmla="*/ 0 w 459"/>
                  <a:gd name="T47" fmla="*/ 1 h 490"/>
                  <a:gd name="T48" fmla="*/ 0 w 459"/>
                  <a:gd name="T49" fmla="*/ 1 h 490"/>
                  <a:gd name="T50" fmla="*/ 0 w 459"/>
                  <a:gd name="T51" fmla="*/ 1 h 490"/>
                  <a:gd name="T52" fmla="*/ 0 w 459"/>
                  <a:gd name="T53" fmla="*/ 1 h 490"/>
                  <a:gd name="T54" fmla="*/ 0 w 459"/>
                  <a:gd name="T55" fmla="*/ 1 h 490"/>
                  <a:gd name="T56" fmla="*/ 0 w 459"/>
                  <a:gd name="T57" fmla="*/ 1 h 490"/>
                  <a:gd name="T58" fmla="*/ 0 w 459"/>
                  <a:gd name="T59" fmla="*/ 1 h 490"/>
                  <a:gd name="T60" fmla="*/ 0 w 459"/>
                  <a:gd name="T61" fmla="*/ 1 h 490"/>
                  <a:gd name="T62" fmla="*/ 0 w 459"/>
                  <a:gd name="T63" fmla="*/ 1 h 490"/>
                  <a:gd name="T64" fmla="*/ 0 w 459"/>
                  <a:gd name="T65" fmla="*/ 1 h 490"/>
                  <a:gd name="T66" fmla="*/ 0 w 459"/>
                  <a:gd name="T67" fmla="*/ 1 h 490"/>
                  <a:gd name="T68" fmla="*/ 0 w 459"/>
                  <a:gd name="T69" fmla="*/ 1 h 490"/>
                  <a:gd name="T70" fmla="*/ 0 w 459"/>
                  <a:gd name="T71" fmla="*/ 1 h 490"/>
                  <a:gd name="T72" fmla="*/ 0 w 459"/>
                  <a:gd name="T73" fmla="*/ 1 h 490"/>
                  <a:gd name="T74" fmla="*/ 1 w 459"/>
                  <a:gd name="T75" fmla="*/ 1 h 490"/>
                  <a:gd name="T76" fmla="*/ 1 w 459"/>
                  <a:gd name="T77" fmla="*/ 1 h 490"/>
                  <a:gd name="T78" fmla="*/ 1 w 459"/>
                  <a:gd name="T79" fmla="*/ 1 h 490"/>
                  <a:gd name="T80" fmla="*/ 1 w 459"/>
                  <a:gd name="T81" fmla="*/ 1 h 490"/>
                  <a:gd name="T82" fmla="*/ 1 w 459"/>
                  <a:gd name="T83" fmla="*/ 1 h 490"/>
                  <a:gd name="T84" fmla="*/ 1 w 459"/>
                  <a:gd name="T85" fmla="*/ 1 h 490"/>
                  <a:gd name="T86" fmla="*/ 1 w 459"/>
                  <a:gd name="T87" fmla="*/ 1 h 490"/>
                  <a:gd name="T88" fmla="*/ 1 w 459"/>
                  <a:gd name="T89" fmla="*/ 1 h 490"/>
                  <a:gd name="T90" fmla="*/ 1 w 459"/>
                  <a:gd name="T91" fmla="*/ 0 h 490"/>
                  <a:gd name="T92" fmla="*/ 1 w 459"/>
                  <a:gd name="T93" fmla="*/ 0 h 490"/>
                  <a:gd name="T94" fmla="*/ 1 w 459"/>
                  <a:gd name="T95" fmla="*/ 0 h 490"/>
                  <a:gd name="T96" fmla="*/ 1 w 459"/>
                  <a:gd name="T97" fmla="*/ 0 h 490"/>
                  <a:gd name="T98" fmla="*/ 1 w 459"/>
                  <a:gd name="T99" fmla="*/ 0 h 490"/>
                  <a:gd name="T100" fmla="*/ 1 w 459"/>
                  <a:gd name="T101" fmla="*/ 0 h 490"/>
                  <a:gd name="T102" fmla="*/ 1 w 459"/>
                  <a:gd name="T103" fmla="*/ 0 h 490"/>
                  <a:gd name="T104" fmla="*/ 1 w 459"/>
                  <a:gd name="T105" fmla="*/ 0 h 490"/>
                  <a:gd name="T106" fmla="*/ 1 w 459"/>
                  <a:gd name="T107" fmla="*/ 0 h 490"/>
                  <a:gd name="T108" fmla="*/ 0 w 459"/>
                  <a:gd name="T109" fmla="*/ 0 h 490"/>
                  <a:gd name="T110" fmla="*/ 0 w 459"/>
                  <a:gd name="T111" fmla="*/ 0 h 490"/>
                  <a:gd name="T112" fmla="*/ 0 w 459"/>
                  <a:gd name="T113" fmla="*/ 0 h 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9"/>
                  <a:gd name="T172" fmla="*/ 0 h 490"/>
                  <a:gd name="T173" fmla="*/ 459 w 459"/>
                  <a:gd name="T174" fmla="*/ 490 h 4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9" h="490">
                    <a:moveTo>
                      <a:pt x="173" y="26"/>
                    </a:moveTo>
                    <a:lnTo>
                      <a:pt x="192" y="23"/>
                    </a:lnTo>
                    <a:lnTo>
                      <a:pt x="214" y="22"/>
                    </a:lnTo>
                    <a:lnTo>
                      <a:pt x="235" y="22"/>
                    </a:lnTo>
                    <a:lnTo>
                      <a:pt x="258" y="25"/>
                    </a:lnTo>
                    <a:lnTo>
                      <a:pt x="278" y="30"/>
                    </a:lnTo>
                    <a:lnTo>
                      <a:pt x="300" y="38"/>
                    </a:lnTo>
                    <a:lnTo>
                      <a:pt x="318" y="46"/>
                    </a:lnTo>
                    <a:lnTo>
                      <a:pt x="337" y="57"/>
                    </a:lnTo>
                    <a:lnTo>
                      <a:pt x="354" y="69"/>
                    </a:lnTo>
                    <a:lnTo>
                      <a:pt x="372" y="86"/>
                    </a:lnTo>
                    <a:lnTo>
                      <a:pt x="387" y="102"/>
                    </a:lnTo>
                    <a:lnTo>
                      <a:pt x="401" y="119"/>
                    </a:lnTo>
                    <a:lnTo>
                      <a:pt x="412" y="137"/>
                    </a:lnTo>
                    <a:lnTo>
                      <a:pt x="422" y="158"/>
                    </a:lnTo>
                    <a:lnTo>
                      <a:pt x="429" y="177"/>
                    </a:lnTo>
                    <a:lnTo>
                      <a:pt x="435" y="199"/>
                    </a:lnTo>
                    <a:lnTo>
                      <a:pt x="438" y="221"/>
                    </a:lnTo>
                    <a:lnTo>
                      <a:pt x="439" y="245"/>
                    </a:lnTo>
                    <a:lnTo>
                      <a:pt x="438" y="250"/>
                    </a:lnTo>
                    <a:lnTo>
                      <a:pt x="438" y="255"/>
                    </a:lnTo>
                    <a:lnTo>
                      <a:pt x="438" y="267"/>
                    </a:lnTo>
                    <a:lnTo>
                      <a:pt x="435" y="289"/>
                    </a:lnTo>
                    <a:lnTo>
                      <a:pt x="429" y="310"/>
                    </a:lnTo>
                    <a:lnTo>
                      <a:pt x="422" y="330"/>
                    </a:lnTo>
                    <a:lnTo>
                      <a:pt x="412" y="348"/>
                    </a:lnTo>
                    <a:lnTo>
                      <a:pt x="401" y="367"/>
                    </a:lnTo>
                    <a:lnTo>
                      <a:pt x="387" y="384"/>
                    </a:lnTo>
                    <a:lnTo>
                      <a:pt x="372" y="403"/>
                    </a:lnTo>
                    <a:lnTo>
                      <a:pt x="354" y="417"/>
                    </a:lnTo>
                    <a:lnTo>
                      <a:pt x="345" y="424"/>
                    </a:lnTo>
                    <a:lnTo>
                      <a:pt x="341" y="428"/>
                    </a:lnTo>
                    <a:lnTo>
                      <a:pt x="337" y="432"/>
                    </a:lnTo>
                    <a:lnTo>
                      <a:pt x="318" y="443"/>
                    </a:lnTo>
                    <a:lnTo>
                      <a:pt x="300" y="454"/>
                    </a:lnTo>
                    <a:lnTo>
                      <a:pt x="278" y="460"/>
                    </a:lnTo>
                    <a:lnTo>
                      <a:pt x="258" y="466"/>
                    </a:lnTo>
                    <a:lnTo>
                      <a:pt x="235" y="470"/>
                    </a:lnTo>
                    <a:lnTo>
                      <a:pt x="224" y="470"/>
                    </a:lnTo>
                    <a:lnTo>
                      <a:pt x="218" y="470"/>
                    </a:lnTo>
                    <a:lnTo>
                      <a:pt x="214" y="471"/>
                    </a:lnTo>
                    <a:lnTo>
                      <a:pt x="190" y="470"/>
                    </a:lnTo>
                    <a:lnTo>
                      <a:pt x="168" y="466"/>
                    </a:lnTo>
                    <a:lnTo>
                      <a:pt x="147" y="460"/>
                    </a:lnTo>
                    <a:lnTo>
                      <a:pt x="127" y="454"/>
                    </a:lnTo>
                    <a:lnTo>
                      <a:pt x="107" y="443"/>
                    </a:lnTo>
                    <a:lnTo>
                      <a:pt x="89" y="432"/>
                    </a:lnTo>
                    <a:lnTo>
                      <a:pt x="71" y="417"/>
                    </a:lnTo>
                    <a:lnTo>
                      <a:pt x="55" y="403"/>
                    </a:lnTo>
                    <a:lnTo>
                      <a:pt x="37" y="382"/>
                    </a:lnTo>
                    <a:lnTo>
                      <a:pt x="22" y="362"/>
                    </a:lnTo>
                    <a:lnTo>
                      <a:pt x="10" y="339"/>
                    </a:lnTo>
                    <a:lnTo>
                      <a:pt x="2" y="316"/>
                    </a:lnTo>
                    <a:lnTo>
                      <a:pt x="0" y="355"/>
                    </a:lnTo>
                    <a:lnTo>
                      <a:pt x="0" y="364"/>
                    </a:lnTo>
                    <a:lnTo>
                      <a:pt x="8" y="378"/>
                    </a:lnTo>
                    <a:lnTo>
                      <a:pt x="18" y="391"/>
                    </a:lnTo>
                    <a:lnTo>
                      <a:pt x="29" y="404"/>
                    </a:lnTo>
                    <a:lnTo>
                      <a:pt x="41" y="417"/>
                    </a:lnTo>
                    <a:lnTo>
                      <a:pt x="58" y="434"/>
                    </a:lnTo>
                    <a:lnTo>
                      <a:pt x="77" y="449"/>
                    </a:lnTo>
                    <a:lnTo>
                      <a:pt x="98" y="462"/>
                    </a:lnTo>
                    <a:lnTo>
                      <a:pt x="119" y="472"/>
                    </a:lnTo>
                    <a:lnTo>
                      <a:pt x="141" y="480"/>
                    </a:lnTo>
                    <a:lnTo>
                      <a:pt x="164" y="485"/>
                    </a:lnTo>
                    <a:lnTo>
                      <a:pt x="187" y="489"/>
                    </a:lnTo>
                    <a:lnTo>
                      <a:pt x="214" y="490"/>
                    </a:lnTo>
                    <a:lnTo>
                      <a:pt x="225" y="489"/>
                    </a:lnTo>
                    <a:lnTo>
                      <a:pt x="237" y="489"/>
                    </a:lnTo>
                    <a:lnTo>
                      <a:pt x="249" y="487"/>
                    </a:lnTo>
                    <a:lnTo>
                      <a:pt x="251" y="485"/>
                    </a:lnTo>
                    <a:lnTo>
                      <a:pt x="254" y="485"/>
                    </a:lnTo>
                    <a:lnTo>
                      <a:pt x="261" y="485"/>
                    </a:lnTo>
                    <a:lnTo>
                      <a:pt x="284" y="480"/>
                    </a:lnTo>
                    <a:lnTo>
                      <a:pt x="307" y="472"/>
                    </a:lnTo>
                    <a:lnTo>
                      <a:pt x="327" y="462"/>
                    </a:lnTo>
                    <a:lnTo>
                      <a:pt x="337" y="455"/>
                    </a:lnTo>
                    <a:lnTo>
                      <a:pt x="349" y="449"/>
                    </a:lnTo>
                    <a:lnTo>
                      <a:pt x="358" y="441"/>
                    </a:lnTo>
                    <a:lnTo>
                      <a:pt x="368" y="434"/>
                    </a:lnTo>
                    <a:lnTo>
                      <a:pt x="377" y="425"/>
                    </a:lnTo>
                    <a:lnTo>
                      <a:pt x="382" y="421"/>
                    </a:lnTo>
                    <a:lnTo>
                      <a:pt x="384" y="419"/>
                    </a:lnTo>
                    <a:lnTo>
                      <a:pt x="385" y="417"/>
                    </a:lnTo>
                    <a:lnTo>
                      <a:pt x="387" y="417"/>
                    </a:lnTo>
                    <a:lnTo>
                      <a:pt x="403" y="398"/>
                    </a:lnTo>
                    <a:lnTo>
                      <a:pt x="410" y="388"/>
                    </a:lnTo>
                    <a:lnTo>
                      <a:pt x="418" y="379"/>
                    </a:lnTo>
                    <a:lnTo>
                      <a:pt x="430" y="358"/>
                    </a:lnTo>
                    <a:lnTo>
                      <a:pt x="441" y="338"/>
                    </a:lnTo>
                    <a:lnTo>
                      <a:pt x="448" y="315"/>
                    </a:lnTo>
                    <a:lnTo>
                      <a:pt x="454" y="293"/>
                    </a:lnTo>
                    <a:lnTo>
                      <a:pt x="454" y="286"/>
                    </a:lnTo>
                    <a:lnTo>
                      <a:pt x="454" y="282"/>
                    </a:lnTo>
                    <a:lnTo>
                      <a:pt x="455" y="280"/>
                    </a:lnTo>
                    <a:lnTo>
                      <a:pt x="458" y="269"/>
                    </a:lnTo>
                    <a:lnTo>
                      <a:pt x="458" y="256"/>
                    </a:lnTo>
                    <a:lnTo>
                      <a:pt x="459" y="245"/>
                    </a:lnTo>
                    <a:lnTo>
                      <a:pt x="458" y="219"/>
                    </a:lnTo>
                    <a:lnTo>
                      <a:pt x="454" y="195"/>
                    </a:lnTo>
                    <a:lnTo>
                      <a:pt x="448" y="172"/>
                    </a:lnTo>
                    <a:lnTo>
                      <a:pt x="441" y="151"/>
                    </a:lnTo>
                    <a:lnTo>
                      <a:pt x="430" y="129"/>
                    </a:lnTo>
                    <a:lnTo>
                      <a:pt x="418" y="109"/>
                    </a:lnTo>
                    <a:lnTo>
                      <a:pt x="403" y="90"/>
                    </a:lnTo>
                    <a:lnTo>
                      <a:pt x="387" y="72"/>
                    </a:lnTo>
                    <a:lnTo>
                      <a:pt x="368" y="55"/>
                    </a:lnTo>
                    <a:lnTo>
                      <a:pt x="349" y="40"/>
                    </a:lnTo>
                    <a:lnTo>
                      <a:pt x="328" y="27"/>
                    </a:lnTo>
                    <a:lnTo>
                      <a:pt x="308" y="17"/>
                    </a:lnTo>
                    <a:lnTo>
                      <a:pt x="285" y="9"/>
                    </a:lnTo>
                    <a:lnTo>
                      <a:pt x="262" y="4"/>
                    </a:lnTo>
                    <a:lnTo>
                      <a:pt x="239" y="0"/>
                    </a:lnTo>
                    <a:lnTo>
                      <a:pt x="216" y="0"/>
                    </a:lnTo>
                    <a:lnTo>
                      <a:pt x="173" y="26"/>
                    </a:lnTo>
                    <a:close/>
                  </a:path>
                </a:pathLst>
              </a:custGeom>
              <a:solidFill>
                <a:srgbClr val="A7F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6" name="Freeform 135"/>
              <p:cNvSpPr>
                <a:spLocks/>
              </p:cNvSpPr>
              <p:nvPr/>
            </p:nvSpPr>
            <p:spPr bwMode="auto">
              <a:xfrm>
                <a:off x="3940" y="1165"/>
                <a:ext cx="87" cy="90"/>
              </a:xfrm>
              <a:custGeom>
                <a:avLst/>
                <a:gdLst>
                  <a:gd name="T0" fmla="*/ 0 w 437"/>
                  <a:gd name="T1" fmla="*/ 0 h 449"/>
                  <a:gd name="T2" fmla="*/ 0 w 437"/>
                  <a:gd name="T3" fmla="*/ 0 h 449"/>
                  <a:gd name="T4" fmla="*/ 0 w 437"/>
                  <a:gd name="T5" fmla="*/ 0 h 449"/>
                  <a:gd name="T6" fmla="*/ 0 w 437"/>
                  <a:gd name="T7" fmla="*/ 0 h 449"/>
                  <a:gd name="T8" fmla="*/ 0 w 437"/>
                  <a:gd name="T9" fmla="*/ 0 h 449"/>
                  <a:gd name="T10" fmla="*/ 0 w 437"/>
                  <a:gd name="T11" fmla="*/ 0 h 449"/>
                  <a:gd name="T12" fmla="*/ 0 w 437"/>
                  <a:gd name="T13" fmla="*/ 0 h 449"/>
                  <a:gd name="T14" fmla="*/ 1 w 437"/>
                  <a:gd name="T15" fmla="*/ 0 h 449"/>
                  <a:gd name="T16" fmla="*/ 1 w 437"/>
                  <a:gd name="T17" fmla="*/ 0 h 449"/>
                  <a:gd name="T18" fmla="*/ 1 w 437"/>
                  <a:gd name="T19" fmla="*/ 0 h 449"/>
                  <a:gd name="T20" fmla="*/ 1 w 437"/>
                  <a:gd name="T21" fmla="*/ 0 h 449"/>
                  <a:gd name="T22" fmla="*/ 1 w 437"/>
                  <a:gd name="T23" fmla="*/ 0 h 449"/>
                  <a:gd name="T24" fmla="*/ 1 w 437"/>
                  <a:gd name="T25" fmla="*/ 0 h 449"/>
                  <a:gd name="T26" fmla="*/ 1 w 437"/>
                  <a:gd name="T27" fmla="*/ 0 h 449"/>
                  <a:gd name="T28" fmla="*/ 1 w 437"/>
                  <a:gd name="T29" fmla="*/ 0 h 449"/>
                  <a:gd name="T30" fmla="*/ 1 w 437"/>
                  <a:gd name="T31" fmla="*/ 1 h 449"/>
                  <a:gd name="T32" fmla="*/ 1 w 437"/>
                  <a:gd name="T33" fmla="*/ 1 h 449"/>
                  <a:gd name="T34" fmla="*/ 1 w 437"/>
                  <a:gd name="T35" fmla="*/ 1 h 449"/>
                  <a:gd name="T36" fmla="*/ 1 w 437"/>
                  <a:gd name="T37" fmla="*/ 1 h 449"/>
                  <a:gd name="T38" fmla="*/ 1 w 437"/>
                  <a:gd name="T39" fmla="*/ 1 h 449"/>
                  <a:gd name="T40" fmla="*/ 1 w 437"/>
                  <a:gd name="T41" fmla="*/ 1 h 449"/>
                  <a:gd name="T42" fmla="*/ 0 w 437"/>
                  <a:gd name="T43" fmla="*/ 1 h 449"/>
                  <a:gd name="T44" fmla="*/ 0 w 437"/>
                  <a:gd name="T45" fmla="*/ 1 h 449"/>
                  <a:gd name="T46" fmla="*/ 0 w 437"/>
                  <a:gd name="T47" fmla="*/ 1 h 449"/>
                  <a:gd name="T48" fmla="*/ 0 w 437"/>
                  <a:gd name="T49" fmla="*/ 1 h 449"/>
                  <a:gd name="T50" fmla="*/ 0 w 437"/>
                  <a:gd name="T51" fmla="*/ 1 h 449"/>
                  <a:gd name="T52" fmla="*/ 0 w 437"/>
                  <a:gd name="T53" fmla="*/ 1 h 449"/>
                  <a:gd name="T54" fmla="*/ 0 w 437"/>
                  <a:gd name="T55" fmla="*/ 1 h 449"/>
                  <a:gd name="T56" fmla="*/ 0 w 437"/>
                  <a:gd name="T57" fmla="*/ 1 h 449"/>
                  <a:gd name="T58" fmla="*/ 0 w 437"/>
                  <a:gd name="T59" fmla="*/ 1 h 449"/>
                  <a:gd name="T60" fmla="*/ 0 w 437"/>
                  <a:gd name="T61" fmla="*/ 1 h 449"/>
                  <a:gd name="T62" fmla="*/ 0 w 437"/>
                  <a:gd name="T63" fmla="*/ 0 h 449"/>
                  <a:gd name="T64" fmla="*/ 0 w 437"/>
                  <a:gd name="T65" fmla="*/ 0 h 449"/>
                  <a:gd name="T66" fmla="*/ 0 w 437"/>
                  <a:gd name="T67" fmla="*/ 0 h 449"/>
                  <a:gd name="T68" fmla="*/ 0 w 437"/>
                  <a:gd name="T69" fmla="*/ 1 h 449"/>
                  <a:gd name="T70" fmla="*/ 0 w 437"/>
                  <a:gd name="T71" fmla="*/ 1 h 449"/>
                  <a:gd name="T72" fmla="*/ 0 w 437"/>
                  <a:gd name="T73" fmla="*/ 1 h 449"/>
                  <a:gd name="T74" fmla="*/ 0 w 437"/>
                  <a:gd name="T75" fmla="*/ 1 h 449"/>
                  <a:gd name="T76" fmla="*/ 0 w 437"/>
                  <a:gd name="T77" fmla="*/ 1 h 449"/>
                  <a:gd name="T78" fmla="*/ 0 w 437"/>
                  <a:gd name="T79" fmla="*/ 1 h 449"/>
                  <a:gd name="T80" fmla="*/ 0 w 437"/>
                  <a:gd name="T81" fmla="*/ 1 h 449"/>
                  <a:gd name="T82" fmla="*/ 0 w 437"/>
                  <a:gd name="T83" fmla="*/ 1 h 449"/>
                  <a:gd name="T84" fmla="*/ 0 w 437"/>
                  <a:gd name="T85" fmla="*/ 1 h 449"/>
                  <a:gd name="T86" fmla="*/ 1 w 437"/>
                  <a:gd name="T87" fmla="*/ 1 h 449"/>
                  <a:gd name="T88" fmla="*/ 1 w 437"/>
                  <a:gd name="T89" fmla="*/ 1 h 449"/>
                  <a:gd name="T90" fmla="*/ 1 w 437"/>
                  <a:gd name="T91" fmla="*/ 1 h 449"/>
                  <a:gd name="T92" fmla="*/ 1 w 437"/>
                  <a:gd name="T93" fmla="*/ 1 h 449"/>
                  <a:gd name="T94" fmla="*/ 1 w 437"/>
                  <a:gd name="T95" fmla="*/ 1 h 449"/>
                  <a:gd name="T96" fmla="*/ 1 w 437"/>
                  <a:gd name="T97" fmla="*/ 0 h 449"/>
                  <a:gd name="T98" fmla="*/ 1 w 437"/>
                  <a:gd name="T99" fmla="*/ 0 h 449"/>
                  <a:gd name="T100" fmla="*/ 1 w 437"/>
                  <a:gd name="T101" fmla="*/ 0 h 449"/>
                  <a:gd name="T102" fmla="*/ 1 w 437"/>
                  <a:gd name="T103" fmla="*/ 0 h 449"/>
                  <a:gd name="T104" fmla="*/ 1 w 437"/>
                  <a:gd name="T105" fmla="*/ 0 h 449"/>
                  <a:gd name="T106" fmla="*/ 1 w 437"/>
                  <a:gd name="T107" fmla="*/ 0 h 449"/>
                  <a:gd name="T108" fmla="*/ 1 w 437"/>
                  <a:gd name="T109" fmla="*/ 0 h 449"/>
                  <a:gd name="T110" fmla="*/ 1 w 437"/>
                  <a:gd name="T111" fmla="*/ 0 h 449"/>
                  <a:gd name="T112" fmla="*/ 1 w 437"/>
                  <a:gd name="T113" fmla="*/ 0 h 449"/>
                  <a:gd name="T114" fmla="*/ 0 w 437"/>
                  <a:gd name="T115" fmla="*/ 0 h 449"/>
                  <a:gd name="T116" fmla="*/ 0 w 437"/>
                  <a:gd name="T117" fmla="*/ 0 h 4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449"/>
                  <a:gd name="T179" fmla="*/ 437 w 437"/>
                  <a:gd name="T180" fmla="*/ 449 h 4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449">
                    <a:moveTo>
                      <a:pt x="212" y="0"/>
                    </a:moveTo>
                    <a:lnTo>
                      <a:pt x="190" y="1"/>
                    </a:lnTo>
                    <a:lnTo>
                      <a:pt x="171" y="4"/>
                    </a:lnTo>
                    <a:lnTo>
                      <a:pt x="149" y="18"/>
                    </a:lnTo>
                    <a:lnTo>
                      <a:pt x="130" y="36"/>
                    </a:lnTo>
                    <a:lnTo>
                      <a:pt x="148" y="28"/>
                    </a:lnTo>
                    <a:lnTo>
                      <a:pt x="168" y="22"/>
                    </a:lnTo>
                    <a:lnTo>
                      <a:pt x="189" y="19"/>
                    </a:lnTo>
                    <a:lnTo>
                      <a:pt x="212" y="19"/>
                    </a:lnTo>
                    <a:lnTo>
                      <a:pt x="231" y="19"/>
                    </a:lnTo>
                    <a:lnTo>
                      <a:pt x="251" y="22"/>
                    </a:lnTo>
                    <a:lnTo>
                      <a:pt x="269" y="26"/>
                    </a:lnTo>
                    <a:lnTo>
                      <a:pt x="289" y="34"/>
                    </a:lnTo>
                    <a:lnTo>
                      <a:pt x="306" y="42"/>
                    </a:lnTo>
                    <a:lnTo>
                      <a:pt x="323" y="52"/>
                    </a:lnTo>
                    <a:lnTo>
                      <a:pt x="339" y="64"/>
                    </a:lnTo>
                    <a:lnTo>
                      <a:pt x="356" y="79"/>
                    </a:lnTo>
                    <a:lnTo>
                      <a:pt x="368" y="94"/>
                    </a:lnTo>
                    <a:lnTo>
                      <a:pt x="381" y="110"/>
                    </a:lnTo>
                    <a:lnTo>
                      <a:pt x="391" y="127"/>
                    </a:lnTo>
                    <a:lnTo>
                      <a:pt x="400" y="145"/>
                    </a:lnTo>
                    <a:lnTo>
                      <a:pt x="406" y="163"/>
                    </a:lnTo>
                    <a:lnTo>
                      <a:pt x="411" y="182"/>
                    </a:lnTo>
                    <a:lnTo>
                      <a:pt x="415" y="202"/>
                    </a:lnTo>
                    <a:lnTo>
                      <a:pt x="416" y="223"/>
                    </a:lnTo>
                    <a:lnTo>
                      <a:pt x="415" y="232"/>
                    </a:lnTo>
                    <a:lnTo>
                      <a:pt x="415" y="242"/>
                    </a:lnTo>
                    <a:lnTo>
                      <a:pt x="411" y="263"/>
                    </a:lnTo>
                    <a:lnTo>
                      <a:pt x="406" y="281"/>
                    </a:lnTo>
                    <a:lnTo>
                      <a:pt x="402" y="290"/>
                    </a:lnTo>
                    <a:lnTo>
                      <a:pt x="400" y="300"/>
                    </a:lnTo>
                    <a:lnTo>
                      <a:pt x="391" y="317"/>
                    </a:lnTo>
                    <a:lnTo>
                      <a:pt x="389" y="318"/>
                    </a:lnTo>
                    <a:lnTo>
                      <a:pt x="387" y="321"/>
                    </a:lnTo>
                    <a:lnTo>
                      <a:pt x="385" y="325"/>
                    </a:lnTo>
                    <a:lnTo>
                      <a:pt x="381" y="334"/>
                    </a:lnTo>
                    <a:lnTo>
                      <a:pt x="368" y="350"/>
                    </a:lnTo>
                    <a:lnTo>
                      <a:pt x="361" y="358"/>
                    </a:lnTo>
                    <a:lnTo>
                      <a:pt x="356" y="367"/>
                    </a:lnTo>
                    <a:lnTo>
                      <a:pt x="347" y="373"/>
                    </a:lnTo>
                    <a:lnTo>
                      <a:pt x="339" y="380"/>
                    </a:lnTo>
                    <a:lnTo>
                      <a:pt x="323" y="392"/>
                    </a:lnTo>
                    <a:lnTo>
                      <a:pt x="314" y="397"/>
                    </a:lnTo>
                    <a:lnTo>
                      <a:pt x="309" y="399"/>
                    </a:lnTo>
                    <a:lnTo>
                      <a:pt x="307" y="400"/>
                    </a:lnTo>
                    <a:lnTo>
                      <a:pt x="306" y="402"/>
                    </a:lnTo>
                    <a:lnTo>
                      <a:pt x="289" y="411"/>
                    </a:lnTo>
                    <a:lnTo>
                      <a:pt x="279" y="414"/>
                    </a:lnTo>
                    <a:lnTo>
                      <a:pt x="269" y="417"/>
                    </a:lnTo>
                    <a:lnTo>
                      <a:pt x="251" y="423"/>
                    </a:lnTo>
                    <a:lnTo>
                      <a:pt x="231" y="426"/>
                    </a:lnTo>
                    <a:lnTo>
                      <a:pt x="221" y="426"/>
                    </a:lnTo>
                    <a:lnTo>
                      <a:pt x="212" y="427"/>
                    </a:lnTo>
                    <a:lnTo>
                      <a:pt x="190" y="426"/>
                    </a:lnTo>
                    <a:lnTo>
                      <a:pt x="171" y="423"/>
                    </a:lnTo>
                    <a:lnTo>
                      <a:pt x="151" y="417"/>
                    </a:lnTo>
                    <a:lnTo>
                      <a:pt x="133" y="411"/>
                    </a:lnTo>
                    <a:lnTo>
                      <a:pt x="115" y="402"/>
                    </a:lnTo>
                    <a:lnTo>
                      <a:pt x="98" y="392"/>
                    </a:lnTo>
                    <a:lnTo>
                      <a:pt x="82" y="380"/>
                    </a:lnTo>
                    <a:lnTo>
                      <a:pt x="67" y="367"/>
                    </a:lnTo>
                    <a:lnTo>
                      <a:pt x="41" y="338"/>
                    </a:lnTo>
                    <a:lnTo>
                      <a:pt x="31" y="322"/>
                    </a:lnTo>
                    <a:lnTo>
                      <a:pt x="24" y="307"/>
                    </a:lnTo>
                    <a:lnTo>
                      <a:pt x="16" y="290"/>
                    </a:lnTo>
                    <a:lnTo>
                      <a:pt x="12" y="274"/>
                    </a:lnTo>
                    <a:lnTo>
                      <a:pt x="8" y="256"/>
                    </a:lnTo>
                    <a:lnTo>
                      <a:pt x="7" y="239"/>
                    </a:lnTo>
                    <a:lnTo>
                      <a:pt x="0" y="294"/>
                    </a:lnTo>
                    <a:lnTo>
                      <a:pt x="8" y="317"/>
                    </a:lnTo>
                    <a:lnTo>
                      <a:pt x="20" y="340"/>
                    </a:lnTo>
                    <a:lnTo>
                      <a:pt x="35" y="360"/>
                    </a:lnTo>
                    <a:lnTo>
                      <a:pt x="53" y="381"/>
                    </a:lnTo>
                    <a:lnTo>
                      <a:pt x="69" y="395"/>
                    </a:lnTo>
                    <a:lnTo>
                      <a:pt x="87" y="410"/>
                    </a:lnTo>
                    <a:lnTo>
                      <a:pt x="105" y="421"/>
                    </a:lnTo>
                    <a:lnTo>
                      <a:pt x="125" y="432"/>
                    </a:lnTo>
                    <a:lnTo>
                      <a:pt x="145" y="438"/>
                    </a:lnTo>
                    <a:lnTo>
                      <a:pt x="166" y="444"/>
                    </a:lnTo>
                    <a:lnTo>
                      <a:pt x="188" y="448"/>
                    </a:lnTo>
                    <a:lnTo>
                      <a:pt x="212" y="449"/>
                    </a:lnTo>
                    <a:lnTo>
                      <a:pt x="216" y="448"/>
                    </a:lnTo>
                    <a:lnTo>
                      <a:pt x="222" y="448"/>
                    </a:lnTo>
                    <a:lnTo>
                      <a:pt x="233" y="448"/>
                    </a:lnTo>
                    <a:lnTo>
                      <a:pt x="256" y="444"/>
                    </a:lnTo>
                    <a:lnTo>
                      <a:pt x="276" y="438"/>
                    </a:lnTo>
                    <a:lnTo>
                      <a:pt x="298" y="432"/>
                    </a:lnTo>
                    <a:lnTo>
                      <a:pt x="316" y="421"/>
                    </a:lnTo>
                    <a:lnTo>
                      <a:pt x="335" y="410"/>
                    </a:lnTo>
                    <a:lnTo>
                      <a:pt x="339" y="406"/>
                    </a:lnTo>
                    <a:lnTo>
                      <a:pt x="343" y="402"/>
                    </a:lnTo>
                    <a:lnTo>
                      <a:pt x="352" y="395"/>
                    </a:lnTo>
                    <a:lnTo>
                      <a:pt x="370" y="381"/>
                    </a:lnTo>
                    <a:lnTo>
                      <a:pt x="385" y="362"/>
                    </a:lnTo>
                    <a:lnTo>
                      <a:pt x="399" y="345"/>
                    </a:lnTo>
                    <a:lnTo>
                      <a:pt x="410" y="326"/>
                    </a:lnTo>
                    <a:lnTo>
                      <a:pt x="420" y="308"/>
                    </a:lnTo>
                    <a:lnTo>
                      <a:pt x="427" y="288"/>
                    </a:lnTo>
                    <a:lnTo>
                      <a:pt x="433" y="267"/>
                    </a:lnTo>
                    <a:lnTo>
                      <a:pt x="436" y="245"/>
                    </a:lnTo>
                    <a:lnTo>
                      <a:pt x="436" y="233"/>
                    </a:lnTo>
                    <a:lnTo>
                      <a:pt x="436" y="228"/>
                    </a:lnTo>
                    <a:lnTo>
                      <a:pt x="437" y="223"/>
                    </a:lnTo>
                    <a:lnTo>
                      <a:pt x="436" y="199"/>
                    </a:lnTo>
                    <a:lnTo>
                      <a:pt x="433" y="177"/>
                    </a:lnTo>
                    <a:lnTo>
                      <a:pt x="427" y="155"/>
                    </a:lnTo>
                    <a:lnTo>
                      <a:pt x="420" y="136"/>
                    </a:lnTo>
                    <a:lnTo>
                      <a:pt x="410" y="115"/>
                    </a:lnTo>
                    <a:lnTo>
                      <a:pt x="399" y="97"/>
                    </a:lnTo>
                    <a:lnTo>
                      <a:pt x="385" y="80"/>
                    </a:lnTo>
                    <a:lnTo>
                      <a:pt x="370" y="64"/>
                    </a:lnTo>
                    <a:lnTo>
                      <a:pt x="352" y="47"/>
                    </a:lnTo>
                    <a:lnTo>
                      <a:pt x="335" y="35"/>
                    </a:lnTo>
                    <a:lnTo>
                      <a:pt x="316" y="24"/>
                    </a:lnTo>
                    <a:lnTo>
                      <a:pt x="298" y="16"/>
                    </a:lnTo>
                    <a:lnTo>
                      <a:pt x="276" y="8"/>
                    </a:lnTo>
                    <a:lnTo>
                      <a:pt x="256" y="3"/>
                    </a:lnTo>
                    <a:lnTo>
                      <a:pt x="233" y="0"/>
                    </a:lnTo>
                    <a:lnTo>
                      <a:pt x="212" y="0"/>
                    </a:lnTo>
                    <a:close/>
                  </a:path>
                </a:pathLst>
              </a:custGeom>
              <a:solidFill>
                <a:srgbClr val="AFF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7" name="Freeform 136"/>
              <p:cNvSpPr>
                <a:spLocks noEditPoints="1"/>
              </p:cNvSpPr>
              <p:nvPr/>
            </p:nvSpPr>
            <p:spPr bwMode="auto">
              <a:xfrm>
                <a:off x="3941" y="1169"/>
                <a:ext cx="82" cy="82"/>
              </a:xfrm>
              <a:custGeom>
                <a:avLst/>
                <a:gdLst>
                  <a:gd name="T0" fmla="*/ 0 w 409"/>
                  <a:gd name="T1" fmla="*/ 0 h 408"/>
                  <a:gd name="T2" fmla="*/ 0 w 409"/>
                  <a:gd name="T3" fmla="*/ 0 h 408"/>
                  <a:gd name="T4" fmla="*/ 0 w 409"/>
                  <a:gd name="T5" fmla="*/ 0 h 408"/>
                  <a:gd name="T6" fmla="*/ 0 w 409"/>
                  <a:gd name="T7" fmla="*/ 0 h 408"/>
                  <a:gd name="T8" fmla="*/ 0 w 409"/>
                  <a:gd name="T9" fmla="*/ 1 h 408"/>
                  <a:gd name="T10" fmla="*/ 0 w 409"/>
                  <a:gd name="T11" fmla="*/ 1 h 408"/>
                  <a:gd name="T12" fmla="*/ 0 w 409"/>
                  <a:gd name="T13" fmla="*/ 1 h 408"/>
                  <a:gd name="T14" fmla="*/ 0 w 409"/>
                  <a:gd name="T15" fmla="*/ 1 h 408"/>
                  <a:gd name="T16" fmla="*/ 0 w 409"/>
                  <a:gd name="T17" fmla="*/ 1 h 408"/>
                  <a:gd name="T18" fmla="*/ 0 w 409"/>
                  <a:gd name="T19" fmla="*/ 1 h 408"/>
                  <a:gd name="T20" fmla="*/ 0 w 409"/>
                  <a:gd name="T21" fmla="*/ 1 h 408"/>
                  <a:gd name="T22" fmla="*/ 1 w 409"/>
                  <a:gd name="T23" fmla="*/ 1 h 408"/>
                  <a:gd name="T24" fmla="*/ 1 w 409"/>
                  <a:gd name="T25" fmla="*/ 1 h 408"/>
                  <a:gd name="T26" fmla="*/ 1 w 409"/>
                  <a:gd name="T27" fmla="*/ 0 h 408"/>
                  <a:gd name="T28" fmla="*/ 1 w 409"/>
                  <a:gd name="T29" fmla="*/ 0 h 408"/>
                  <a:gd name="T30" fmla="*/ 1 w 409"/>
                  <a:gd name="T31" fmla="*/ 0 h 408"/>
                  <a:gd name="T32" fmla="*/ 1 w 409"/>
                  <a:gd name="T33" fmla="*/ 0 h 408"/>
                  <a:gd name="T34" fmla="*/ 1 w 409"/>
                  <a:gd name="T35" fmla="*/ 0 h 408"/>
                  <a:gd name="T36" fmla="*/ 1 w 409"/>
                  <a:gd name="T37" fmla="*/ 0 h 408"/>
                  <a:gd name="T38" fmla="*/ 1 w 409"/>
                  <a:gd name="T39" fmla="*/ 0 h 408"/>
                  <a:gd name="T40" fmla="*/ 0 w 409"/>
                  <a:gd name="T41" fmla="*/ 0 h 408"/>
                  <a:gd name="T42" fmla="*/ 0 w 409"/>
                  <a:gd name="T43" fmla="*/ 0 h 408"/>
                  <a:gd name="T44" fmla="*/ 0 w 409"/>
                  <a:gd name="T45" fmla="*/ 0 h 408"/>
                  <a:gd name="T46" fmla="*/ 0 w 409"/>
                  <a:gd name="T47" fmla="*/ 0 h 408"/>
                  <a:gd name="T48" fmla="*/ 0 w 409"/>
                  <a:gd name="T49" fmla="*/ 0 h 408"/>
                  <a:gd name="T50" fmla="*/ 0 w 409"/>
                  <a:gd name="T51" fmla="*/ 0 h 408"/>
                  <a:gd name="T52" fmla="*/ 0 w 409"/>
                  <a:gd name="T53" fmla="*/ 0 h 408"/>
                  <a:gd name="T54" fmla="*/ 0 w 409"/>
                  <a:gd name="T55" fmla="*/ 0 h 408"/>
                  <a:gd name="T56" fmla="*/ 0 w 409"/>
                  <a:gd name="T57" fmla="*/ 0 h 408"/>
                  <a:gd name="T58" fmla="*/ 0 w 409"/>
                  <a:gd name="T59" fmla="*/ 0 h 408"/>
                  <a:gd name="T60" fmla="*/ 1 w 409"/>
                  <a:gd name="T61" fmla="*/ 0 h 408"/>
                  <a:gd name="T62" fmla="*/ 1 w 409"/>
                  <a:gd name="T63" fmla="*/ 0 h 408"/>
                  <a:gd name="T64" fmla="*/ 1 w 409"/>
                  <a:gd name="T65" fmla="*/ 0 h 408"/>
                  <a:gd name="T66" fmla="*/ 1 w 409"/>
                  <a:gd name="T67" fmla="*/ 0 h 408"/>
                  <a:gd name="T68" fmla="*/ 1 w 409"/>
                  <a:gd name="T69" fmla="*/ 0 h 408"/>
                  <a:gd name="T70" fmla="*/ 1 w 409"/>
                  <a:gd name="T71" fmla="*/ 0 h 408"/>
                  <a:gd name="T72" fmla="*/ 1 w 409"/>
                  <a:gd name="T73" fmla="*/ 0 h 408"/>
                  <a:gd name="T74" fmla="*/ 1 w 409"/>
                  <a:gd name="T75" fmla="*/ 0 h 408"/>
                  <a:gd name="T76" fmla="*/ 1 w 409"/>
                  <a:gd name="T77" fmla="*/ 1 h 408"/>
                  <a:gd name="T78" fmla="*/ 1 w 409"/>
                  <a:gd name="T79" fmla="*/ 1 h 408"/>
                  <a:gd name="T80" fmla="*/ 1 w 409"/>
                  <a:gd name="T81" fmla="*/ 1 h 408"/>
                  <a:gd name="T82" fmla="*/ 0 w 409"/>
                  <a:gd name="T83" fmla="*/ 1 h 408"/>
                  <a:gd name="T84" fmla="*/ 0 w 409"/>
                  <a:gd name="T85" fmla="*/ 1 h 408"/>
                  <a:gd name="T86" fmla="*/ 0 w 409"/>
                  <a:gd name="T87" fmla="*/ 1 h 408"/>
                  <a:gd name="T88" fmla="*/ 0 w 409"/>
                  <a:gd name="T89" fmla="*/ 1 h 408"/>
                  <a:gd name="T90" fmla="*/ 0 w 409"/>
                  <a:gd name="T91" fmla="*/ 1 h 408"/>
                  <a:gd name="T92" fmla="*/ 0 w 409"/>
                  <a:gd name="T93" fmla="*/ 1 h 408"/>
                  <a:gd name="T94" fmla="*/ 0 w 409"/>
                  <a:gd name="T95" fmla="*/ 1 h 408"/>
                  <a:gd name="T96" fmla="*/ 0 w 409"/>
                  <a:gd name="T97" fmla="*/ 0 h 408"/>
                  <a:gd name="T98" fmla="*/ 0 w 409"/>
                  <a:gd name="T99" fmla="*/ 0 h 4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408"/>
                  <a:gd name="T152" fmla="*/ 409 w 409"/>
                  <a:gd name="T153" fmla="*/ 408 h 4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408">
                    <a:moveTo>
                      <a:pt x="106" y="33"/>
                    </a:moveTo>
                    <a:lnTo>
                      <a:pt x="68" y="75"/>
                    </a:lnTo>
                    <a:lnTo>
                      <a:pt x="51" y="96"/>
                    </a:lnTo>
                    <a:lnTo>
                      <a:pt x="38" y="120"/>
                    </a:lnTo>
                    <a:lnTo>
                      <a:pt x="25" y="143"/>
                    </a:lnTo>
                    <a:lnTo>
                      <a:pt x="15" y="168"/>
                    </a:lnTo>
                    <a:lnTo>
                      <a:pt x="6" y="193"/>
                    </a:lnTo>
                    <a:lnTo>
                      <a:pt x="0" y="220"/>
                    </a:lnTo>
                    <a:lnTo>
                      <a:pt x="1" y="237"/>
                    </a:lnTo>
                    <a:lnTo>
                      <a:pt x="5" y="255"/>
                    </a:lnTo>
                    <a:lnTo>
                      <a:pt x="9" y="271"/>
                    </a:lnTo>
                    <a:lnTo>
                      <a:pt x="17" y="288"/>
                    </a:lnTo>
                    <a:lnTo>
                      <a:pt x="24" y="303"/>
                    </a:lnTo>
                    <a:lnTo>
                      <a:pt x="34" y="319"/>
                    </a:lnTo>
                    <a:lnTo>
                      <a:pt x="60" y="348"/>
                    </a:lnTo>
                    <a:lnTo>
                      <a:pt x="75" y="361"/>
                    </a:lnTo>
                    <a:lnTo>
                      <a:pt x="91" y="373"/>
                    </a:lnTo>
                    <a:lnTo>
                      <a:pt x="108" y="383"/>
                    </a:lnTo>
                    <a:lnTo>
                      <a:pt x="126" y="392"/>
                    </a:lnTo>
                    <a:lnTo>
                      <a:pt x="144" y="398"/>
                    </a:lnTo>
                    <a:lnTo>
                      <a:pt x="164" y="404"/>
                    </a:lnTo>
                    <a:lnTo>
                      <a:pt x="183" y="407"/>
                    </a:lnTo>
                    <a:lnTo>
                      <a:pt x="205" y="408"/>
                    </a:lnTo>
                    <a:lnTo>
                      <a:pt x="214" y="407"/>
                    </a:lnTo>
                    <a:lnTo>
                      <a:pt x="224" y="407"/>
                    </a:lnTo>
                    <a:lnTo>
                      <a:pt x="244" y="404"/>
                    </a:lnTo>
                    <a:lnTo>
                      <a:pt x="262" y="398"/>
                    </a:lnTo>
                    <a:lnTo>
                      <a:pt x="272" y="395"/>
                    </a:lnTo>
                    <a:lnTo>
                      <a:pt x="282" y="392"/>
                    </a:lnTo>
                    <a:lnTo>
                      <a:pt x="299" y="383"/>
                    </a:lnTo>
                    <a:lnTo>
                      <a:pt x="300" y="381"/>
                    </a:lnTo>
                    <a:lnTo>
                      <a:pt x="302" y="380"/>
                    </a:lnTo>
                    <a:lnTo>
                      <a:pt x="307" y="378"/>
                    </a:lnTo>
                    <a:lnTo>
                      <a:pt x="316" y="373"/>
                    </a:lnTo>
                    <a:lnTo>
                      <a:pt x="332" y="361"/>
                    </a:lnTo>
                    <a:lnTo>
                      <a:pt x="340" y="354"/>
                    </a:lnTo>
                    <a:lnTo>
                      <a:pt x="349" y="348"/>
                    </a:lnTo>
                    <a:lnTo>
                      <a:pt x="354" y="339"/>
                    </a:lnTo>
                    <a:lnTo>
                      <a:pt x="361" y="331"/>
                    </a:lnTo>
                    <a:lnTo>
                      <a:pt x="374" y="315"/>
                    </a:lnTo>
                    <a:lnTo>
                      <a:pt x="378" y="306"/>
                    </a:lnTo>
                    <a:lnTo>
                      <a:pt x="380" y="302"/>
                    </a:lnTo>
                    <a:lnTo>
                      <a:pt x="382" y="299"/>
                    </a:lnTo>
                    <a:lnTo>
                      <a:pt x="384" y="298"/>
                    </a:lnTo>
                    <a:lnTo>
                      <a:pt x="393" y="281"/>
                    </a:lnTo>
                    <a:lnTo>
                      <a:pt x="395" y="271"/>
                    </a:lnTo>
                    <a:lnTo>
                      <a:pt x="399" y="262"/>
                    </a:lnTo>
                    <a:lnTo>
                      <a:pt x="404" y="244"/>
                    </a:lnTo>
                    <a:lnTo>
                      <a:pt x="408" y="223"/>
                    </a:lnTo>
                    <a:lnTo>
                      <a:pt x="408" y="213"/>
                    </a:lnTo>
                    <a:lnTo>
                      <a:pt x="409" y="204"/>
                    </a:lnTo>
                    <a:lnTo>
                      <a:pt x="408" y="183"/>
                    </a:lnTo>
                    <a:lnTo>
                      <a:pt x="404" y="163"/>
                    </a:lnTo>
                    <a:lnTo>
                      <a:pt x="399" y="144"/>
                    </a:lnTo>
                    <a:lnTo>
                      <a:pt x="393" y="126"/>
                    </a:lnTo>
                    <a:lnTo>
                      <a:pt x="384" y="108"/>
                    </a:lnTo>
                    <a:lnTo>
                      <a:pt x="374" y="91"/>
                    </a:lnTo>
                    <a:lnTo>
                      <a:pt x="361" y="75"/>
                    </a:lnTo>
                    <a:lnTo>
                      <a:pt x="349" y="60"/>
                    </a:lnTo>
                    <a:lnTo>
                      <a:pt x="332" y="45"/>
                    </a:lnTo>
                    <a:lnTo>
                      <a:pt x="316" y="33"/>
                    </a:lnTo>
                    <a:lnTo>
                      <a:pt x="299" y="23"/>
                    </a:lnTo>
                    <a:lnTo>
                      <a:pt x="282" y="15"/>
                    </a:lnTo>
                    <a:lnTo>
                      <a:pt x="262" y="7"/>
                    </a:lnTo>
                    <a:lnTo>
                      <a:pt x="244" y="3"/>
                    </a:lnTo>
                    <a:lnTo>
                      <a:pt x="224" y="0"/>
                    </a:lnTo>
                    <a:lnTo>
                      <a:pt x="205" y="0"/>
                    </a:lnTo>
                    <a:lnTo>
                      <a:pt x="182" y="0"/>
                    </a:lnTo>
                    <a:lnTo>
                      <a:pt x="161" y="3"/>
                    </a:lnTo>
                    <a:lnTo>
                      <a:pt x="141" y="9"/>
                    </a:lnTo>
                    <a:lnTo>
                      <a:pt x="123" y="17"/>
                    </a:lnTo>
                    <a:lnTo>
                      <a:pt x="106" y="33"/>
                    </a:lnTo>
                    <a:close/>
                    <a:moveTo>
                      <a:pt x="22" y="204"/>
                    </a:moveTo>
                    <a:lnTo>
                      <a:pt x="24" y="167"/>
                    </a:lnTo>
                    <a:lnTo>
                      <a:pt x="28" y="149"/>
                    </a:lnTo>
                    <a:lnTo>
                      <a:pt x="34" y="133"/>
                    </a:lnTo>
                    <a:lnTo>
                      <a:pt x="41" y="116"/>
                    </a:lnTo>
                    <a:lnTo>
                      <a:pt x="51" y="101"/>
                    </a:lnTo>
                    <a:lnTo>
                      <a:pt x="62" y="86"/>
                    </a:lnTo>
                    <a:lnTo>
                      <a:pt x="75" y="74"/>
                    </a:lnTo>
                    <a:lnTo>
                      <a:pt x="88" y="60"/>
                    </a:lnTo>
                    <a:lnTo>
                      <a:pt x="102" y="50"/>
                    </a:lnTo>
                    <a:lnTo>
                      <a:pt x="133" y="34"/>
                    </a:lnTo>
                    <a:lnTo>
                      <a:pt x="149" y="27"/>
                    </a:lnTo>
                    <a:lnTo>
                      <a:pt x="167" y="24"/>
                    </a:lnTo>
                    <a:lnTo>
                      <a:pt x="205" y="22"/>
                    </a:lnTo>
                    <a:lnTo>
                      <a:pt x="223" y="22"/>
                    </a:lnTo>
                    <a:lnTo>
                      <a:pt x="241" y="24"/>
                    </a:lnTo>
                    <a:lnTo>
                      <a:pt x="258" y="27"/>
                    </a:lnTo>
                    <a:lnTo>
                      <a:pt x="275" y="34"/>
                    </a:lnTo>
                    <a:lnTo>
                      <a:pt x="290" y="41"/>
                    </a:lnTo>
                    <a:lnTo>
                      <a:pt x="306" y="50"/>
                    </a:lnTo>
                    <a:lnTo>
                      <a:pt x="319" y="60"/>
                    </a:lnTo>
                    <a:lnTo>
                      <a:pt x="334" y="74"/>
                    </a:lnTo>
                    <a:lnTo>
                      <a:pt x="346" y="86"/>
                    </a:lnTo>
                    <a:lnTo>
                      <a:pt x="358" y="101"/>
                    </a:lnTo>
                    <a:lnTo>
                      <a:pt x="367" y="116"/>
                    </a:lnTo>
                    <a:lnTo>
                      <a:pt x="375" y="133"/>
                    </a:lnTo>
                    <a:lnTo>
                      <a:pt x="380" y="149"/>
                    </a:lnTo>
                    <a:lnTo>
                      <a:pt x="385" y="167"/>
                    </a:lnTo>
                    <a:lnTo>
                      <a:pt x="388" y="185"/>
                    </a:lnTo>
                    <a:lnTo>
                      <a:pt x="390" y="204"/>
                    </a:lnTo>
                    <a:lnTo>
                      <a:pt x="388" y="204"/>
                    </a:lnTo>
                    <a:lnTo>
                      <a:pt x="388" y="205"/>
                    </a:lnTo>
                    <a:lnTo>
                      <a:pt x="388" y="207"/>
                    </a:lnTo>
                    <a:lnTo>
                      <a:pt x="388" y="212"/>
                    </a:lnTo>
                    <a:lnTo>
                      <a:pt x="388" y="221"/>
                    </a:lnTo>
                    <a:lnTo>
                      <a:pt x="385" y="239"/>
                    </a:lnTo>
                    <a:lnTo>
                      <a:pt x="380" y="256"/>
                    </a:lnTo>
                    <a:lnTo>
                      <a:pt x="378" y="260"/>
                    </a:lnTo>
                    <a:lnTo>
                      <a:pt x="377" y="264"/>
                    </a:lnTo>
                    <a:lnTo>
                      <a:pt x="375" y="273"/>
                    </a:lnTo>
                    <a:lnTo>
                      <a:pt x="370" y="280"/>
                    </a:lnTo>
                    <a:lnTo>
                      <a:pt x="368" y="283"/>
                    </a:lnTo>
                    <a:lnTo>
                      <a:pt x="367" y="288"/>
                    </a:lnTo>
                    <a:lnTo>
                      <a:pt x="358" y="304"/>
                    </a:lnTo>
                    <a:lnTo>
                      <a:pt x="346" y="319"/>
                    </a:lnTo>
                    <a:lnTo>
                      <a:pt x="340" y="325"/>
                    </a:lnTo>
                    <a:lnTo>
                      <a:pt x="337" y="326"/>
                    </a:lnTo>
                    <a:lnTo>
                      <a:pt x="336" y="329"/>
                    </a:lnTo>
                    <a:lnTo>
                      <a:pt x="334" y="333"/>
                    </a:lnTo>
                    <a:lnTo>
                      <a:pt x="329" y="336"/>
                    </a:lnTo>
                    <a:lnTo>
                      <a:pt x="327" y="337"/>
                    </a:lnTo>
                    <a:lnTo>
                      <a:pt x="326" y="339"/>
                    </a:lnTo>
                    <a:lnTo>
                      <a:pt x="319" y="346"/>
                    </a:lnTo>
                    <a:lnTo>
                      <a:pt x="306" y="357"/>
                    </a:lnTo>
                    <a:lnTo>
                      <a:pt x="290" y="366"/>
                    </a:lnTo>
                    <a:lnTo>
                      <a:pt x="285" y="367"/>
                    </a:lnTo>
                    <a:lnTo>
                      <a:pt x="282" y="370"/>
                    </a:lnTo>
                    <a:lnTo>
                      <a:pt x="275" y="374"/>
                    </a:lnTo>
                    <a:lnTo>
                      <a:pt x="266" y="376"/>
                    </a:lnTo>
                    <a:lnTo>
                      <a:pt x="261" y="378"/>
                    </a:lnTo>
                    <a:lnTo>
                      <a:pt x="258" y="380"/>
                    </a:lnTo>
                    <a:lnTo>
                      <a:pt x="241" y="384"/>
                    </a:lnTo>
                    <a:lnTo>
                      <a:pt x="223" y="388"/>
                    </a:lnTo>
                    <a:lnTo>
                      <a:pt x="205" y="389"/>
                    </a:lnTo>
                    <a:lnTo>
                      <a:pt x="185" y="388"/>
                    </a:lnTo>
                    <a:lnTo>
                      <a:pt x="167" y="384"/>
                    </a:lnTo>
                    <a:lnTo>
                      <a:pt x="149" y="380"/>
                    </a:lnTo>
                    <a:lnTo>
                      <a:pt x="133" y="374"/>
                    </a:lnTo>
                    <a:lnTo>
                      <a:pt x="117" y="366"/>
                    </a:lnTo>
                    <a:lnTo>
                      <a:pt x="102" y="357"/>
                    </a:lnTo>
                    <a:lnTo>
                      <a:pt x="88" y="346"/>
                    </a:lnTo>
                    <a:lnTo>
                      <a:pt x="75" y="333"/>
                    </a:lnTo>
                    <a:lnTo>
                      <a:pt x="62" y="319"/>
                    </a:lnTo>
                    <a:lnTo>
                      <a:pt x="51" y="304"/>
                    </a:lnTo>
                    <a:lnTo>
                      <a:pt x="41" y="288"/>
                    </a:lnTo>
                    <a:lnTo>
                      <a:pt x="34" y="273"/>
                    </a:lnTo>
                    <a:lnTo>
                      <a:pt x="28" y="256"/>
                    </a:lnTo>
                    <a:lnTo>
                      <a:pt x="24" y="239"/>
                    </a:lnTo>
                    <a:lnTo>
                      <a:pt x="22" y="221"/>
                    </a:lnTo>
                    <a:lnTo>
                      <a:pt x="22" y="204"/>
                    </a:lnTo>
                    <a:close/>
                  </a:path>
                </a:pathLst>
              </a:custGeom>
              <a:solidFill>
                <a:srgbClr val="B7FF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8" name="Freeform 137"/>
              <p:cNvSpPr>
                <a:spLocks noEditPoints="1"/>
              </p:cNvSpPr>
              <p:nvPr/>
            </p:nvSpPr>
            <p:spPr bwMode="auto">
              <a:xfrm>
                <a:off x="3945" y="1174"/>
                <a:ext cx="74" cy="73"/>
              </a:xfrm>
              <a:custGeom>
                <a:avLst/>
                <a:gdLst>
                  <a:gd name="T0" fmla="*/ 0 w 368"/>
                  <a:gd name="T1" fmla="*/ 0 h 367"/>
                  <a:gd name="T2" fmla="*/ 0 w 368"/>
                  <a:gd name="T3" fmla="*/ 0 h 367"/>
                  <a:gd name="T4" fmla="*/ 0 w 368"/>
                  <a:gd name="T5" fmla="*/ 0 h 367"/>
                  <a:gd name="T6" fmla="*/ 0 w 368"/>
                  <a:gd name="T7" fmla="*/ 0 h 367"/>
                  <a:gd name="T8" fmla="*/ 0 w 368"/>
                  <a:gd name="T9" fmla="*/ 0 h 367"/>
                  <a:gd name="T10" fmla="*/ 0 w 368"/>
                  <a:gd name="T11" fmla="*/ 1 h 367"/>
                  <a:gd name="T12" fmla="*/ 0 w 368"/>
                  <a:gd name="T13" fmla="*/ 1 h 367"/>
                  <a:gd name="T14" fmla="*/ 0 w 368"/>
                  <a:gd name="T15" fmla="*/ 1 h 367"/>
                  <a:gd name="T16" fmla="*/ 0 w 368"/>
                  <a:gd name="T17" fmla="*/ 1 h 367"/>
                  <a:gd name="T18" fmla="*/ 0 w 368"/>
                  <a:gd name="T19" fmla="*/ 1 h 367"/>
                  <a:gd name="T20" fmla="*/ 0 w 368"/>
                  <a:gd name="T21" fmla="*/ 1 h 367"/>
                  <a:gd name="T22" fmla="*/ 0 w 368"/>
                  <a:gd name="T23" fmla="*/ 1 h 367"/>
                  <a:gd name="T24" fmla="*/ 1 w 368"/>
                  <a:gd name="T25" fmla="*/ 0 h 367"/>
                  <a:gd name="T26" fmla="*/ 1 w 368"/>
                  <a:gd name="T27" fmla="*/ 0 h 367"/>
                  <a:gd name="T28" fmla="*/ 1 w 368"/>
                  <a:gd name="T29" fmla="*/ 0 h 367"/>
                  <a:gd name="T30" fmla="*/ 1 w 368"/>
                  <a:gd name="T31" fmla="*/ 0 h 367"/>
                  <a:gd name="T32" fmla="*/ 1 w 368"/>
                  <a:gd name="T33" fmla="*/ 0 h 367"/>
                  <a:gd name="T34" fmla="*/ 1 w 368"/>
                  <a:gd name="T35" fmla="*/ 0 h 367"/>
                  <a:gd name="T36" fmla="*/ 1 w 368"/>
                  <a:gd name="T37" fmla="*/ 0 h 367"/>
                  <a:gd name="T38" fmla="*/ 1 w 368"/>
                  <a:gd name="T39" fmla="*/ 0 h 367"/>
                  <a:gd name="T40" fmla="*/ 1 w 368"/>
                  <a:gd name="T41" fmla="*/ 0 h 367"/>
                  <a:gd name="T42" fmla="*/ 1 w 368"/>
                  <a:gd name="T43" fmla="*/ 0 h 367"/>
                  <a:gd name="T44" fmla="*/ 0 w 368"/>
                  <a:gd name="T45" fmla="*/ 0 h 367"/>
                  <a:gd name="T46" fmla="*/ 0 w 368"/>
                  <a:gd name="T47" fmla="*/ 0 h 367"/>
                  <a:gd name="T48" fmla="*/ 0 w 368"/>
                  <a:gd name="T49" fmla="*/ 0 h 367"/>
                  <a:gd name="T50" fmla="*/ 0 w 368"/>
                  <a:gd name="T51" fmla="*/ 0 h 367"/>
                  <a:gd name="T52" fmla="*/ 0 w 368"/>
                  <a:gd name="T53" fmla="*/ 0 h 367"/>
                  <a:gd name="T54" fmla="*/ 0 w 368"/>
                  <a:gd name="T55" fmla="*/ 0 h 367"/>
                  <a:gd name="T56" fmla="*/ 0 w 368"/>
                  <a:gd name="T57" fmla="*/ 0 h 367"/>
                  <a:gd name="T58" fmla="*/ 0 w 368"/>
                  <a:gd name="T59" fmla="*/ 0 h 367"/>
                  <a:gd name="T60" fmla="*/ 0 w 368"/>
                  <a:gd name="T61" fmla="*/ 0 h 367"/>
                  <a:gd name="T62" fmla="*/ 0 w 368"/>
                  <a:gd name="T63" fmla="*/ 0 h 367"/>
                  <a:gd name="T64" fmla="*/ 1 w 368"/>
                  <a:gd name="T65" fmla="*/ 0 h 367"/>
                  <a:gd name="T66" fmla="*/ 1 w 368"/>
                  <a:gd name="T67" fmla="*/ 0 h 367"/>
                  <a:gd name="T68" fmla="*/ 1 w 368"/>
                  <a:gd name="T69" fmla="*/ 0 h 367"/>
                  <a:gd name="T70" fmla="*/ 1 w 368"/>
                  <a:gd name="T71" fmla="*/ 0 h 367"/>
                  <a:gd name="T72" fmla="*/ 1 w 368"/>
                  <a:gd name="T73" fmla="*/ 0 h 367"/>
                  <a:gd name="T74" fmla="*/ 0 w 368"/>
                  <a:gd name="T75" fmla="*/ 0 h 367"/>
                  <a:gd name="T76" fmla="*/ 0 w 368"/>
                  <a:gd name="T77" fmla="*/ 0 h 367"/>
                  <a:gd name="T78" fmla="*/ 0 w 368"/>
                  <a:gd name="T79" fmla="*/ 1 h 367"/>
                  <a:gd name="T80" fmla="*/ 0 w 368"/>
                  <a:gd name="T81" fmla="*/ 1 h 367"/>
                  <a:gd name="T82" fmla="*/ 0 w 368"/>
                  <a:gd name="T83" fmla="*/ 1 h 367"/>
                  <a:gd name="T84" fmla="*/ 0 w 368"/>
                  <a:gd name="T85" fmla="*/ 1 h 367"/>
                  <a:gd name="T86" fmla="*/ 0 w 368"/>
                  <a:gd name="T87" fmla="*/ 1 h 367"/>
                  <a:gd name="T88" fmla="*/ 0 w 368"/>
                  <a:gd name="T89" fmla="*/ 0 h 367"/>
                  <a:gd name="T90" fmla="*/ 0 w 368"/>
                  <a:gd name="T91" fmla="*/ 0 h 367"/>
                  <a:gd name="T92" fmla="*/ 0 w 368"/>
                  <a:gd name="T93" fmla="*/ 0 h 3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367"/>
                  <a:gd name="T143" fmla="*/ 368 w 368"/>
                  <a:gd name="T144" fmla="*/ 367 h 3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367">
                    <a:moveTo>
                      <a:pt x="53" y="52"/>
                    </a:moveTo>
                    <a:lnTo>
                      <a:pt x="40" y="64"/>
                    </a:lnTo>
                    <a:lnTo>
                      <a:pt x="29" y="79"/>
                    </a:lnTo>
                    <a:lnTo>
                      <a:pt x="19" y="94"/>
                    </a:lnTo>
                    <a:lnTo>
                      <a:pt x="12" y="111"/>
                    </a:lnTo>
                    <a:lnTo>
                      <a:pt x="6" y="127"/>
                    </a:lnTo>
                    <a:lnTo>
                      <a:pt x="2" y="145"/>
                    </a:lnTo>
                    <a:lnTo>
                      <a:pt x="0" y="182"/>
                    </a:lnTo>
                    <a:lnTo>
                      <a:pt x="0" y="199"/>
                    </a:lnTo>
                    <a:lnTo>
                      <a:pt x="2" y="217"/>
                    </a:lnTo>
                    <a:lnTo>
                      <a:pt x="6" y="234"/>
                    </a:lnTo>
                    <a:lnTo>
                      <a:pt x="12" y="251"/>
                    </a:lnTo>
                    <a:lnTo>
                      <a:pt x="19" y="266"/>
                    </a:lnTo>
                    <a:lnTo>
                      <a:pt x="29" y="282"/>
                    </a:lnTo>
                    <a:lnTo>
                      <a:pt x="40" y="297"/>
                    </a:lnTo>
                    <a:lnTo>
                      <a:pt x="53" y="311"/>
                    </a:lnTo>
                    <a:lnTo>
                      <a:pt x="66" y="324"/>
                    </a:lnTo>
                    <a:lnTo>
                      <a:pt x="80" y="335"/>
                    </a:lnTo>
                    <a:lnTo>
                      <a:pt x="95" y="344"/>
                    </a:lnTo>
                    <a:lnTo>
                      <a:pt x="111" y="352"/>
                    </a:lnTo>
                    <a:lnTo>
                      <a:pt x="127" y="358"/>
                    </a:lnTo>
                    <a:lnTo>
                      <a:pt x="145" y="362"/>
                    </a:lnTo>
                    <a:lnTo>
                      <a:pt x="163" y="366"/>
                    </a:lnTo>
                    <a:lnTo>
                      <a:pt x="183" y="367"/>
                    </a:lnTo>
                    <a:lnTo>
                      <a:pt x="201" y="366"/>
                    </a:lnTo>
                    <a:lnTo>
                      <a:pt x="219" y="362"/>
                    </a:lnTo>
                    <a:lnTo>
                      <a:pt x="236" y="358"/>
                    </a:lnTo>
                    <a:lnTo>
                      <a:pt x="239" y="356"/>
                    </a:lnTo>
                    <a:lnTo>
                      <a:pt x="244" y="354"/>
                    </a:lnTo>
                    <a:lnTo>
                      <a:pt x="253" y="352"/>
                    </a:lnTo>
                    <a:lnTo>
                      <a:pt x="260" y="348"/>
                    </a:lnTo>
                    <a:lnTo>
                      <a:pt x="263" y="345"/>
                    </a:lnTo>
                    <a:lnTo>
                      <a:pt x="268" y="344"/>
                    </a:lnTo>
                    <a:lnTo>
                      <a:pt x="284" y="335"/>
                    </a:lnTo>
                    <a:lnTo>
                      <a:pt x="297" y="324"/>
                    </a:lnTo>
                    <a:lnTo>
                      <a:pt x="304" y="317"/>
                    </a:lnTo>
                    <a:lnTo>
                      <a:pt x="305" y="315"/>
                    </a:lnTo>
                    <a:lnTo>
                      <a:pt x="307" y="314"/>
                    </a:lnTo>
                    <a:lnTo>
                      <a:pt x="312" y="311"/>
                    </a:lnTo>
                    <a:lnTo>
                      <a:pt x="314" y="307"/>
                    </a:lnTo>
                    <a:lnTo>
                      <a:pt x="315" y="304"/>
                    </a:lnTo>
                    <a:lnTo>
                      <a:pt x="318" y="303"/>
                    </a:lnTo>
                    <a:lnTo>
                      <a:pt x="324" y="297"/>
                    </a:lnTo>
                    <a:lnTo>
                      <a:pt x="336" y="282"/>
                    </a:lnTo>
                    <a:lnTo>
                      <a:pt x="345" y="266"/>
                    </a:lnTo>
                    <a:lnTo>
                      <a:pt x="346" y="261"/>
                    </a:lnTo>
                    <a:lnTo>
                      <a:pt x="348" y="258"/>
                    </a:lnTo>
                    <a:lnTo>
                      <a:pt x="353" y="251"/>
                    </a:lnTo>
                    <a:lnTo>
                      <a:pt x="355" y="242"/>
                    </a:lnTo>
                    <a:lnTo>
                      <a:pt x="356" y="238"/>
                    </a:lnTo>
                    <a:lnTo>
                      <a:pt x="358" y="234"/>
                    </a:lnTo>
                    <a:lnTo>
                      <a:pt x="363" y="217"/>
                    </a:lnTo>
                    <a:lnTo>
                      <a:pt x="366" y="199"/>
                    </a:lnTo>
                    <a:lnTo>
                      <a:pt x="366" y="190"/>
                    </a:lnTo>
                    <a:lnTo>
                      <a:pt x="366" y="185"/>
                    </a:lnTo>
                    <a:lnTo>
                      <a:pt x="366" y="183"/>
                    </a:lnTo>
                    <a:lnTo>
                      <a:pt x="366" y="182"/>
                    </a:lnTo>
                    <a:lnTo>
                      <a:pt x="368" y="182"/>
                    </a:lnTo>
                    <a:lnTo>
                      <a:pt x="366" y="163"/>
                    </a:lnTo>
                    <a:lnTo>
                      <a:pt x="363" y="145"/>
                    </a:lnTo>
                    <a:lnTo>
                      <a:pt x="358" y="127"/>
                    </a:lnTo>
                    <a:lnTo>
                      <a:pt x="353" y="111"/>
                    </a:lnTo>
                    <a:lnTo>
                      <a:pt x="345" y="94"/>
                    </a:lnTo>
                    <a:lnTo>
                      <a:pt x="336" y="79"/>
                    </a:lnTo>
                    <a:lnTo>
                      <a:pt x="324" y="64"/>
                    </a:lnTo>
                    <a:lnTo>
                      <a:pt x="312" y="52"/>
                    </a:lnTo>
                    <a:lnTo>
                      <a:pt x="297" y="38"/>
                    </a:lnTo>
                    <a:lnTo>
                      <a:pt x="284" y="28"/>
                    </a:lnTo>
                    <a:lnTo>
                      <a:pt x="268" y="19"/>
                    </a:lnTo>
                    <a:lnTo>
                      <a:pt x="253" y="12"/>
                    </a:lnTo>
                    <a:lnTo>
                      <a:pt x="236" y="5"/>
                    </a:lnTo>
                    <a:lnTo>
                      <a:pt x="219" y="2"/>
                    </a:lnTo>
                    <a:lnTo>
                      <a:pt x="201" y="0"/>
                    </a:lnTo>
                    <a:lnTo>
                      <a:pt x="183" y="0"/>
                    </a:lnTo>
                    <a:lnTo>
                      <a:pt x="145" y="2"/>
                    </a:lnTo>
                    <a:lnTo>
                      <a:pt x="127" y="5"/>
                    </a:lnTo>
                    <a:lnTo>
                      <a:pt x="111" y="12"/>
                    </a:lnTo>
                    <a:lnTo>
                      <a:pt x="80" y="28"/>
                    </a:lnTo>
                    <a:lnTo>
                      <a:pt x="66" y="38"/>
                    </a:lnTo>
                    <a:lnTo>
                      <a:pt x="53" y="52"/>
                    </a:lnTo>
                    <a:close/>
                    <a:moveTo>
                      <a:pt x="19" y="182"/>
                    </a:moveTo>
                    <a:lnTo>
                      <a:pt x="21" y="149"/>
                    </a:lnTo>
                    <a:lnTo>
                      <a:pt x="30" y="119"/>
                    </a:lnTo>
                    <a:lnTo>
                      <a:pt x="45" y="90"/>
                    </a:lnTo>
                    <a:lnTo>
                      <a:pt x="68" y="66"/>
                    </a:lnTo>
                    <a:lnTo>
                      <a:pt x="92" y="45"/>
                    </a:lnTo>
                    <a:lnTo>
                      <a:pt x="120" y="30"/>
                    </a:lnTo>
                    <a:lnTo>
                      <a:pt x="134" y="24"/>
                    </a:lnTo>
                    <a:lnTo>
                      <a:pt x="150" y="21"/>
                    </a:lnTo>
                    <a:lnTo>
                      <a:pt x="183" y="19"/>
                    </a:lnTo>
                    <a:lnTo>
                      <a:pt x="197" y="19"/>
                    </a:lnTo>
                    <a:lnTo>
                      <a:pt x="213" y="21"/>
                    </a:lnTo>
                    <a:lnTo>
                      <a:pt x="228" y="24"/>
                    </a:lnTo>
                    <a:lnTo>
                      <a:pt x="244" y="30"/>
                    </a:lnTo>
                    <a:lnTo>
                      <a:pt x="257" y="36"/>
                    </a:lnTo>
                    <a:lnTo>
                      <a:pt x="272" y="45"/>
                    </a:lnTo>
                    <a:lnTo>
                      <a:pt x="285" y="54"/>
                    </a:lnTo>
                    <a:lnTo>
                      <a:pt x="298" y="66"/>
                    </a:lnTo>
                    <a:lnTo>
                      <a:pt x="319" y="90"/>
                    </a:lnTo>
                    <a:lnTo>
                      <a:pt x="327" y="104"/>
                    </a:lnTo>
                    <a:lnTo>
                      <a:pt x="334" y="119"/>
                    </a:lnTo>
                    <a:lnTo>
                      <a:pt x="343" y="149"/>
                    </a:lnTo>
                    <a:lnTo>
                      <a:pt x="345" y="165"/>
                    </a:lnTo>
                    <a:lnTo>
                      <a:pt x="346" y="182"/>
                    </a:lnTo>
                    <a:lnTo>
                      <a:pt x="345" y="189"/>
                    </a:lnTo>
                    <a:lnTo>
                      <a:pt x="345" y="197"/>
                    </a:lnTo>
                    <a:lnTo>
                      <a:pt x="343" y="213"/>
                    </a:lnTo>
                    <a:lnTo>
                      <a:pt x="338" y="227"/>
                    </a:lnTo>
                    <a:lnTo>
                      <a:pt x="334" y="243"/>
                    </a:lnTo>
                    <a:lnTo>
                      <a:pt x="327" y="257"/>
                    </a:lnTo>
                    <a:lnTo>
                      <a:pt x="319" y="270"/>
                    </a:lnTo>
                    <a:lnTo>
                      <a:pt x="315" y="273"/>
                    </a:lnTo>
                    <a:lnTo>
                      <a:pt x="313" y="276"/>
                    </a:lnTo>
                    <a:lnTo>
                      <a:pt x="309" y="283"/>
                    </a:lnTo>
                    <a:lnTo>
                      <a:pt x="298" y="297"/>
                    </a:lnTo>
                    <a:lnTo>
                      <a:pt x="285" y="307"/>
                    </a:lnTo>
                    <a:lnTo>
                      <a:pt x="278" y="311"/>
                    </a:lnTo>
                    <a:lnTo>
                      <a:pt x="274" y="314"/>
                    </a:lnTo>
                    <a:lnTo>
                      <a:pt x="272" y="317"/>
                    </a:lnTo>
                    <a:lnTo>
                      <a:pt x="268" y="318"/>
                    </a:lnTo>
                    <a:lnTo>
                      <a:pt x="264" y="320"/>
                    </a:lnTo>
                    <a:lnTo>
                      <a:pt x="257" y="325"/>
                    </a:lnTo>
                    <a:lnTo>
                      <a:pt x="244" y="333"/>
                    </a:lnTo>
                    <a:lnTo>
                      <a:pt x="228" y="337"/>
                    </a:lnTo>
                    <a:lnTo>
                      <a:pt x="213" y="342"/>
                    </a:lnTo>
                    <a:lnTo>
                      <a:pt x="197" y="344"/>
                    </a:lnTo>
                    <a:lnTo>
                      <a:pt x="189" y="344"/>
                    </a:lnTo>
                    <a:lnTo>
                      <a:pt x="183" y="345"/>
                    </a:lnTo>
                    <a:lnTo>
                      <a:pt x="166" y="344"/>
                    </a:lnTo>
                    <a:lnTo>
                      <a:pt x="150" y="342"/>
                    </a:lnTo>
                    <a:lnTo>
                      <a:pt x="134" y="337"/>
                    </a:lnTo>
                    <a:lnTo>
                      <a:pt x="120" y="333"/>
                    </a:lnTo>
                    <a:lnTo>
                      <a:pt x="92" y="317"/>
                    </a:lnTo>
                    <a:lnTo>
                      <a:pt x="68" y="297"/>
                    </a:lnTo>
                    <a:lnTo>
                      <a:pt x="55" y="283"/>
                    </a:lnTo>
                    <a:lnTo>
                      <a:pt x="45" y="270"/>
                    </a:lnTo>
                    <a:lnTo>
                      <a:pt x="36" y="257"/>
                    </a:lnTo>
                    <a:lnTo>
                      <a:pt x="30" y="243"/>
                    </a:lnTo>
                    <a:lnTo>
                      <a:pt x="25" y="227"/>
                    </a:lnTo>
                    <a:lnTo>
                      <a:pt x="21" y="213"/>
                    </a:lnTo>
                    <a:lnTo>
                      <a:pt x="19" y="197"/>
                    </a:lnTo>
                    <a:lnTo>
                      <a:pt x="19" y="182"/>
                    </a:lnTo>
                    <a:close/>
                  </a:path>
                </a:pathLst>
              </a:custGeom>
              <a:solidFill>
                <a:srgbClr val="B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9" name="Freeform 138"/>
              <p:cNvSpPr>
                <a:spLocks noEditPoints="1"/>
              </p:cNvSpPr>
              <p:nvPr/>
            </p:nvSpPr>
            <p:spPr bwMode="auto">
              <a:xfrm>
                <a:off x="3949" y="1177"/>
                <a:ext cx="66" cy="66"/>
              </a:xfrm>
              <a:custGeom>
                <a:avLst/>
                <a:gdLst>
                  <a:gd name="T0" fmla="*/ 0 w 327"/>
                  <a:gd name="T1" fmla="*/ 0 h 326"/>
                  <a:gd name="T2" fmla="*/ 0 w 327"/>
                  <a:gd name="T3" fmla="*/ 0 h 326"/>
                  <a:gd name="T4" fmla="*/ 0 w 327"/>
                  <a:gd name="T5" fmla="*/ 0 h 326"/>
                  <a:gd name="T6" fmla="*/ 0 w 327"/>
                  <a:gd name="T7" fmla="*/ 0 h 326"/>
                  <a:gd name="T8" fmla="*/ 0 w 327"/>
                  <a:gd name="T9" fmla="*/ 0 h 326"/>
                  <a:gd name="T10" fmla="*/ 0 w 327"/>
                  <a:gd name="T11" fmla="*/ 0 h 326"/>
                  <a:gd name="T12" fmla="*/ 0 w 327"/>
                  <a:gd name="T13" fmla="*/ 0 h 326"/>
                  <a:gd name="T14" fmla="*/ 0 w 327"/>
                  <a:gd name="T15" fmla="*/ 1 h 326"/>
                  <a:gd name="T16" fmla="*/ 0 w 327"/>
                  <a:gd name="T17" fmla="*/ 1 h 326"/>
                  <a:gd name="T18" fmla="*/ 0 w 327"/>
                  <a:gd name="T19" fmla="*/ 1 h 326"/>
                  <a:gd name="T20" fmla="*/ 0 w 327"/>
                  <a:gd name="T21" fmla="*/ 1 h 326"/>
                  <a:gd name="T22" fmla="*/ 0 w 327"/>
                  <a:gd name="T23" fmla="*/ 1 h 326"/>
                  <a:gd name="T24" fmla="*/ 0 w 327"/>
                  <a:gd name="T25" fmla="*/ 0 h 326"/>
                  <a:gd name="T26" fmla="*/ 0 w 327"/>
                  <a:gd name="T27" fmla="*/ 0 h 326"/>
                  <a:gd name="T28" fmla="*/ 0 w 327"/>
                  <a:gd name="T29" fmla="*/ 0 h 326"/>
                  <a:gd name="T30" fmla="*/ 0 w 327"/>
                  <a:gd name="T31" fmla="*/ 0 h 326"/>
                  <a:gd name="T32" fmla="*/ 0 w 327"/>
                  <a:gd name="T33" fmla="*/ 0 h 326"/>
                  <a:gd name="T34" fmla="*/ 0 w 327"/>
                  <a:gd name="T35" fmla="*/ 0 h 326"/>
                  <a:gd name="T36" fmla="*/ 1 w 327"/>
                  <a:gd name="T37" fmla="*/ 0 h 326"/>
                  <a:gd name="T38" fmla="*/ 1 w 327"/>
                  <a:gd name="T39" fmla="*/ 0 h 326"/>
                  <a:gd name="T40" fmla="*/ 1 w 327"/>
                  <a:gd name="T41" fmla="*/ 0 h 326"/>
                  <a:gd name="T42" fmla="*/ 1 w 327"/>
                  <a:gd name="T43" fmla="*/ 0 h 326"/>
                  <a:gd name="T44" fmla="*/ 1 w 327"/>
                  <a:gd name="T45" fmla="*/ 0 h 326"/>
                  <a:gd name="T46" fmla="*/ 0 w 327"/>
                  <a:gd name="T47" fmla="*/ 0 h 326"/>
                  <a:gd name="T48" fmla="*/ 0 w 327"/>
                  <a:gd name="T49" fmla="*/ 0 h 326"/>
                  <a:gd name="T50" fmla="*/ 0 w 327"/>
                  <a:gd name="T51" fmla="*/ 0 h 326"/>
                  <a:gd name="T52" fmla="*/ 0 w 327"/>
                  <a:gd name="T53" fmla="*/ 0 h 326"/>
                  <a:gd name="T54" fmla="*/ 0 w 327"/>
                  <a:gd name="T55" fmla="*/ 0 h 326"/>
                  <a:gd name="T56" fmla="*/ 0 w 327"/>
                  <a:gd name="T57" fmla="*/ 0 h 326"/>
                  <a:gd name="T58" fmla="*/ 0 w 327"/>
                  <a:gd name="T59" fmla="*/ 0 h 326"/>
                  <a:gd name="T60" fmla="*/ 0 w 327"/>
                  <a:gd name="T61" fmla="*/ 0 h 326"/>
                  <a:gd name="T62" fmla="*/ 0 w 327"/>
                  <a:gd name="T63" fmla="*/ 0 h 326"/>
                  <a:gd name="T64" fmla="*/ 0 w 327"/>
                  <a:gd name="T65" fmla="*/ 0 h 326"/>
                  <a:gd name="T66" fmla="*/ 0 w 327"/>
                  <a:gd name="T67" fmla="*/ 0 h 326"/>
                  <a:gd name="T68" fmla="*/ 0 w 327"/>
                  <a:gd name="T69" fmla="*/ 0 h 326"/>
                  <a:gd name="T70" fmla="*/ 0 w 327"/>
                  <a:gd name="T71" fmla="*/ 0 h 326"/>
                  <a:gd name="T72" fmla="*/ 0 w 327"/>
                  <a:gd name="T73" fmla="*/ 0 h 326"/>
                  <a:gd name="T74" fmla="*/ 0 w 327"/>
                  <a:gd name="T75" fmla="*/ 0 h 326"/>
                  <a:gd name="T76" fmla="*/ 0 w 327"/>
                  <a:gd name="T77" fmla="*/ 0 h 326"/>
                  <a:gd name="T78" fmla="*/ 0 w 327"/>
                  <a:gd name="T79" fmla="*/ 0 h 326"/>
                  <a:gd name="T80" fmla="*/ 0 w 327"/>
                  <a:gd name="T81" fmla="*/ 0 h 326"/>
                  <a:gd name="T82" fmla="*/ 0 w 327"/>
                  <a:gd name="T83" fmla="*/ 0 h 326"/>
                  <a:gd name="T84" fmla="*/ 0 w 327"/>
                  <a:gd name="T85" fmla="*/ 0 h 326"/>
                  <a:gd name="T86" fmla="*/ 0 w 327"/>
                  <a:gd name="T87" fmla="*/ 0 h 326"/>
                  <a:gd name="T88" fmla="*/ 0 w 327"/>
                  <a:gd name="T89" fmla="*/ 0 h 326"/>
                  <a:gd name="T90" fmla="*/ 0 w 327"/>
                  <a:gd name="T91" fmla="*/ 0 h 326"/>
                  <a:gd name="T92" fmla="*/ 1 w 327"/>
                  <a:gd name="T93" fmla="*/ 0 h 326"/>
                  <a:gd name="T94" fmla="*/ 1 w 327"/>
                  <a:gd name="T95" fmla="*/ 0 h 326"/>
                  <a:gd name="T96" fmla="*/ 0 w 327"/>
                  <a:gd name="T97" fmla="*/ 0 h 326"/>
                  <a:gd name="T98" fmla="*/ 0 w 327"/>
                  <a:gd name="T99" fmla="*/ 0 h 326"/>
                  <a:gd name="T100" fmla="*/ 0 w 327"/>
                  <a:gd name="T101" fmla="*/ 0 h 326"/>
                  <a:gd name="T102" fmla="*/ 0 w 327"/>
                  <a:gd name="T103" fmla="*/ 0 h 326"/>
                  <a:gd name="T104" fmla="*/ 0 w 327"/>
                  <a:gd name="T105" fmla="*/ 0 h 326"/>
                  <a:gd name="T106" fmla="*/ 0 w 327"/>
                  <a:gd name="T107" fmla="*/ 0 h 326"/>
                  <a:gd name="T108" fmla="*/ 0 w 327"/>
                  <a:gd name="T109" fmla="*/ 0 h 326"/>
                  <a:gd name="T110" fmla="*/ 0 w 327"/>
                  <a:gd name="T111" fmla="*/ 1 h 326"/>
                  <a:gd name="T112" fmla="*/ 0 w 327"/>
                  <a:gd name="T113" fmla="*/ 1 h 326"/>
                  <a:gd name="T114" fmla="*/ 0 w 327"/>
                  <a:gd name="T115" fmla="*/ 0 h 326"/>
                  <a:gd name="T116" fmla="*/ 0 w 327"/>
                  <a:gd name="T117" fmla="*/ 0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7"/>
                  <a:gd name="T178" fmla="*/ 0 h 326"/>
                  <a:gd name="T179" fmla="*/ 327 w 327"/>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7" h="326">
                    <a:moveTo>
                      <a:pt x="49" y="47"/>
                    </a:moveTo>
                    <a:lnTo>
                      <a:pt x="26" y="71"/>
                    </a:lnTo>
                    <a:lnTo>
                      <a:pt x="11" y="100"/>
                    </a:lnTo>
                    <a:lnTo>
                      <a:pt x="2" y="130"/>
                    </a:lnTo>
                    <a:lnTo>
                      <a:pt x="0" y="163"/>
                    </a:lnTo>
                    <a:lnTo>
                      <a:pt x="0" y="178"/>
                    </a:lnTo>
                    <a:lnTo>
                      <a:pt x="2" y="194"/>
                    </a:lnTo>
                    <a:lnTo>
                      <a:pt x="6" y="208"/>
                    </a:lnTo>
                    <a:lnTo>
                      <a:pt x="11" y="224"/>
                    </a:lnTo>
                    <a:lnTo>
                      <a:pt x="17" y="238"/>
                    </a:lnTo>
                    <a:lnTo>
                      <a:pt x="26" y="251"/>
                    </a:lnTo>
                    <a:lnTo>
                      <a:pt x="36" y="264"/>
                    </a:lnTo>
                    <a:lnTo>
                      <a:pt x="49" y="278"/>
                    </a:lnTo>
                    <a:lnTo>
                      <a:pt x="73" y="298"/>
                    </a:lnTo>
                    <a:lnTo>
                      <a:pt x="101" y="314"/>
                    </a:lnTo>
                    <a:lnTo>
                      <a:pt x="115" y="318"/>
                    </a:lnTo>
                    <a:lnTo>
                      <a:pt x="131" y="323"/>
                    </a:lnTo>
                    <a:lnTo>
                      <a:pt x="147" y="325"/>
                    </a:lnTo>
                    <a:lnTo>
                      <a:pt x="164" y="326"/>
                    </a:lnTo>
                    <a:lnTo>
                      <a:pt x="170" y="325"/>
                    </a:lnTo>
                    <a:lnTo>
                      <a:pt x="178" y="325"/>
                    </a:lnTo>
                    <a:lnTo>
                      <a:pt x="194" y="323"/>
                    </a:lnTo>
                    <a:lnTo>
                      <a:pt x="209" y="318"/>
                    </a:lnTo>
                    <a:lnTo>
                      <a:pt x="225" y="314"/>
                    </a:lnTo>
                    <a:lnTo>
                      <a:pt x="238" y="306"/>
                    </a:lnTo>
                    <a:lnTo>
                      <a:pt x="245" y="301"/>
                    </a:lnTo>
                    <a:lnTo>
                      <a:pt x="249" y="299"/>
                    </a:lnTo>
                    <a:lnTo>
                      <a:pt x="253" y="298"/>
                    </a:lnTo>
                    <a:lnTo>
                      <a:pt x="255" y="295"/>
                    </a:lnTo>
                    <a:lnTo>
                      <a:pt x="259" y="292"/>
                    </a:lnTo>
                    <a:lnTo>
                      <a:pt x="266" y="288"/>
                    </a:lnTo>
                    <a:lnTo>
                      <a:pt x="279" y="278"/>
                    </a:lnTo>
                    <a:lnTo>
                      <a:pt x="290" y="264"/>
                    </a:lnTo>
                    <a:lnTo>
                      <a:pt x="294" y="257"/>
                    </a:lnTo>
                    <a:lnTo>
                      <a:pt x="296" y="254"/>
                    </a:lnTo>
                    <a:lnTo>
                      <a:pt x="300" y="251"/>
                    </a:lnTo>
                    <a:lnTo>
                      <a:pt x="308" y="238"/>
                    </a:lnTo>
                    <a:lnTo>
                      <a:pt x="315" y="224"/>
                    </a:lnTo>
                    <a:lnTo>
                      <a:pt x="319" y="208"/>
                    </a:lnTo>
                    <a:lnTo>
                      <a:pt x="324" y="194"/>
                    </a:lnTo>
                    <a:lnTo>
                      <a:pt x="326" y="178"/>
                    </a:lnTo>
                    <a:lnTo>
                      <a:pt x="326" y="170"/>
                    </a:lnTo>
                    <a:lnTo>
                      <a:pt x="327" y="163"/>
                    </a:lnTo>
                    <a:lnTo>
                      <a:pt x="326" y="146"/>
                    </a:lnTo>
                    <a:lnTo>
                      <a:pt x="324" y="130"/>
                    </a:lnTo>
                    <a:lnTo>
                      <a:pt x="315" y="100"/>
                    </a:lnTo>
                    <a:lnTo>
                      <a:pt x="308" y="85"/>
                    </a:lnTo>
                    <a:lnTo>
                      <a:pt x="300" y="71"/>
                    </a:lnTo>
                    <a:lnTo>
                      <a:pt x="279" y="47"/>
                    </a:lnTo>
                    <a:lnTo>
                      <a:pt x="266" y="35"/>
                    </a:lnTo>
                    <a:lnTo>
                      <a:pt x="253" y="26"/>
                    </a:lnTo>
                    <a:lnTo>
                      <a:pt x="238" y="17"/>
                    </a:lnTo>
                    <a:lnTo>
                      <a:pt x="225" y="11"/>
                    </a:lnTo>
                    <a:lnTo>
                      <a:pt x="209" y="5"/>
                    </a:lnTo>
                    <a:lnTo>
                      <a:pt x="194" y="2"/>
                    </a:lnTo>
                    <a:lnTo>
                      <a:pt x="178" y="0"/>
                    </a:lnTo>
                    <a:lnTo>
                      <a:pt x="164" y="0"/>
                    </a:lnTo>
                    <a:lnTo>
                      <a:pt x="131" y="2"/>
                    </a:lnTo>
                    <a:lnTo>
                      <a:pt x="115" y="5"/>
                    </a:lnTo>
                    <a:lnTo>
                      <a:pt x="101" y="11"/>
                    </a:lnTo>
                    <a:lnTo>
                      <a:pt x="73" y="26"/>
                    </a:lnTo>
                    <a:lnTo>
                      <a:pt x="49" y="47"/>
                    </a:lnTo>
                    <a:close/>
                    <a:moveTo>
                      <a:pt x="63" y="264"/>
                    </a:moveTo>
                    <a:lnTo>
                      <a:pt x="52" y="253"/>
                    </a:lnTo>
                    <a:lnTo>
                      <a:pt x="44" y="241"/>
                    </a:lnTo>
                    <a:lnTo>
                      <a:pt x="36" y="229"/>
                    </a:lnTo>
                    <a:lnTo>
                      <a:pt x="32" y="217"/>
                    </a:lnTo>
                    <a:lnTo>
                      <a:pt x="26" y="204"/>
                    </a:lnTo>
                    <a:lnTo>
                      <a:pt x="24" y="191"/>
                    </a:lnTo>
                    <a:lnTo>
                      <a:pt x="22" y="177"/>
                    </a:lnTo>
                    <a:lnTo>
                      <a:pt x="22" y="163"/>
                    </a:lnTo>
                    <a:lnTo>
                      <a:pt x="22" y="147"/>
                    </a:lnTo>
                    <a:lnTo>
                      <a:pt x="24" y="134"/>
                    </a:lnTo>
                    <a:lnTo>
                      <a:pt x="32" y="108"/>
                    </a:lnTo>
                    <a:lnTo>
                      <a:pt x="44" y="84"/>
                    </a:lnTo>
                    <a:lnTo>
                      <a:pt x="63" y="62"/>
                    </a:lnTo>
                    <a:lnTo>
                      <a:pt x="84" y="44"/>
                    </a:lnTo>
                    <a:lnTo>
                      <a:pt x="108" y="32"/>
                    </a:lnTo>
                    <a:lnTo>
                      <a:pt x="134" y="24"/>
                    </a:lnTo>
                    <a:lnTo>
                      <a:pt x="148" y="21"/>
                    </a:lnTo>
                    <a:lnTo>
                      <a:pt x="164" y="21"/>
                    </a:lnTo>
                    <a:lnTo>
                      <a:pt x="177" y="21"/>
                    </a:lnTo>
                    <a:lnTo>
                      <a:pt x="192" y="24"/>
                    </a:lnTo>
                    <a:lnTo>
                      <a:pt x="204" y="26"/>
                    </a:lnTo>
                    <a:lnTo>
                      <a:pt x="218" y="32"/>
                    </a:lnTo>
                    <a:lnTo>
                      <a:pt x="229" y="36"/>
                    </a:lnTo>
                    <a:lnTo>
                      <a:pt x="242" y="44"/>
                    </a:lnTo>
                    <a:lnTo>
                      <a:pt x="253" y="52"/>
                    </a:lnTo>
                    <a:lnTo>
                      <a:pt x="265" y="62"/>
                    </a:lnTo>
                    <a:lnTo>
                      <a:pt x="283" y="84"/>
                    </a:lnTo>
                    <a:lnTo>
                      <a:pt x="296" y="108"/>
                    </a:lnTo>
                    <a:lnTo>
                      <a:pt x="301" y="120"/>
                    </a:lnTo>
                    <a:lnTo>
                      <a:pt x="304" y="134"/>
                    </a:lnTo>
                    <a:lnTo>
                      <a:pt x="307" y="147"/>
                    </a:lnTo>
                    <a:lnTo>
                      <a:pt x="308" y="163"/>
                    </a:lnTo>
                    <a:lnTo>
                      <a:pt x="307" y="177"/>
                    </a:lnTo>
                    <a:lnTo>
                      <a:pt x="304" y="191"/>
                    </a:lnTo>
                    <a:lnTo>
                      <a:pt x="302" y="197"/>
                    </a:lnTo>
                    <a:lnTo>
                      <a:pt x="301" y="204"/>
                    </a:lnTo>
                    <a:lnTo>
                      <a:pt x="296" y="217"/>
                    </a:lnTo>
                    <a:lnTo>
                      <a:pt x="290" y="229"/>
                    </a:lnTo>
                    <a:lnTo>
                      <a:pt x="283" y="241"/>
                    </a:lnTo>
                    <a:lnTo>
                      <a:pt x="274" y="253"/>
                    </a:lnTo>
                    <a:lnTo>
                      <a:pt x="265" y="264"/>
                    </a:lnTo>
                    <a:lnTo>
                      <a:pt x="253" y="273"/>
                    </a:lnTo>
                    <a:lnTo>
                      <a:pt x="242" y="282"/>
                    </a:lnTo>
                    <a:lnTo>
                      <a:pt x="229" y="289"/>
                    </a:lnTo>
                    <a:lnTo>
                      <a:pt x="218" y="296"/>
                    </a:lnTo>
                    <a:lnTo>
                      <a:pt x="204" y="300"/>
                    </a:lnTo>
                    <a:lnTo>
                      <a:pt x="198" y="301"/>
                    </a:lnTo>
                    <a:lnTo>
                      <a:pt x="192" y="304"/>
                    </a:lnTo>
                    <a:lnTo>
                      <a:pt x="177" y="306"/>
                    </a:lnTo>
                    <a:lnTo>
                      <a:pt x="164" y="307"/>
                    </a:lnTo>
                    <a:lnTo>
                      <a:pt x="148" y="306"/>
                    </a:lnTo>
                    <a:lnTo>
                      <a:pt x="134" y="304"/>
                    </a:lnTo>
                    <a:lnTo>
                      <a:pt x="120" y="300"/>
                    </a:lnTo>
                    <a:lnTo>
                      <a:pt x="108" y="296"/>
                    </a:lnTo>
                    <a:lnTo>
                      <a:pt x="84" y="282"/>
                    </a:lnTo>
                    <a:lnTo>
                      <a:pt x="63" y="264"/>
                    </a:lnTo>
                    <a:close/>
                  </a:path>
                </a:pathLst>
              </a:custGeom>
              <a:solidFill>
                <a:srgbClr val="C7F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0" name="Freeform 139"/>
              <p:cNvSpPr>
                <a:spLocks noEditPoints="1"/>
              </p:cNvSpPr>
              <p:nvPr/>
            </p:nvSpPr>
            <p:spPr bwMode="auto">
              <a:xfrm>
                <a:off x="3954" y="1182"/>
                <a:ext cx="57" cy="57"/>
              </a:xfrm>
              <a:custGeom>
                <a:avLst/>
                <a:gdLst>
                  <a:gd name="T0" fmla="*/ 0 w 286"/>
                  <a:gd name="T1" fmla="*/ 0 h 286"/>
                  <a:gd name="T2" fmla="*/ 0 w 286"/>
                  <a:gd name="T3" fmla="*/ 0 h 286"/>
                  <a:gd name="T4" fmla="*/ 0 w 286"/>
                  <a:gd name="T5" fmla="*/ 0 h 286"/>
                  <a:gd name="T6" fmla="*/ 0 w 286"/>
                  <a:gd name="T7" fmla="*/ 0 h 286"/>
                  <a:gd name="T8" fmla="*/ 0 w 286"/>
                  <a:gd name="T9" fmla="*/ 0 h 286"/>
                  <a:gd name="T10" fmla="*/ 0 w 286"/>
                  <a:gd name="T11" fmla="*/ 0 h 286"/>
                  <a:gd name="T12" fmla="*/ 0 w 286"/>
                  <a:gd name="T13" fmla="*/ 0 h 286"/>
                  <a:gd name="T14" fmla="*/ 0 w 286"/>
                  <a:gd name="T15" fmla="*/ 0 h 286"/>
                  <a:gd name="T16" fmla="*/ 0 w 286"/>
                  <a:gd name="T17" fmla="*/ 0 h 286"/>
                  <a:gd name="T18" fmla="*/ 0 w 286"/>
                  <a:gd name="T19" fmla="*/ 0 h 286"/>
                  <a:gd name="T20" fmla="*/ 0 w 286"/>
                  <a:gd name="T21" fmla="*/ 0 h 286"/>
                  <a:gd name="T22" fmla="*/ 0 w 286"/>
                  <a:gd name="T23" fmla="*/ 0 h 286"/>
                  <a:gd name="T24" fmla="*/ 0 w 286"/>
                  <a:gd name="T25" fmla="*/ 0 h 286"/>
                  <a:gd name="T26" fmla="*/ 0 w 286"/>
                  <a:gd name="T27" fmla="*/ 0 h 286"/>
                  <a:gd name="T28" fmla="*/ 0 w 286"/>
                  <a:gd name="T29" fmla="*/ 0 h 286"/>
                  <a:gd name="T30" fmla="*/ 0 w 286"/>
                  <a:gd name="T31" fmla="*/ 0 h 286"/>
                  <a:gd name="T32" fmla="*/ 0 w 286"/>
                  <a:gd name="T33" fmla="*/ 0 h 286"/>
                  <a:gd name="T34" fmla="*/ 0 w 286"/>
                  <a:gd name="T35" fmla="*/ 0 h 286"/>
                  <a:gd name="T36" fmla="*/ 0 w 286"/>
                  <a:gd name="T37" fmla="*/ 0 h 286"/>
                  <a:gd name="T38" fmla="*/ 0 w 286"/>
                  <a:gd name="T39" fmla="*/ 0 h 286"/>
                  <a:gd name="T40" fmla="*/ 0 w 286"/>
                  <a:gd name="T41" fmla="*/ 0 h 286"/>
                  <a:gd name="T42" fmla="*/ 0 w 286"/>
                  <a:gd name="T43" fmla="*/ 0 h 286"/>
                  <a:gd name="T44" fmla="*/ 0 w 286"/>
                  <a:gd name="T45" fmla="*/ 0 h 286"/>
                  <a:gd name="T46" fmla="*/ 0 w 286"/>
                  <a:gd name="T47" fmla="*/ 0 h 286"/>
                  <a:gd name="T48" fmla="*/ 0 w 286"/>
                  <a:gd name="T49" fmla="*/ 0 h 286"/>
                  <a:gd name="T50" fmla="*/ 0 w 286"/>
                  <a:gd name="T51" fmla="*/ 0 h 286"/>
                  <a:gd name="T52" fmla="*/ 0 w 286"/>
                  <a:gd name="T53" fmla="*/ 0 h 286"/>
                  <a:gd name="T54" fmla="*/ 0 w 286"/>
                  <a:gd name="T55" fmla="*/ 0 h 286"/>
                  <a:gd name="T56" fmla="*/ 0 w 286"/>
                  <a:gd name="T57" fmla="*/ 0 h 286"/>
                  <a:gd name="T58" fmla="*/ 0 w 286"/>
                  <a:gd name="T59" fmla="*/ 0 h 286"/>
                  <a:gd name="T60" fmla="*/ 0 w 286"/>
                  <a:gd name="T61" fmla="*/ 0 h 286"/>
                  <a:gd name="T62" fmla="*/ 0 w 286"/>
                  <a:gd name="T63" fmla="*/ 0 h 286"/>
                  <a:gd name="T64" fmla="*/ 0 w 286"/>
                  <a:gd name="T65" fmla="*/ 0 h 286"/>
                  <a:gd name="T66" fmla="*/ 0 w 286"/>
                  <a:gd name="T67" fmla="*/ 0 h 286"/>
                  <a:gd name="T68" fmla="*/ 0 w 286"/>
                  <a:gd name="T69" fmla="*/ 0 h 286"/>
                  <a:gd name="T70" fmla="*/ 0 w 286"/>
                  <a:gd name="T71" fmla="*/ 0 h 286"/>
                  <a:gd name="T72" fmla="*/ 0 w 286"/>
                  <a:gd name="T73" fmla="*/ 0 h 286"/>
                  <a:gd name="T74" fmla="*/ 0 w 286"/>
                  <a:gd name="T75" fmla="*/ 0 h 286"/>
                  <a:gd name="T76" fmla="*/ 0 w 286"/>
                  <a:gd name="T77" fmla="*/ 0 h 286"/>
                  <a:gd name="T78" fmla="*/ 0 w 286"/>
                  <a:gd name="T79" fmla="*/ 0 h 286"/>
                  <a:gd name="T80" fmla="*/ 0 w 286"/>
                  <a:gd name="T81" fmla="*/ 0 h 286"/>
                  <a:gd name="T82" fmla="*/ 0 w 286"/>
                  <a:gd name="T83" fmla="*/ 0 h 286"/>
                  <a:gd name="T84" fmla="*/ 0 w 286"/>
                  <a:gd name="T85" fmla="*/ 0 h 286"/>
                  <a:gd name="T86" fmla="*/ 0 w 286"/>
                  <a:gd name="T87" fmla="*/ 0 h 286"/>
                  <a:gd name="T88" fmla="*/ 0 w 286"/>
                  <a:gd name="T89" fmla="*/ 0 h 286"/>
                  <a:gd name="T90" fmla="*/ 0 w 286"/>
                  <a:gd name="T91" fmla="*/ 0 h 286"/>
                  <a:gd name="T92" fmla="*/ 0 w 286"/>
                  <a:gd name="T93" fmla="*/ 0 h 286"/>
                  <a:gd name="T94" fmla="*/ 0 w 286"/>
                  <a:gd name="T95" fmla="*/ 0 h 286"/>
                  <a:gd name="T96" fmla="*/ 0 w 286"/>
                  <a:gd name="T97" fmla="*/ 0 h 286"/>
                  <a:gd name="T98" fmla="*/ 0 w 286"/>
                  <a:gd name="T99" fmla="*/ 0 h 286"/>
                  <a:gd name="T100" fmla="*/ 0 w 286"/>
                  <a:gd name="T101" fmla="*/ 0 h 286"/>
                  <a:gd name="T102" fmla="*/ 0 w 286"/>
                  <a:gd name="T103" fmla="*/ 0 h 286"/>
                  <a:gd name="T104" fmla="*/ 0 w 286"/>
                  <a:gd name="T105" fmla="*/ 0 h 286"/>
                  <a:gd name="T106" fmla="*/ 0 w 286"/>
                  <a:gd name="T107" fmla="*/ 0 h 2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286"/>
                  <a:gd name="T164" fmla="*/ 286 w 286"/>
                  <a:gd name="T165" fmla="*/ 286 h 2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286">
                    <a:moveTo>
                      <a:pt x="0" y="142"/>
                    </a:moveTo>
                    <a:lnTo>
                      <a:pt x="0" y="156"/>
                    </a:lnTo>
                    <a:lnTo>
                      <a:pt x="2" y="170"/>
                    </a:lnTo>
                    <a:lnTo>
                      <a:pt x="4" y="183"/>
                    </a:lnTo>
                    <a:lnTo>
                      <a:pt x="10" y="196"/>
                    </a:lnTo>
                    <a:lnTo>
                      <a:pt x="14" y="208"/>
                    </a:lnTo>
                    <a:lnTo>
                      <a:pt x="22" y="220"/>
                    </a:lnTo>
                    <a:lnTo>
                      <a:pt x="30" y="232"/>
                    </a:lnTo>
                    <a:lnTo>
                      <a:pt x="41" y="243"/>
                    </a:lnTo>
                    <a:lnTo>
                      <a:pt x="62" y="261"/>
                    </a:lnTo>
                    <a:lnTo>
                      <a:pt x="86" y="275"/>
                    </a:lnTo>
                    <a:lnTo>
                      <a:pt x="98" y="279"/>
                    </a:lnTo>
                    <a:lnTo>
                      <a:pt x="112" y="283"/>
                    </a:lnTo>
                    <a:lnTo>
                      <a:pt x="126" y="285"/>
                    </a:lnTo>
                    <a:lnTo>
                      <a:pt x="142" y="286"/>
                    </a:lnTo>
                    <a:lnTo>
                      <a:pt x="155" y="285"/>
                    </a:lnTo>
                    <a:lnTo>
                      <a:pt x="170" y="283"/>
                    </a:lnTo>
                    <a:lnTo>
                      <a:pt x="176" y="280"/>
                    </a:lnTo>
                    <a:lnTo>
                      <a:pt x="182" y="279"/>
                    </a:lnTo>
                    <a:lnTo>
                      <a:pt x="196" y="275"/>
                    </a:lnTo>
                    <a:lnTo>
                      <a:pt x="207" y="268"/>
                    </a:lnTo>
                    <a:lnTo>
                      <a:pt x="220" y="261"/>
                    </a:lnTo>
                    <a:lnTo>
                      <a:pt x="231" y="252"/>
                    </a:lnTo>
                    <a:lnTo>
                      <a:pt x="243" y="243"/>
                    </a:lnTo>
                    <a:lnTo>
                      <a:pt x="252" y="232"/>
                    </a:lnTo>
                    <a:lnTo>
                      <a:pt x="261" y="220"/>
                    </a:lnTo>
                    <a:lnTo>
                      <a:pt x="268" y="208"/>
                    </a:lnTo>
                    <a:lnTo>
                      <a:pt x="274" y="196"/>
                    </a:lnTo>
                    <a:lnTo>
                      <a:pt x="279" y="183"/>
                    </a:lnTo>
                    <a:lnTo>
                      <a:pt x="280" y="176"/>
                    </a:lnTo>
                    <a:lnTo>
                      <a:pt x="282" y="170"/>
                    </a:lnTo>
                    <a:lnTo>
                      <a:pt x="285" y="156"/>
                    </a:lnTo>
                    <a:lnTo>
                      <a:pt x="286" y="142"/>
                    </a:lnTo>
                    <a:lnTo>
                      <a:pt x="285" y="126"/>
                    </a:lnTo>
                    <a:lnTo>
                      <a:pt x="282" y="113"/>
                    </a:lnTo>
                    <a:lnTo>
                      <a:pt x="279" y="99"/>
                    </a:lnTo>
                    <a:lnTo>
                      <a:pt x="274" y="87"/>
                    </a:lnTo>
                    <a:lnTo>
                      <a:pt x="261" y="63"/>
                    </a:lnTo>
                    <a:lnTo>
                      <a:pt x="243" y="41"/>
                    </a:lnTo>
                    <a:lnTo>
                      <a:pt x="231" y="31"/>
                    </a:lnTo>
                    <a:lnTo>
                      <a:pt x="220" y="23"/>
                    </a:lnTo>
                    <a:lnTo>
                      <a:pt x="207" y="15"/>
                    </a:lnTo>
                    <a:lnTo>
                      <a:pt x="196" y="11"/>
                    </a:lnTo>
                    <a:lnTo>
                      <a:pt x="182" y="5"/>
                    </a:lnTo>
                    <a:lnTo>
                      <a:pt x="170" y="3"/>
                    </a:lnTo>
                    <a:lnTo>
                      <a:pt x="155" y="0"/>
                    </a:lnTo>
                    <a:lnTo>
                      <a:pt x="142" y="0"/>
                    </a:lnTo>
                    <a:lnTo>
                      <a:pt x="126" y="0"/>
                    </a:lnTo>
                    <a:lnTo>
                      <a:pt x="112" y="3"/>
                    </a:lnTo>
                    <a:lnTo>
                      <a:pt x="86" y="11"/>
                    </a:lnTo>
                    <a:lnTo>
                      <a:pt x="62" y="23"/>
                    </a:lnTo>
                    <a:lnTo>
                      <a:pt x="41" y="41"/>
                    </a:lnTo>
                    <a:lnTo>
                      <a:pt x="22" y="63"/>
                    </a:lnTo>
                    <a:lnTo>
                      <a:pt x="10" y="87"/>
                    </a:lnTo>
                    <a:lnTo>
                      <a:pt x="2" y="113"/>
                    </a:lnTo>
                    <a:lnTo>
                      <a:pt x="0" y="126"/>
                    </a:lnTo>
                    <a:lnTo>
                      <a:pt x="0" y="142"/>
                    </a:lnTo>
                    <a:close/>
                    <a:moveTo>
                      <a:pt x="55" y="228"/>
                    </a:moveTo>
                    <a:lnTo>
                      <a:pt x="46" y="218"/>
                    </a:lnTo>
                    <a:lnTo>
                      <a:pt x="39" y="209"/>
                    </a:lnTo>
                    <a:lnTo>
                      <a:pt x="28" y="189"/>
                    </a:lnTo>
                    <a:lnTo>
                      <a:pt x="21" y="166"/>
                    </a:lnTo>
                    <a:lnTo>
                      <a:pt x="19" y="153"/>
                    </a:lnTo>
                    <a:lnTo>
                      <a:pt x="19" y="142"/>
                    </a:lnTo>
                    <a:lnTo>
                      <a:pt x="21" y="116"/>
                    </a:lnTo>
                    <a:lnTo>
                      <a:pt x="28" y="94"/>
                    </a:lnTo>
                    <a:lnTo>
                      <a:pt x="39" y="73"/>
                    </a:lnTo>
                    <a:lnTo>
                      <a:pt x="55" y="55"/>
                    </a:lnTo>
                    <a:lnTo>
                      <a:pt x="73" y="39"/>
                    </a:lnTo>
                    <a:lnTo>
                      <a:pt x="95" y="28"/>
                    </a:lnTo>
                    <a:lnTo>
                      <a:pt x="117" y="21"/>
                    </a:lnTo>
                    <a:lnTo>
                      <a:pt x="142" y="20"/>
                    </a:lnTo>
                    <a:lnTo>
                      <a:pt x="165" y="21"/>
                    </a:lnTo>
                    <a:lnTo>
                      <a:pt x="188" y="28"/>
                    </a:lnTo>
                    <a:lnTo>
                      <a:pt x="209" y="39"/>
                    </a:lnTo>
                    <a:lnTo>
                      <a:pt x="218" y="46"/>
                    </a:lnTo>
                    <a:lnTo>
                      <a:pt x="228" y="55"/>
                    </a:lnTo>
                    <a:lnTo>
                      <a:pt x="244" y="73"/>
                    </a:lnTo>
                    <a:lnTo>
                      <a:pt x="255" y="94"/>
                    </a:lnTo>
                    <a:lnTo>
                      <a:pt x="262" y="116"/>
                    </a:lnTo>
                    <a:lnTo>
                      <a:pt x="264" y="142"/>
                    </a:lnTo>
                    <a:lnTo>
                      <a:pt x="263" y="153"/>
                    </a:lnTo>
                    <a:lnTo>
                      <a:pt x="262" y="156"/>
                    </a:lnTo>
                    <a:lnTo>
                      <a:pt x="262" y="159"/>
                    </a:lnTo>
                    <a:lnTo>
                      <a:pt x="262" y="166"/>
                    </a:lnTo>
                    <a:lnTo>
                      <a:pt x="255" y="189"/>
                    </a:lnTo>
                    <a:lnTo>
                      <a:pt x="244" y="209"/>
                    </a:lnTo>
                    <a:lnTo>
                      <a:pt x="236" y="218"/>
                    </a:lnTo>
                    <a:lnTo>
                      <a:pt x="231" y="223"/>
                    </a:lnTo>
                    <a:lnTo>
                      <a:pt x="229" y="225"/>
                    </a:lnTo>
                    <a:lnTo>
                      <a:pt x="228" y="225"/>
                    </a:lnTo>
                    <a:lnTo>
                      <a:pt x="228" y="226"/>
                    </a:lnTo>
                    <a:lnTo>
                      <a:pt x="228" y="228"/>
                    </a:lnTo>
                    <a:lnTo>
                      <a:pt x="226" y="228"/>
                    </a:lnTo>
                    <a:lnTo>
                      <a:pt x="224" y="228"/>
                    </a:lnTo>
                    <a:lnTo>
                      <a:pt x="224" y="229"/>
                    </a:lnTo>
                    <a:lnTo>
                      <a:pt x="222" y="232"/>
                    </a:lnTo>
                    <a:lnTo>
                      <a:pt x="218" y="236"/>
                    </a:lnTo>
                    <a:lnTo>
                      <a:pt x="209" y="244"/>
                    </a:lnTo>
                    <a:lnTo>
                      <a:pt x="188" y="255"/>
                    </a:lnTo>
                    <a:lnTo>
                      <a:pt x="165" y="262"/>
                    </a:lnTo>
                    <a:lnTo>
                      <a:pt x="159" y="262"/>
                    </a:lnTo>
                    <a:lnTo>
                      <a:pt x="155" y="262"/>
                    </a:lnTo>
                    <a:lnTo>
                      <a:pt x="153" y="263"/>
                    </a:lnTo>
                    <a:lnTo>
                      <a:pt x="142" y="264"/>
                    </a:lnTo>
                    <a:lnTo>
                      <a:pt x="117" y="262"/>
                    </a:lnTo>
                    <a:lnTo>
                      <a:pt x="95" y="255"/>
                    </a:lnTo>
                    <a:lnTo>
                      <a:pt x="73" y="244"/>
                    </a:lnTo>
                    <a:lnTo>
                      <a:pt x="55" y="228"/>
                    </a:lnTo>
                    <a:close/>
                  </a:path>
                </a:pathLst>
              </a:custGeom>
              <a:solidFill>
                <a:srgbClr val="CF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1" name="Freeform 140"/>
              <p:cNvSpPr>
                <a:spLocks noEditPoints="1"/>
              </p:cNvSpPr>
              <p:nvPr/>
            </p:nvSpPr>
            <p:spPr bwMode="auto">
              <a:xfrm>
                <a:off x="3957" y="1186"/>
                <a:ext cx="49" cy="48"/>
              </a:xfrm>
              <a:custGeom>
                <a:avLst/>
                <a:gdLst>
                  <a:gd name="T0" fmla="*/ 0 w 245"/>
                  <a:gd name="T1" fmla="*/ 0 h 244"/>
                  <a:gd name="T2" fmla="*/ 0 w 245"/>
                  <a:gd name="T3" fmla="*/ 0 h 244"/>
                  <a:gd name="T4" fmla="*/ 0 w 245"/>
                  <a:gd name="T5" fmla="*/ 0 h 244"/>
                  <a:gd name="T6" fmla="*/ 0 w 245"/>
                  <a:gd name="T7" fmla="*/ 0 h 244"/>
                  <a:gd name="T8" fmla="*/ 0 w 245"/>
                  <a:gd name="T9" fmla="*/ 0 h 244"/>
                  <a:gd name="T10" fmla="*/ 0 w 245"/>
                  <a:gd name="T11" fmla="*/ 0 h 244"/>
                  <a:gd name="T12" fmla="*/ 0 w 245"/>
                  <a:gd name="T13" fmla="*/ 0 h 244"/>
                  <a:gd name="T14" fmla="*/ 0 w 245"/>
                  <a:gd name="T15" fmla="*/ 0 h 244"/>
                  <a:gd name="T16" fmla="*/ 0 w 245"/>
                  <a:gd name="T17" fmla="*/ 0 h 244"/>
                  <a:gd name="T18" fmla="*/ 0 w 245"/>
                  <a:gd name="T19" fmla="*/ 0 h 244"/>
                  <a:gd name="T20" fmla="*/ 0 w 245"/>
                  <a:gd name="T21" fmla="*/ 0 h 244"/>
                  <a:gd name="T22" fmla="*/ 0 w 245"/>
                  <a:gd name="T23" fmla="*/ 0 h 244"/>
                  <a:gd name="T24" fmla="*/ 0 w 245"/>
                  <a:gd name="T25" fmla="*/ 0 h 244"/>
                  <a:gd name="T26" fmla="*/ 0 w 245"/>
                  <a:gd name="T27" fmla="*/ 0 h 244"/>
                  <a:gd name="T28" fmla="*/ 0 w 245"/>
                  <a:gd name="T29" fmla="*/ 0 h 244"/>
                  <a:gd name="T30" fmla="*/ 0 w 245"/>
                  <a:gd name="T31" fmla="*/ 0 h 244"/>
                  <a:gd name="T32" fmla="*/ 0 w 245"/>
                  <a:gd name="T33" fmla="*/ 0 h 244"/>
                  <a:gd name="T34" fmla="*/ 0 w 245"/>
                  <a:gd name="T35" fmla="*/ 0 h 244"/>
                  <a:gd name="T36" fmla="*/ 0 w 245"/>
                  <a:gd name="T37" fmla="*/ 0 h 244"/>
                  <a:gd name="T38" fmla="*/ 0 w 245"/>
                  <a:gd name="T39" fmla="*/ 0 h 244"/>
                  <a:gd name="T40" fmla="*/ 0 w 245"/>
                  <a:gd name="T41" fmla="*/ 0 h 244"/>
                  <a:gd name="T42" fmla="*/ 0 w 245"/>
                  <a:gd name="T43" fmla="*/ 0 h 244"/>
                  <a:gd name="T44" fmla="*/ 0 w 245"/>
                  <a:gd name="T45" fmla="*/ 0 h 244"/>
                  <a:gd name="T46" fmla="*/ 0 w 245"/>
                  <a:gd name="T47" fmla="*/ 0 h 244"/>
                  <a:gd name="T48" fmla="*/ 0 w 245"/>
                  <a:gd name="T49" fmla="*/ 0 h 244"/>
                  <a:gd name="T50" fmla="*/ 0 w 245"/>
                  <a:gd name="T51" fmla="*/ 0 h 244"/>
                  <a:gd name="T52" fmla="*/ 0 w 245"/>
                  <a:gd name="T53" fmla="*/ 0 h 244"/>
                  <a:gd name="T54" fmla="*/ 0 w 245"/>
                  <a:gd name="T55" fmla="*/ 0 h 244"/>
                  <a:gd name="T56" fmla="*/ 0 w 245"/>
                  <a:gd name="T57" fmla="*/ 0 h 244"/>
                  <a:gd name="T58" fmla="*/ 0 w 245"/>
                  <a:gd name="T59" fmla="*/ 0 h 244"/>
                  <a:gd name="T60" fmla="*/ 0 w 245"/>
                  <a:gd name="T61" fmla="*/ 0 h 244"/>
                  <a:gd name="T62" fmla="*/ 0 w 245"/>
                  <a:gd name="T63" fmla="*/ 0 h 244"/>
                  <a:gd name="T64" fmla="*/ 0 w 245"/>
                  <a:gd name="T65" fmla="*/ 0 h 244"/>
                  <a:gd name="T66" fmla="*/ 0 w 245"/>
                  <a:gd name="T67" fmla="*/ 0 h 244"/>
                  <a:gd name="T68" fmla="*/ 0 w 245"/>
                  <a:gd name="T69" fmla="*/ 0 h 244"/>
                  <a:gd name="T70" fmla="*/ 0 w 245"/>
                  <a:gd name="T71" fmla="*/ 0 h 244"/>
                  <a:gd name="T72" fmla="*/ 0 w 245"/>
                  <a:gd name="T73" fmla="*/ 0 h 244"/>
                  <a:gd name="T74" fmla="*/ 0 w 245"/>
                  <a:gd name="T75" fmla="*/ 0 h 244"/>
                  <a:gd name="T76" fmla="*/ 0 w 245"/>
                  <a:gd name="T77" fmla="*/ 0 h 244"/>
                  <a:gd name="T78" fmla="*/ 0 w 245"/>
                  <a:gd name="T79" fmla="*/ 0 h 244"/>
                  <a:gd name="T80" fmla="*/ 0 w 245"/>
                  <a:gd name="T81" fmla="*/ 0 h 244"/>
                  <a:gd name="T82" fmla="*/ 0 w 245"/>
                  <a:gd name="T83" fmla="*/ 0 h 244"/>
                  <a:gd name="T84" fmla="*/ 0 w 245"/>
                  <a:gd name="T85" fmla="*/ 0 h 244"/>
                  <a:gd name="T86" fmla="*/ 0 w 245"/>
                  <a:gd name="T87" fmla="*/ 0 h 244"/>
                  <a:gd name="T88" fmla="*/ 0 w 245"/>
                  <a:gd name="T89" fmla="*/ 0 h 244"/>
                  <a:gd name="T90" fmla="*/ 0 w 245"/>
                  <a:gd name="T91" fmla="*/ 0 h 244"/>
                  <a:gd name="T92" fmla="*/ 0 w 245"/>
                  <a:gd name="T93" fmla="*/ 0 h 244"/>
                  <a:gd name="T94" fmla="*/ 0 w 245"/>
                  <a:gd name="T95" fmla="*/ 0 h 2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
                  <a:gd name="T145" fmla="*/ 0 h 244"/>
                  <a:gd name="T146" fmla="*/ 245 w 245"/>
                  <a:gd name="T147" fmla="*/ 244 h 2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 h="244">
                    <a:moveTo>
                      <a:pt x="0" y="122"/>
                    </a:moveTo>
                    <a:lnTo>
                      <a:pt x="0" y="133"/>
                    </a:lnTo>
                    <a:lnTo>
                      <a:pt x="2" y="146"/>
                    </a:lnTo>
                    <a:lnTo>
                      <a:pt x="9" y="169"/>
                    </a:lnTo>
                    <a:lnTo>
                      <a:pt x="20" y="189"/>
                    </a:lnTo>
                    <a:lnTo>
                      <a:pt x="27" y="198"/>
                    </a:lnTo>
                    <a:lnTo>
                      <a:pt x="36" y="208"/>
                    </a:lnTo>
                    <a:lnTo>
                      <a:pt x="54" y="224"/>
                    </a:lnTo>
                    <a:lnTo>
                      <a:pt x="76" y="235"/>
                    </a:lnTo>
                    <a:lnTo>
                      <a:pt x="98" y="242"/>
                    </a:lnTo>
                    <a:lnTo>
                      <a:pt x="123" y="244"/>
                    </a:lnTo>
                    <a:lnTo>
                      <a:pt x="134" y="243"/>
                    </a:lnTo>
                    <a:lnTo>
                      <a:pt x="136" y="242"/>
                    </a:lnTo>
                    <a:lnTo>
                      <a:pt x="140" y="242"/>
                    </a:lnTo>
                    <a:lnTo>
                      <a:pt x="146" y="242"/>
                    </a:lnTo>
                    <a:lnTo>
                      <a:pt x="169" y="235"/>
                    </a:lnTo>
                    <a:lnTo>
                      <a:pt x="190" y="224"/>
                    </a:lnTo>
                    <a:lnTo>
                      <a:pt x="199" y="216"/>
                    </a:lnTo>
                    <a:lnTo>
                      <a:pt x="203" y="212"/>
                    </a:lnTo>
                    <a:lnTo>
                      <a:pt x="205" y="209"/>
                    </a:lnTo>
                    <a:lnTo>
                      <a:pt x="205" y="208"/>
                    </a:lnTo>
                    <a:lnTo>
                      <a:pt x="207" y="208"/>
                    </a:lnTo>
                    <a:lnTo>
                      <a:pt x="209" y="208"/>
                    </a:lnTo>
                    <a:lnTo>
                      <a:pt x="209" y="206"/>
                    </a:lnTo>
                    <a:lnTo>
                      <a:pt x="209" y="205"/>
                    </a:lnTo>
                    <a:lnTo>
                      <a:pt x="210" y="205"/>
                    </a:lnTo>
                    <a:lnTo>
                      <a:pt x="212" y="203"/>
                    </a:lnTo>
                    <a:lnTo>
                      <a:pt x="217" y="198"/>
                    </a:lnTo>
                    <a:lnTo>
                      <a:pt x="225" y="189"/>
                    </a:lnTo>
                    <a:lnTo>
                      <a:pt x="236" y="169"/>
                    </a:lnTo>
                    <a:lnTo>
                      <a:pt x="243" y="146"/>
                    </a:lnTo>
                    <a:lnTo>
                      <a:pt x="243" y="139"/>
                    </a:lnTo>
                    <a:lnTo>
                      <a:pt x="243" y="136"/>
                    </a:lnTo>
                    <a:lnTo>
                      <a:pt x="244" y="133"/>
                    </a:lnTo>
                    <a:lnTo>
                      <a:pt x="245" y="122"/>
                    </a:lnTo>
                    <a:lnTo>
                      <a:pt x="243" y="96"/>
                    </a:lnTo>
                    <a:lnTo>
                      <a:pt x="236" y="74"/>
                    </a:lnTo>
                    <a:lnTo>
                      <a:pt x="225" y="53"/>
                    </a:lnTo>
                    <a:lnTo>
                      <a:pt x="209" y="35"/>
                    </a:lnTo>
                    <a:lnTo>
                      <a:pt x="199" y="26"/>
                    </a:lnTo>
                    <a:lnTo>
                      <a:pt x="190" y="19"/>
                    </a:lnTo>
                    <a:lnTo>
                      <a:pt x="169" y="8"/>
                    </a:lnTo>
                    <a:lnTo>
                      <a:pt x="146" y="1"/>
                    </a:lnTo>
                    <a:lnTo>
                      <a:pt x="123" y="0"/>
                    </a:lnTo>
                    <a:lnTo>
                      <a:pt x="98" y="1"/>
                    </a:lnTo>
                    <a:lnTo>
                      <a:pt x="76" y="8"/>
                    </a:lnTo>
                    <a:lnTo>
                      <a:pt x="54" y="19"/>
                    </a:lnTo>
                    <a:lnTo>
                      <a:pt x="36" y="35"/>
                    </a:lnTo>
                    <a:lnTo>
                      <a:pt x="20" y="53"/>
                    </a:lnTo>
                    <a:lnTo>
                      <a:pt x="9" y="74"/>
                    </a:lnTo>
                    <a:lnTo>
                      <a:pt x="2" y="96"/>
                    </a:lnTo>
                    <a:lnTo>
                      <a:pt x="0" y="122"/>
                    </a:lnTo>
                    <a:close/>
                    <a:moveTo>
                      <a:pt x="51" y="193"/>
                    </a:moveTo>
                    <a:lnTo>
                      <a:pt x="37" y="178"/>
                    </a:lnTo>
                    <a:lnTo>
                      <a:pt x="32" y="169"/>
                    </a:lnTo>
                    <a:lnTo>
                      <a:pt x="28" y="161"/>
                    </a:lnTo>
                    <a:lnTo>
                      <a:pt x="23" y="141"/>
                    </a:lnTo>
                    <a:lnTo>
                      <a:pt x="22" y="122"/>
                    </a:lnTo>
                    <a:lnTo>
                      <a:pt x="23" y="101"/>
                    </a:lnTo>
                    <a:lnTo>
                      <a:pt x="28" y="82"/>
                    </a:lnTo>
                    <a:lnTo>
                      <a:pt x="37" y="64"/>
                    </a:lnTo>
                    <a:lnTo>
                      <a:pt x="51" y="49"/>
                    </a:lnTo>
                    <a:lnTo>
                      <a:pt x="66" y="36"/>
                    </a:lnTo>
                    <a:lnTo>
                      <a:pt x="83" y="28"/>
                    </a:lnTo>
                    <a:lnTo>
                      <a:pt x="101" y="22"/>
                    </a:lnTo>
                    <a:lnTo>
                      <a:pt x="123" y="21"/>
                    </a:lnTo>
                    <a:lnTo>
                      <a:pt x="143" y="22"/>
                    </a:lnTo>
                    <a:lnTo>
                      <a:pt x="162" y="28"/>
                    </a:lnTo>
                    <a:lnTo>
                      <a:pt x="179" y="36"/>
                    </a:lnTo>
                    <a:lnTo>
                      <a:pt x="195" y="49"/>
                    </a:lnTo>
                    <a:lnTo>
                      <a:pt x="208" y="64"/>
                    </a:lnTo>
                    <a:lnTo>
                      <a:pt x="218" y="82"/>
                    </a:lnTo>
                    <a:lnTo>
                      <a:pt x="224" y="101"/>
                    </a:lnTo>
                    <a:lnTo>
                      <a:pt x="226" y="122"/>
                    </a:lnTo>
                    <a:lnTo>
                      <a:pt x="225" y="131"/>
                    </a:lnTo>
                    <a:lnTo>
                      <a:pt x="224" y="136"/>
                    </a:lnTo>
                    <a:lnTo>
                      <a:pt x="224" y="141"/>
                    </a:lnTo>
                    <a:lnTo>
                      <a:pt x="220" y="150"/>
                    </a:lnTo>
                    <a:lnTo>
                      <a:pt x="218" y="161"/>
                    </a:lnTo>
                    <a:lnTo>
                      <a:pt x="216" y="162"/>
                    </a:lnTo>
                    <a:lnTo>
                      <a:pt x="214" y="164"/>
                    </a:lnTo>
                    <a:lnTo>
                      <a:pt x="212" y="169"/>
                    </a:lnTo>
                    <a:lnTo>
                      <a:pt x="208" y="178"/>
                    </a:lnTo>
                    <a:lnTo>
                      <a:pt x="195" y="193"/>
                    </a:lnTo>
                    <a:lnTo>
                      <a:pt x="179" y="207"/>
                    </a:lnTo>
                    <a:lnTo>
                      <a:pt x="170" y="212"/>
                    </a:lnTo>
                    <a:lnTo>
                      <a:pt x="166" y="214"/>
                    </a:lnTo>
                    <a:lnTo>
                      <a:pt x="163" y="215"/>
                    </a:lnTo>
                    <a:lnTo>
                      <a:pt x="162" y="217"/>
                    </a:lnTo>
                    <a:lnTo>
                      <a:pt x="152" y="220"/>
                    </a:lnTo>
                    <a:lnTo>
                      <a:pt x="143" y="223"/>
                    </a:lnTo>
                    <a:lnTo>
                      <a:pt x="123" y="225"/>
                    </a:lnTo>
                    <a:lnTo>
                      <a:pt x="101" y="223"/>
                    </a:lnTo>
                    <a:lnTo>
                      <a:pt x="83" y="217"/>
                    </a:lnTo>
                    <a:lnTo>
                      <a:pt x="66" y="207"/>
                    </a:lnTo>
                    <a:lnTo>
                      <a:pt x="51" y="193"/>
                    </a:lnTo>
                    <a:close/>
                  </a:path>
                </a:pathLst>
              </a:custGeom>
              <a:solidFill>
                <a:srgbClr val="D7FF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2" name="Freeform 141"/>
              <p:cNvSpPr>
                <a:spLocks noEditPoints="1"/>
              </p:cNvSpPr>
              <p:nvPr/>
            </p:nvSpPr>
            <p:spPr bwMode="auto">
              <a:xfrm>
                <a:off x="3962" y="1190"/>
                <a:ext cx="41" cy="41"/>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w 204"/>
                  <a:gd name="T15" fmla="*/ 0 h 204"/>
                  <a:gd name="T16" fmla="*/ 0 w 204"/>
                  <a:gd name="T17" fmla="*/ 0 h 204"/>
                  <a:gd name="T18" fmla="*/ 0 w 204"/>
                  <a:gd name="T19" fmla="*/ 0 h 204"/>
                  <a:gd name="T20" fmla="*/ 0 w 204"/>
                  <a:gd name="T21" fmla="*/ 0 h 204"/>
                  <a:gd name="T22" fmla="*/ 0 w 204"/>
                  <a:gd name="T23" fmla="*/ 0 h 204"/>
                  <a:gd name="T24" fmla="*/ 0 w 204"/>
                  <a:gd name="T25" fmla="*/ 0 h 204"/>
                  <a:gd name="T26" fmla="*/ 0 w 204"/>
                  <a:gd name="T27" fmla="*/ 0 h 204"/>
                  <a:gd name="T28" fmla="*/ 0 w 204"/>
                  <a:gd name="T29" fmla="*/ 0 h 204"/>
                  <a:gd name="T30" fmla="*/ 0 w 204"/>
                  <a:gd name="T31" fmla="*/ 0 h 204"/>
                  <a:gd name="T32" fmla="*/ 0 w 204"/>
                  <a:gd name="T33" fmla="*/ 0 h 204"/>
                  <a:gd name="T34" fmla="*/ 0 w 204"/>
                  <a:gd name="T35" fmla="*/ 0 h 204"/>
                  <a:gd name="T36" fmla="*/ 0 w 204"/>
                  <a:gd name="T37" fmla="*/ 0 h 204"/>
                  <a:gd name="T38" fmla="*/ 0 w 204"/>
                  <a:gd name="T39" fmla="*/ 0 h 204"/>
                  <a:gd name="T40" fmla="*/ 0 w 204"/>
                  <a:gd name="T41" fmla="*/ 0 h 204"/>
                  <a:gd name="T42" fmla="*/ 0 w 204"/>
                  <a:gd name="T43" fmla="*/ 0 h 204"/>
                  <a:gd name="T44" fmla="*/ 0 w 204"/>
                  <a:gd name="T45" fmla="*/ 0 h 204"/>
                  <a:gd name="T46" fmla="*/ 0 w 204"/>
                  <a:gd name="T47" fmla="*/ 0 h 204"/>
                  <a:gd name="T48" fmla="*/ 0 w 204"/>
                  <a:gd name="T49" fmla="*/ 0 h 204"/>
                  <a:gd name="T50" fmla="*/ 0 w 204"/>
                  <a:gd name="T51" fmla="*/ 0 h 204"/>
                  <a:gd name="T52" fmla="*/ 0 w 204"/>
                  <a:gd name="T53" fmla="*/ 0 h 204"/>
                  <a:gd name="T54" fmla="*/ 0 w 204"/>
                  <a:gd name="T55" fmla="*/ 0 h 204"/>
                  <a:gd name="T56" fmla="*/ 0 w 204"/>
                  <a:gd name="T57" fmla="*/ 0 h 204"/>
                  <a:gd name="T58" fmla="*/ 0 w 204"/>
                  <a:gd name="T59" fmla="*/ 0 h 204"/>
                  <a:gd name="T60" fmla="*/ 0 w 204"/>
                  <a:gd name="T61" fmla="*/ 0 h 204"/>
                  <a:gd name="T62" fmla="*/ 0 w 204"/>
                  <a:gd name="T63" fmla="*/ 0 h 204"/>
                  <a:gd name="T64" fmla="*/ 0 w 204"/>
                  <a:gd name="T65" fmla="*/ 0 h 204"/>
                  <a:gd name="T66" fmla="*/ 0 w 204"/>
                  <a:gd name="T67" fmla="*/ 0 h 204"/>
                  <a:gd name="T68" fmla="*/ 0 w 204"/>
                  <a:gd name="T69" fmla="*/ 0 h 204"/>
                  <a:gd name="T70" fmla="*/ 0 w 204"/>
                  <a:gd name="T71" fmla="*/ 0 h 204"/>
                  <a:gd name="T72" fmla="*/ 0 w 204"/>
                  <a:gd name="T73" fmla="*/ 0 h 204"/>
                  <a:gd name="T74" fmla="*/ 0 w 204"/>
                  <a:gd name="T75" fmla="*/ 0 h 204"/>
                  <a:gd name="T76" fmla="*/ 0 w 204"/>
                  <a:gd name="T77" fmla="*/ 0 h 204"/>
                  <a:gd name="T78" fmla="*/ 0 w 204"/>
                  <a:gd name="T79" fmla="*/ 0 h 204"/>
                  <a:gd name="T80" fmla="*/ 0 w 204"/>
                  <a:gd name="T81" fmla="*/ 0 h 204"/>
                  <a:gd name="T82" fmla="*/ 0 w 204"/>
                  <a:gd name="T83" fmla="*/ 0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0" y="101"/>
                    </a:moveTo>
                    <a:lnTo>
                      <a:pt x="1" y="120"/>
                    </a:lnTo>
                    <a:lnTo>
                      <a:pt x="6" y="140"/>
                    </a:lnTo>
                    <a:lnTo>
                      <a:pt x="10" y="148"/>
                    </a:lnTo>
                    <a:lnTo>
                      <a:pt x="15" y="157"/>
                    </a:lnTo>
                    <a:lnTo>
                      <a:pt x="29" y="172"/>
                    </a:lnTo>
                    <a:lnTo>
                      <a:pt x="44" y="186"/>
                    </a:lnTo>
                    <a:lnTo>
                      <a:pt x="61" y="196"/>
                    </a:lnTo>
                    <a:lnTo>
                      <a:pt x="79" y="202"/>
                    </a:lnTo>
                    <a:lnTo>
                      <a:pt x="101" y="204"/>
                    </a:lnTo>
                    <a:lnTo>
                      <a:pt x="121" y="202"/>
                    </a:lnTo>
                    <a:lnTo>
                      <a:pt x="130" y="199"/>
                    </a:lnTo>
                    <a:lnTo>
                      <a:pt x="140" y="196"/>
                    </a:lnTo>
                    <a:lnTo>
                      <a:pt x="141" y="194"/>
                    </a:lnTo>
                    <a:lnTo>
                      <a:pt x="144" y="193"/>
                    </a:lnTo>
                    <a:lnTo>
                      <a:pt x="148" y="191"/>
                    </a:lnTo>
                    <a:lnTo>
                      <a:pt x="157" y="186"/>
                    </a:lnTo>
                    <a:lnTo>
                      <a:pt x="173" y="172"/>
                    </a:lnTo>
                    <a:lnTo>
                      <a:pt x="186" y="157"/>
                    </a:lnTo>
                    <a:lnTo>
                      <a:pt x="190" y="148"/>
                    </a:lnTo>
                    <a:lnTo>
                      <a:pt x="192" y="143"/>
                    </a:lnTo>
                    <a:lnTo>
                      <a:pt x="194" y="141"/>
                    </a:lnTo>
                    <a:lnTo>
                      <a:pt x="196" y="140"/>
                    </a:lnTo>
                    <a:lnTo>
                      <a:pt x="198" y="129"/>
                    </a:lnTo>
                    <a:lnTo>
                      <a:pt x="202" y="120"/>
                    </a:lnTo>
                    <a:lnTo>
                      <a:pt x="202" y="115"/>
                    </a:lnTo>
                    <a:lnTo>
                      <a:pt x="203" y="110"/>
                    </a:lnTo>
                    <a:lnTo>
                      <a:pt x="204" y="101"/>
                    </a:lnTo>
                    <a:lnTo>
                      <a:pt x="202" y="80"/>
                    </a:lnTo>
                    <a:lnTo>
                      <a:pt x="196" y="61"/>
                    </a:lnTo>
                    <a:lnTo>
                      <a:pt x="186" y="43"/>
                    </a:lnTo>
                    <a:lnTo>
                      <a:pt x="173" y="28"/>
                    </a:lnTo>
                    <a:lnTo>
                      <a:pt x="157" y="15"/>
                    </a:lnTo>
                    <a:lnTo>
                      <a:pt x="140" y="7"/>
                    </a:lnTo>
                    <a:lnTo>
                      <a:pt x="121" y="1"/>
                    </a:lnTo>
                    <a:lnTo>
                      <a:pt x="101" y="0"/>
                    </a:lnTo>
                    <a:lnTo>
                      <a:pt x="79" y="1"/>
                    </a:lnTo>
                    <a:lnTo>
                      <a:pt x="61" y="7"/>
                    </a:lnTo>
                    <a:lnTo>
                      <a:pt x="44" y="15"/>
                    </a:lnTo>
                    <a:lnTo>
                      <a:pt x="29" y="28"/>
                    </a:lnTo>
                    <a:lnTo>
                      <a:pt x="15" y="43"/>
                    </a:lnTo>
                    <a:lnTo>
                      <a:pt x="6" y="61"/>
                    </a:lnTo>
                    <a:lnTo>
                      <a:pt x="1" y="80"/>
                    </a:lnTo>
                    <a:lnTo>
                      <a:pt x="0" y="101"/>
                    </a:lnTo>
                    <a:close/>
                    <a:moveTo>
                      <a:pt x="101" y="19"/>
                    </a:moveTo>
                    <a:lnTo>
                      <a:pt x="116" y="21"/>
                    </a:lnTo>
                    <a:lnTo>
                      <a:pt x="123" y="22"/>
                    </a:lnTo>
                    <a:lnTo>
                      <a:pt x="131" y="25"/>
                    </a:lnTo>
                    <a:lnTo>
                      <a:pt x="145" y="32"/>
                    </a:lnTo>
                    <a:lnTo>
                      <a:pt x="158" y="43"/>
                    </a:lnTo>
                    <a:lnTo>
                      <a:pt x="168" y="55"/>
                    </a:lnTo>
                    <a:lnTo>
                      <a:pt x="175" y="69"/>
                    </a:lnTo>
                    <a:lnTo>
                      <a:pt x="180" y="84"/>
                    </a:lnTo>
                    <a:lnTo>
                      <a:pt x="182" y="101"/>
                    </a:lnTo>
                    <a:lnTo>
                      <a:pt x="181" y="108"/>
                    </a:lnTo>
                    <a:lnTo>
                      <a:pt x="180" y="108"/>
                    </a:lnTo>
                    <a:lnTo>
                      <a:pt x="180" y="109"/>
                    </a:lnTo>
                    <a:lnTo>
                      <a:pt x="180" y="111"/>
                    </a:lnTo>
                    <a:lnTo>
                      <a:pt x="180" y="116"/>
                    </a:lnTo>
                    <a:lnTo>
                      <a:pt x="178" y="123"/>
                    </a:lnTo>
                    <a:lnTo>
                      <a:pt x="175" y="131"/>
                    </a:lnTo>
                    <a:lnTo>
                      <a:pt x="168" y="144"/>
                    </a:lnTo>
                    <a:lnTo>
                      <a:pt x="158" y="158"/>
                    </a:lnTo>
                    <a:lnTo>
                      <a:pt x="145" y="168"/>
                    </a:lnTo>
                    <a:lnTo>
                      <a:pt x="131" y="176"/>
                    </a:lnTo>
                    <a:lnTo>
                      <a:pt x="123" y="178"/>
                    </a:lnTo>
                    <a:lnTo>
                      <a:pt x="116" y="180"/>
                    </a:lnTo>
                    <a:lnTo>
                      <a:pt x="101" y="183"/>
                    </a:lnTo>
                    <a:lnTo>
                      <a:pt x="84" y="180"/>
                    </a:lnTo>
                    <a:lnTo>
                      <a:pt x="69" y="176"/>
                    </a:lnTo>
                    <a:lnTo>
                      <a:pt x="55" y="168"/>
                    </a:lnTo>
                    <a:lnTo>
                      <a:pt x="43" y="158"/>
                    </a:lnTo>
                    <a:lnTo>
                      <a:pt x="31" y="144"/>
                    </a:lnTo>
                    <a:lnTo>
                      <a:pt x="25" y="131"/>
                    </a:lnTo>
                    <a:lnTo>
                      <a:pt x="21" y="123"/>
                    </a:lnTo>
                    <a:lnTo>
                      <a:pt x="20" y="116"/>
                    </a:lnTo>
                    <a:lnTo>
                      <a:pt x="19" y="101"/>
                    </a:lnTo>
                    <a:lnTo>
                      <a:pt x="20" y="84"/>
                    </a:lnTo>
                    <a:lnTo>
                      <a:pt x="25" y="69"/>
                    </a:lnTo>
                    <a:lnTo>
                      <a:pt x="31" y="55"/>
                    </a:lnTo>
                    <a:lnTo>
                      <a:pt x="43" y="43"/>
                    </a:lnTo>
                    <a:lnTo>
                      <a:pt x="55" y="32"/>
                    </a:lnTo>
                    <a:lnTo>
                      <a:pt x="69" y="25"/>
                    </a:lnTo>
                    <a:lnTo>
                      <a:pt x="84" y="21"/>
                    </a:lnTo>
                    <a:lnTo>
                      <a:pt x="101" y="19"/>
                    </a:lnTo>
                    <a:close/>
                  </a:path>
                </a:pathLst>
              </a:custGeom>
              <a:solidFill>
                <a:srgbClr val="DFF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3" name="Freeform 142"/>
              <p:cNvSpPr>
                <a:spLocks noEditPoints="1"/>
              </p:cNvSpPr>
              <p:nvPr/>
            </p:nvSpPr>
            <p:spPr bwMode="auto">
              <a:xfrm>
                <a:off x="3966" y="1194"/>
                <a:ext cx="32" cy="32"/>
              </a:xfrm>
              <a:custGeom>
                <a:avLst/>
                <a:gdLst>
                  <a:gd name="T0" fmla="*/ 0 w 163"/>
                  <a:gd name="T1" fmla="*/ 0 h 164"/>
                  <a:gd name="T2" fmla="*/ 0 w 163"/>
                  <a:gd name="T3" fmla="*/ 0 h 164"/>
                  <a:gd name="T4" fmla="*/ 0 w 163"/>
                  <a:gd name="T5" fmla="*/ 0 h 164"/>
                  <a:gd name="T6" fmla="*/ 0 w 163"/>
                  <a:gd name="T7" fmla="*/ 0 h 164"/>
                  <a:gd name="T8" fmla="*/ 0 w 163"/>
                  <a:gd name="T9" fmla="*/ 0 h 164"/>
                  <a:gd name="T10" fmla="*/ 0 w 163"/>
                  <a:gd name="T11" fmla="*/ 0 h 164"/>
                  <a:gd name="T12" fmla="*/ 0 w 163"/>
                  <a:gd name="T13" fmla="*/ 0 h 164"/>
                  <a:gd name="T14" fmla="*/ 0 w 163"/>
                  <a:gd name="T15" fmla="*/ 0 h 164"/>
                  <a:gd name="T16" fmla="*/ 0 w 163"/>
                  <a:gd name="T17" fmla="*/ 0 h 164"/>
                  <a:gd name="T18" fmla="*/ 0 w 163"/>
                  <a:gd name="T19" fmla="*/ 0 h 164"/>
                  <a:gd name="T20" fmla="*/ 0 w 163"/>
                  <a:gd name="T21" fmla="*/ 0 h 164"/>
                  <a:gd name="T22" fmla="*/ 0 w 163"/>
                  <a:gd name="T23" fmla="*/ 0 h 164"/>
                  <a:gd name="T24" fmla="*/ 0 w 163"/>
                  <a:gd name="T25" fmla="*/ 0 h 164"/>
                  <a:gd name="T26" fmla="*/ 0 w 163"/>
                  <a:gd name="T27" fmla="*/ 0 h 164"/>
                  <a:gd name="T28" fmla="*/ 0 w 163"/>
                  <a:gd name="T29" fmla="*/ 0 h 164"/>
                  <a:gd name="T30" fmla="*/ 0 w 163"/>
                  <a:gd name="T31" fmla="*/ 0 h 164"/>
                  <a:gd name="T32" fmla="*/ 0 w 163"/>
                  <a:gd name="T33" fmla="*/ 0 h 164"/>
                  <a:gd name="T34" fmla="*/ 0 w 163"/>
                  <a:gd name="T35" fmla="*/ 0 h 164"/>
                  <a:gd name="T36" fmla="*/ 0 w 163"/>
                  <a:gd name="T37" fmla="*/ 0 h 164"/>
                  <a:gd name="T38" fmla="*/ 0 w 163"/>
                  <a:gd name="T39" fmla="*/ 0 h 164"/>
                  <a:gd name="T40" fmla="*/ 0 w 163"/>
                  <a:gd name="T41" fmla="*/ 0 h 164"/>
                  <a:gd name="T42" fmla="*/ 0 w 163"/>
                  <a:gd name="T43" fmla="*/ 0 h 164"/>
                  <a:gd name="T44" fmla="*/ 0 w 163"/>
                  <a:gd name="T45" fmla="*/ 0 h 164"/>
                  <a:gd name="T46" fmla="*/ 0 w 163"/>
                  <a:gd name="T47" fmla="*/ 0 h 164"/>
                  <a:gd name="T48" fmla="*/ 0 w 163"/>
                  <a:gd name="T49" fmla="*/ 0 h 164"/>
                  <a:gd name="T50" fmla="*/ 0 w 163"/>
                  <a:gd name="T51" fmla="*/ 0 h 164"/>
                  <a:gd name="T52" fmla="*/ 0 w 163"/>
                  <a:gd name="T53" fmla="*/ 0 h 164"/>
                  <a:gd name="T54" fmla="*/ 0 w 163"/>
                  <a:gd name="T55" fmla="*/ 0 h 164"/>
                  <a:gd name="T56" fmla="*/ 0 w 163"/>
                  <a:gd name="T57" fmla="*/ 0 h 164"/>
                  <a:gd name="T58" fmla="*/ 0 w 163"/>
                  <a:gd name="T59" fmla="*/ 0 h 164"/>
                  <a:gd name="T60" fmla="*/ 0 w 163"/>
                  <a:gd name="T61" fmla="*/ 0 h 164"/>
                  <a:gd name="T62" fmla="*/ 0 w 163"/>
                  <a:gd name="T63" fmla="*/ 0 h 164"/>
                  <a:gd name="T64" fmla="*/ 0 w 163"/>
                  <a:gd name="T65" fmla="*/ 0 h 164"/>
                  <a:gd name="T66" fmla="*/ 0 w 163"/>
                  <a:gd name="T67" fmla="*/ 0 h 164"/>
                  <a:gd name="T68" fmla="*/ 0 w 163"/>
                  <a:gd name="T69" fmla="*/ 0 h 164"/>
                  <a:gd name="T70" fmla="*/ 0 w 163"/>
                  <a:gd name="T71" fmla="*/ 0 h 164"/>
                  <a:gd name="T72" fmla="*/ 0 w 163"/>
                  <a:gd name="T73" fmla="*/ 0 h 164"/>
                  <a:gd name="T74" fmla="*/ 0 w 163"/>
                  <a:gd name="T75" fmla="*/ 0 h 164"/>
                  <a:gd name="T76" fmla="*/ 0 w 163"/>
                  <a:gd name="T77" fmla="*/ 0 h 164"/>
                  <a:gd name="T78" fmla="*/ 0 w 163"/>
                  <a:gd name="T79" fmla="*/ 0 h 164"/>
                  <a:gd name="T80" fmla="*/ 0 w 163"/>
                  <a:gd name="T81" fmla="*/ 0 h 164"/>
                  <a:gd name="T82" fmla="*/ 0 w 163"/>
                  <a:gd name="T83" fmla="*/ 0 h 1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164"/>
                  <a:gd name="T128" fmla="*/ 163 w 163"/>
                  <a:gd name="T129" fmla="*/ 164 h 1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164">
                    <a:moveTo>
                      <a:pt x="139" y="24"/>
                    </a:moveTo>
                    <a:lnTo>
                      <a:pt x="126" y="13"/>
                    </a:lnTo>
                    <a:lnTo>
                      <a:pt x="112" y="6"/>
                    </a:lnTo>
                    <a:lnTo>
                      <a:pt x="104" y="3"/>
                    </a:lnTo>
                    <a:lnTo>
                      <a:pt x="97" y="2"/>
                    </a:lnTo>
                    <a:lnTo>
                      <a:pt x="82" y="0"/>
                    </a:lnTo>
                    <a:lnTo>
                      <a:pt x="65" y="2"/>
                    </a:lnTo>
                    <a:lnTo>
                      <a:pt x="50" y="6"/>
                    </a:lnTo>
                    <a:lnTo>
                      <a:pt x="36" y="13"/>
                    </a:lnTo>
                    <a:lnTo>
                      <a:pt x="24" y="24"/>
                    </a:lnTo>
                    <a:lnTo>
                      <a:pt x="12" y="36"/>
                    </a:lnTo>
                    <a:lnTo>
                      <a:pt x="6" y="50"/>
                    </a:lnTo>
                    <a:lnTo>
                      <a:pt x="1" y="65"/>
                    </a:lnTo>
                    <a:lnTo>
                      <a:pt x="0" y="82"/>
                    </a:lnTo>
                    <a:lnTo>
                      <a:pt x="1" y="97"/>
                    </a:lnTo>
                    <a:lnTo>
                      <a:pt x="2" y="104"/>
                    </a:lnTo>
                    <a:lnTo>
                      <a:pt x="6" y="112"/>
                    </a:lnTo>
                    <a:lnTo>
                      <a:pt x="12" y="125"/>
                    </a:lnTo>
                    <a:lnTo>
                      <a:pt x="24" y="139"/>
                    </a:lnTo>
                    <a:lnTo>
                      <a:pt x="36" y="149"/>
                    </a:lnTo>
                    <a:lnTo>
                      <a:pt x="50" y="157"/>
                    </a:lnTo>
                    <a:lnTo>
                      <a:pt x="65" y="161"/>
                    </a:lnTo>
                    <a:lnTo>
                      <a:pt x="82" y="164"/>
                    </a:lnTo>
                    <a:lnTo>
                      <a:pt x="97" y="161"/>
                    </a:lnTo>
                    <a:lnTo>
                      <a:pt x="104" y="159"/>
                    </a:lnTo>
                    <a:lnTo>
                      <a:pt x="112" y="157"/>
                    </a:lnTo>
                    <a:lnTo>
                      <a:pt x="126" y="149"/>
                    </a:lnTo>
                    <a:lnTo>
                      <a:pt x="139" y="139"/>
                    </a:lnTo>
                    <a:lnTo>
                      <a:pt x="149" y="125"/>
                    </a:lnTo>
                    <a:lnTo>
                      <a:pt x="156" y="112"/>
                    </a:lnTo>
                    <a:lnTo>
                      <a:pt x="159" y="104"/>
                    </a:lnTo>
                    <a:lnTo>
                      <a:pt x="161" y="97"/>
                    </a:lnTo>
                    <a:lnTo>
                      <a:pt x="161" y="92"/>
                    </a:lnTo>
                    <a:lnTo>
                      <a:pt x="161" y="90"/>
                    </a:lnTo>
                    <a:lnTo>
                      <a:pt x="161" y="89"/>
                    </a:lnTo>
                    <a:lnTo>
                      <a:pt x="162" y="89"/>
                    </a:lnTo>
                    <a:lnTo>
                      <a:pt x="163" y="82"/>
                    </a:lnTo>
                    <a:lnTo>
                      <a:pt x="161" y="65"/>
                    </a:lnTo>
                    <a:lnTo>
                      <a:pt x="156" y="50"/>
                    </a:lnTo>
                    <a:lnTo>
                      <a:pt x="149" y="36"/>
                    </a:lnTo>
                    <a:lnTo>
                      <a:pt x="139" y="24"/>
                    </a:lnTo>
                    <a:close/>
                    <a:moveTo>
                      <a:pt x="82" y="22"/>
                    </a:moveTo>
                    <a:lnTo>
                      <a:pt x="93" y="22"/>
                    </a:lnTo>
                    <a:lnTo>
                      <a:pt x="104" y="25"/>
                    </a:lnTo>
                    <a:lnTo>
                      <a:pt x="114" y="31"/>
                    </a:lnTo>
                    <a:lnTo>
                      <a:pt x="125" y="39"/>
                    </a:lnTo>
                    <a:lnTo>
                      <a:pt x="133" y="47"/>
                    </a:lnTo>
                    <a:lnTo>
                      <a:pt x="138" y="57"/>
                    </a:lnTo>
                    <a:lnTo>
                      <a:pt x="142" y="68"/>
                    </a:lnTo>
                    <a:lnTo>
                      <a:pt x="144" y="82"/>
                    </a:lnTo>
                    <a:lnTo>
                      <a:pt x="142" y="93"/>
                    </a:lnTo>
                    <a:lnTo>
                      <a:pt x="138" y="105"/>
                    </a:lnTo>
                    <a:lnTo>
                      <a:pt x="135" y="109"/>
                    </a:lnTo>
                    <a:lnTo>
                      <a:pt x="133" y="115"/>
                    </a:lnTo>
                    <a:lnTo>
                      <a:pt x="128" y="119"/>
                    </a:lnTo>
                    <a:lnTo>
                      <a:pt x="126" y="122"/>
                    </a:lnTo>
                    <a:lnTo>
                      <a:pt x="125" y="122"/>
                    </a:lnTo>
                    <a:lnTo>
                      <a:pt x="125" y="123"/>
                    </a:lnTo>
                    <a:lnTo>
                      <a:pt x="125" y="125"/>
                    </a:lnTo>
                    <a:lnTo>
                      <a:pt x="122" y="125"/>
                    </a:lnTo>
                    <a:lnTo>
                      <a:pt x="121" y="125"/>
                    </a:lnTo>
                    <a:lnTo>
                      <a:pt x="121" y="126"/>
                    </a:lnTo>
                    <a:lnTo>
                      <a:pt x="119" y="129"/>
                    </a:lnTo>
                    <a:lnTo>
                      <a:pt x="114" y="133"/>
                    </a:lnTo>
                    <a:lnTo>
                      <a:pt x="109" y="135"/>
                    </a:lnTo>
                    <a:lnTo>
                      <a:pt x="104" y="139"/>
                    </a:lnTo>
                    <a:lnTo>
                      <a:pt x="93" y="142"/>
                    </a:lnTo>
                    <a:lnTo>
                      <a:pt x="82" y="144"/>
                    </a:lnTo>
                    <a:lnTo>
                      <a:pt x="68" y="142"/>
                    </a:lnTo>
                    <a:lnTo>
                      <a:pt x="57" y="139"/>
                    </a:lnTo>
                    <a:lnTo>
                      <a:pt x="46" y="133"/>
                    </a:lnTo>
                    <a:lnTo>
                      <a:pt x="38" y="125"/>
                    </a:lnTo>
                    <a:lnTo>
                      <a:pt x="30" y="115"/>
                    </a:lnTo>
                    <a:lnTo>
                      <a:pt x="25" y="105"/>
                    </a:lnTo>
                    <a:lnTo>
                      <a:pt x="21" y="93"/>
                    </a:lnTo>
                    <a:lnTo>
                      <a:pt x="21" y="82"/>
                    </a:lnTo>
                    <a:lnTo>
                      <a:pt x="21" y="68"/>
                    </a:lnTo>
                    <a:lnTo>
                      <a:pt x="25" y="57"/>
                    </a:lnTo>
                    <a:lnTo>
                      <a:pt x="30" y="47"/>
                    </a:lnTo>
                    <a:lnTo>
                      <a:pt x="38" y="39"/>
                    </a:lnTo>
                    <a:lnTo>
                      <a:pt x="46" y="31"/>
                    </a:lnTo>
                    <a:lnTo>
                      <a:pt x="57" y="25"/>
                    </a:lnTo>
                    <a:lnTo>
                      <a:pt x="68" y="22"/>
                    </a:lnTo>
                    <a:lnTo>
                      <a:pt x="82" y="22"/>
                    </a:lnTo>
                    <a:close/>
                  </a:path>
                </a:pathLst>
              </a:custGeom>
              <a:solidFill>
                <a:srgbClr val="E7FF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4" name="Freeform 143"/>
              <p:cNvSpPr>
                <a:spLocks noEditPoints="1"/>
              </p:cNvSpPr>
              <p:nvPr/>
            </p:nvSpPr>
            <p:spPr bwMode="auto">
              <a:xfrm>
                <a:off x="3970" y="1198"/>
                <a:ext cx="24" cy="24"/>
              </a:xfrm>
              <a:custGeom>
                <a:avLst/>
                <a:gdLst>
                  <a:gd name="T0" fmla="*/ 0 w 123"/>
                  <a:gd name="T1" fmla="*/ 0 h 122"/>
                  <a:gd name="T2" fmla="*/ 0 w 123"/>
                  <a:gd name="T3" fmla="*/ 0 h 122"/>
                  <a:gd name="T4" fmla="*/ 0 w 123"/>
                  <a:gd name="T5" fmla="*/ 0 h 122"/>
                  <a:gd name="T6" fmla="*/ 0 w 123"/>
                  <a:gd name="T7" fmla="*/ 0 h 122"/>
                  <a:gd name="T8" fmla="*/ 0 w 123"/>
                  <a:gd name="T9" fmla="*/ 0 h 122"/>
                  <a:gd name="T10" fmla="*/ 0 w 123"/>
                  <a:gd name="T11" fmla="*/ 0 h 122"/>
                  <a:gd name="T12" fmla="*/ 0 w 123"/>
                  <a:gd name="T13" fmla="*/ 0 h 122"/>
                  <a:gd name="T14" fmla="*/ 0 w 123"/>
                  <a:gd name="T15" fmla="*/ 0 h 122"/>
                  <a:gd name="T16" fmla="*/ 0 w 123"/>
                  <a:gd name="T17" fmla="*/ 0 h 122"/>
                  <a:gd name="T18" fmla="*/ 0 w 123"/>
                  <a:gd name="T19" fmla="*/ 0 h 122"/>
                  <a:gd name="T20" fmla="*/ 0 w 123"/>
                  <a:gd name="T21" fmla="*/ 0 h 122"/>
                  <a:gd name="T22" fmla="*/ 0 w 123"/>
                  <a:gd name="T23" fmla="*/ 0 h 122"/>
                  <a:gd name="T24" fmla="*/ 0 w 123"/>
                  <a:gd name="T25" fmla="*/ 0 h 122"/>
                  <a:gd name="T26" fmla="*/ 0 w 123"/>
                  <a:gd name="T27" fmla="*/ 0 h 122"/>
                  <a:gd name="T28" fmla="*/ 0 w 123"/>
                  <a:gd name="T29" fmla="*/ 0 h 122"/>
                  <a:gd name="T30" fmla="*/ 0 w 123"/>
                  <a:gd name="T31" fmla="*/ 0 h 122"/>
                  <a:gd name="T32" fmla="*/ 0 w 123"/>
                  <a:gd name="T33" fmla="*/ 0 h 122"/>
                  <a:gd name="T34" fmla="*/ 0 w 123"/>
                  <a:gd name="T35" fmla="*/ 0 h 122"/>
                  <a:gd name="T36" fmla="*/ 0 w 123"/>
                  <a:gd name="T37" fmla="*/ 0 h 122"/>
                  <a:gd name="T38" fmla="*/ 0 w 123"/>
                  <a:gd name="T39" fmla="*/ 0 h 122"/>
                  <a:gd name="T40" fmla="*/ 0 w 123"/>
                  <a:gd name="T41" fmla="*/ 0 h 122"/>
                  <a:gd name="T42" fmla="*/ 0 w 123"/>
                  <a:gd name="T43" fmla="*/ 0 h 122"/>
                  <a:gd name="T44" fmla="*/ 0 w 123"/>
                  <a:gd name="T45" fmla="*/ 0 h 122"/>
                  <a:gd name="T46" fmla="*/ 0 w 123"/>
                  <a:gd name="T47" fmla="*/ 0 h 122"/>
                  <a:gd name="T48" fmla="*/ 0 w 123"/>
                  <a:gd name="T49" fmla="*/ 0 h 122"/>
                  <a:gd name="T50" fmla="*/ 0 w 123"/>
                  <a:gd name="T51" fmla="*/ 0 h 122"/>
                  <a:gd name="T52" fmla="*/ 0 w 123"/>
                  <a:gd name="T53" fmla="*/ 0 h 122"/>
                  <a:gd name="T54" fmla="*/ 0 w 123"/>
                  <a:gd name="T55" fmla="*/ 0 h 122"/>
                  <a:gd name="T56" fmla="*/ 0 w 123"/>
                  <a:gd name="T57" fmla="*/ 0 h 122"/>
                  <a:gd name="T58" fmla="*/ 0 w 123"/>
                  <a:gd name="T59" fmla="*/ 0 h 122"/>
                  <a:gd name="T60" fmla="*/ 0 w 123"/>
                  <a:gd name="T61" fmla="*/ 0 h 122"/>
                  <a:gd name="T62" fmla="*/ 0 w 123"/>
                  <a:gd name="T63" fmla="*/ 0 h 122"/>
                  <a:gd name="T64" fmla="*/ 0 w 123"/>
                  <a:gd name="T65" fmla="*/ 0 h 122"/>
                  <a:gd name="T66" fmla="*/ 0 w 123"/>
                  <a:gd name="T67" fmla="*/ 0 h 122"/>
                  <a:gd name="T68" fmla="*/ 0 w 123"/>
                  <a:gd name="T69" fmla="*/ 0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3"/>
                  <a:gd name="T106" fmla="*/ 0 h 122"/>
                  <a:gd name="T107" fmla="*/ 123 w 123"/>
                  <a:gd name="T108" fmla="*/ 122 h 1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3" h="122">
                    <a:moveTo>
                      <a:pt x="104" y="17"/>
                    </a:moveTo>
                    <a:lnTo>
                      <a:pt x="93" y="9"/>
                    </a:lnTo>
                    <a:lnTo>
                      <a:pt x="83" y="3"/>
                    </a:lnTo>
                    <a:lnTo>
                      <a:pt x="72" y="0"/>
                    </a:lnTo>
                    <a:lnTo>
                      <a:pt x="61" y="0"/>
                    </a:lnTo>
                    <a:lnTo>
                      <a:pt x="47" y="0"/>
                    </a:lnTo>
                    <a:lnTo>
                      <a:pt x="36" y="3"/>
                    </a:lnTo>
                    <a:lnTo>
                      <a:pt x="25" y="9"/>
                    </a:lnTo>
                    <a:lnTo>
                      <a:pt x="17" y="17"/>
                    </a:lnTo>
                    <a:lnTo>
                      <a:pt x="9" y="25"/>
                    </a:lnTo>
                    <a:lnTo>
                      <a:pt x="4" y="35"/>
                    </a:lnTo>
                    <a:lnTo>
                      <a:pt x="0" y="46"/>
                    </a:lnTo>
                    <a:lnTo>
                      <a:pt x="0" y="60"/>
                    </a:lnTo>
                    <a:lnTo>
                      <a:pt x="0" y="71"/>
                    </a:lnTo>
                    <a:lnTo>
                      <a:pt x="4" y="83"/>
                    </a:lnTo>
                    <a:lnTo>
                      <a:pt x="9" y="93"/>
                    </a:lnTo>
                    <a:lnTo>
                      <a:pt x="17" y="103"/>
                    </a:lnTo>
                    <a:lnTo>
                      <a:pt x="25" y="111"/>
                    </a:lnTo>
                    <a:lnTo>
                      <a:pt x="36" y="117"/>
                    </a:lnTo>
                    <a:lnTo>
                      <a:pt x="47" y="120"/>
                    </a:lnTo>
                    <a:lnTo>
                      <a:pt x="61" y="122"/>
                    </a:lnTo>
                    <a:lnTo>
                      <a:pt x="72" y="120"/>
                    </a:lnTo>
                    <a:lnTo>
                      <a:pt x="83" y="117"/>
                    </a:lnTo>
                    <a:lnTo>
                      <a:pt x="88" y="113"/>
                    </a:lnTo>
                    <a:lnTo>
                      <a:pt x="93" y="111"/>
                    </a:lnTo>
                    <a:lnTo>
                      <a:pt x="98" y="107"/>
                    </a:lnTo>
                    <a:lnTo>
                      <a:pt x="100" y="104"/>
                    </a:lnTo>
                    <a:lnTo>
                      <a:pt x="100" y="103"/>
                    </a:lnTo>
                    <a:lnTo>
                      <a:pt x="101" y="103"/>
                    </a:lnTo>
                    <a:lnTo>
                      <a:pt x="104" y="103"/>
                    </a:lnTo>
                    <a:lnTo>
                      <a:pt x="104" y="101"/>
                    </a:lnTo>
                    <a:lnTo>
                      <a:pt x="104" y="100"/>
                    </a:lnTo>
                    <a:lnTo>
                      <a:pt x="105" y="100"/>
                    </a:lnTo>
                    <a:lnTo>
                      <a:pt x="107" y="97"/>
                    </a:lnTo>
                    <a:lnTo>
                      <a:pt x="112" y="93"/>
                    </a:lnTo>
                    <a:lnTo>
                      <a:pt x="114" y="87"/>
                    </a:lnTo>
                    <a:lnTo>
                      <a:pt x="117" y="83"/>
                    </a:lnTo>
                    <a:lnTo>
                      <a:pt x="121" y="71"/>
                    </a:lnTo>
                    <a:lnTo>
                      <a:pt x="123" y="60"/>
                    </a:lnTo>
                    <a:lnTo>
                      <a:pt x="121" y="46"/>
                    </a:lnTo>
                    <a:lnTo>
                      <a:pt x="117" y="35"/>
                    </a:lnTo>
                    <a:lnTo>
                      <a:pt x="112" y="25"/>
                    </a:lnTo>
                    <a:lnTo>
                      <a:pt x="104" y="17"/>
                    </a:lnTo>
                    <a:close/>
                    <a:moveTo>
                      <a:pt x="90" y="31"/>
                    </a:moveTo>
                    <a:lnTo>
                      <a:pt x="95" y="36"/>
                    </a:lnTo>
                    <a:lnTo>
                      <a:pt x="98" y="43"/>
                    </a:lnTo>
                    <a:lnTo>
                      <a:pt x="100" y="51"/>
                    </a:lnTo>
                    <a:lnTo>
                      <a:pt x="101" y="60"/>
                    </a:lnTo>
                    <a:lnTo>
                      <a:pt x="100" y="67"/>
                    </a:lnTo>
                    <a:lnTo>
                      <a:pt x="98" y="75"/>
                    </a:lnTo>
                    <a:lnTo>
                      <a:pt x="95" y="82"/>
                    </a:lnTo>
                    <a:lnTo>
                      <a:pt x="90" y="88"/>
                    </a:lnTo>
                    <a:lnTo>
                      <a:pt x="82" y="93"/>
                    </a:lnTo>
                    <a:lnTo>
                      <a:pt x="75" y="97"/>
                    </a:lnTo>
                    <a:lnTo>
                      <a:pt x="67" y="100"/>
                    </a:lnTo>
                    <a:lnTo>
                      <a:pt x="61" y="101"/>
                    </a:lnTo>
                    <a:lnTo>
                      <a:pt x="51" y="100"/>
                    </a:lnTo>
                    <a:lnTo>
                      <a:pt x="45" y="97"/>
                    </a:lnTo>
                    <a:lnTo>
                      <a:pt x="32" y="88"/>
                    </a:lnTo>
                    <a:lnTo>
                      <a:pt x="22" y="75"/>
                    </a:lnTo>
                    <a:lnTo>
                      <a:pt x="20" y="67"/>
                    </a:lnTo>
                    <a:lnTo>
                      <a:pt x="20" y="60"/>
                    </a:lnTo>
                    <a:lnTo>
                      <a:pt x="22" y="43"/>
                    </a:lnTo>
                    <a:lnTo>
                      <a:pt x="32" y="31"/>
                    </a:lnTo>
                    <a:lnTo>
                      <a:pt x="45" y="22"/>
                    </a:lnTo>
                    <a:lnTo>
                      <a:pt x="51" y="19"/>
                    </a:lnTo>
                    <a:lnTo>
                      <a:pt x="61" y="19"/>
                    </a:lnTo>
                    <a:lnTo>
                      <a:pt x="67" y="19"/>
                    </a:lnTo>
                    <a:lnTo>
                      <a:pt x="75" y="22"/>
                    </a:lnTo>
                    <a:lnTo>
                      <a:pt x="82" y="25"/>
                    </a:lnTo>
                    <a:lnTo>
                      <a:pt x="90" y="31"/>
                    </a:lnTo>
                    <a:close/>
                  </a:path>
                </a:pathLst>
              </a:custGeom>
              <a:solidFill>
                <a:srgbClr val="EFF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5" name="Freeform 144"/>
              <p:cNvSpPr>
                <a:spLocks noEditPoints="1"/>
              </p:cNvSpPr>
              <p:nvPr/>
            </p:nvSpPr>
            <p:spPr bwMode="auto">
              <a:xfrm>
                <a:off x="3974" y="1202"/>
                <a:ext cx="16" cy="16"/>
              </a:xfrm>
              <a:custGeom>
                <a:avLst/>
                <a:gdLst>
                  <a:gd name="T0" fmla="*/ 0 w 81"/>
                  <a:gd name="T1" fmla="*/ 0 h 82"/>
                  <a:gd name="T2" fmla="*/ 0 w 81"/>
                  <a:gd name="T3" fmla="*/ 0 h 82"/>
                  <a:gd name="T4" fmla="*/ 0 w 81"/>
                  <a:gd name="T5" fmla="*/ 0 h 82"/>
                  <a:gd name="T6" fmla="*/ 0 w 81"/>
                  <a:gd name="T7" fmla="*/ 0 h 82"/>
                  <a:gd name="T8" fmla="*/ 0 w 81"/>
                  <a:gd name="T9" fmla="*/ 0 h 82"/>
                  <a:gd name="T10" fmla="*/ 0 w 81"/>
                  <a:gd name="T11" fmla="*/ 0 h 82"/>
                  <a:gd name="T12" fmla="*/ 0 w 81"/>
                  <a:gd name="T13" fmla="*/ 0 h 82"/>
                  <a:gd name="T14" fmla="*/ 0 w 81"/>
                  <a:gd name="T15" fmla="*/ 0 h 82"/>
                  <a:gd name="T16" fmla="*/ 0 w 81"/>
                  <a:gd name="T17" fmla="*/ 0 h 82"/>
                  <a:gd name="T18" fmla="*/ 0 w 81"/>
                  <a:gd name="T19" fmla="*/ 0 h 82"/>
                  <a:gd name="T20" fmla="*/ 0 w 81"/>
                  <a:gd name="T21" fmla="*/ 0 h 82"/>
                  <a:gd name="T22" fmla="*/ 0 w 81"/>
                  <a:gd name="T23" fmla="*/ 0 h 82"/>
                  <a:gd name="T24" fmla="*/ 0 w 81"/>
                  <a:gd name="T25" fmla="*/ 0 h 82"/>
                  <a:gd name="T26" fmla="*/ 0 w 81"/>
                  <a:gd name="T27" fmla="*/ 0 h 82"/>
                  <a:gd name="T28" fmla="*/ 0 w 81"/>
                  <a:gd name="T29" fmla="*/ 0 h 82"/>
                  <a:gd name="T30" fmla="*/ 0 w 81"/>
                  <a:gd name="T31" fmla="*/ 0 h 82"/>
                  <a:gd name="T32" fmla="*/ 0 w 81"/>
                  <a:gd name="T33" fmla="*/ 0 h 82"/>
                  <a:gd name="T34" fmla="*/ 0 w 81"/>
                  <a:gd name="T35" fmla="*/ 0 h 82"/>
                  <a:gd name="T36" fmla="*/ 0 w 81"/>
                  <a:gd name="T37" fmla="*/ 0 h 82"/>
                  <a:gd name="T38" fmla="*/ 0 w 81"/>
                  <a:gd name="T39" fmla="*/ 0 h 82"/>
                  <a:gd name="T40" fmla="*/ 0 w 81"/>
                  <a:gd name="T41" fmla="*/ 0 h 82"/>
                  <a:gd name="T42" fmla="*/ 0 w 81"/>
                  <a:gd name="T43" fmla="*/ 0 h 82"/>
                  <a:gd name="T44" fmla="*/ 0 w 81"/>
                  <a:gd name="T45" fmla="*/ 0 h 82"/>
                  <a:gd name="T46" fmla="*/ 0 w 81"/>
                  <a:gd name="T47" fmla="*/ 0 h 82"/>
                  <a:gd name="T48" fmla="*/ 0 w 81"/>
                  <a:gd name="T49" fmla="*/ 0 h 82"/>
                  <a:gd name="T50" fmla="*/ 0 w 81"/>
                  <a:gd name="T51" fmla="*/ 0 h 82"/>
                  <a:gd name="T52" fmla="*/ 0 w 81"/>
                  <a:gd name="T53" fmla="*/ 0 h 82"/>
                  <a:gd name="T54" fmla="*/ 0 w 81"/>
                  <a:gd name="T55" fmla="*/ 0 h 82"/>
                  <a:gd name="T56" fmla="*/ 0 w 81"/>
                  <a:gd name="T57" fmla="*/ 0 h 82"/>
                  <a:gd name="T58" fmla="*/ 0 w 81"/>
                  <a:gd name="T59" fmla="*/ 0 h 82"/>
                  <a:gd name="T60" fmla="*/ 0 w 81"/>
                  <a:gd name="T61" fmla="*/ 0 h 82"/>
                  <a:gd name="T62" fmla="*/ 0 w 81"/>
                  <a:gd name="T63" fmla="*/ 0 h 82"/>
                  <a:gd name="T64" fmla="*/ 0 w 81"/>
                  <a:gd name="T65" fmla="*/ 0 h 82"/>
                  <a:gd name="T66" fmla="*/ 0 w 81"/>
                  <a:gd name="T67" fmla="*/ 0 h 82"/>
                  <a:gd name="T68" fmla="*/ 0 w 81"/>
                  <a:gd name="T69" fmla="*/ 0 h 82"/>
                  <a:gd name="T70" fmla="*/ 0 w 81"/>
                  <a:gd name="T71" fmla="*/ 0 h 82"/>
                  <a:gd name="T72" fmla="*/ 0 w 81"/>
                  <a:gd name="T73" fmla="*/ 0 h 82"/>
                  <a:gd name="T74" fmla="*/ 0 w 81"/>
                  <a:gd name="T75" fmla="*/ 0 h 82"/>
                  <a:gd name="T76" fmla="*/ 0 w 81"/>
                  <a:gd name="T77" fmla="*/ 0 h 82"/>
                  <a:gd name="T78" fmla="*/ 0 w 81"/>
                  <a:gd name="T79" fmla="*/ 0 h 82"/>
                  <a:gd name="T80" fmla="*/ 0 w 81"/>
                  <a:gd name="T81" fmla="*/ 0 h 82"/>
                  <a:gd name="T82" fmla="*/ 0 w 81"/>
                  <a:gd name="T83" fmla="*/ 0 h 82"/>
                  <a:gd name="T84" fmla="*/ 0 w 81"/>
                  <a:gd name="T85" fmla="*/ 0 h 82"/>
                  <a:gd name="T86" fmla="*/ 0 w 81"/>
                  <a:gd name="T87" fmla="*/ 0 h 82"/>
                  <a:gd name="T88" fmla="*/ 0 w 81"/>
                  <a:gd name="T89" fmla="*/ 0 h 82"/>
                  <a:gd name="T90" fmla="*/ 0 w 81"/>
                  <a:gd name="T91" fmla="*/ 0 h 82"/>
                  <a:gd name="T92" fmla="*/ 0 w 81"/>
                  <a:gd name="T93" fmla="*/ 0 h 82"/>
                  <a:gd name="T94" fmla="*/ 0 w 81"/>
                  <a:gd name="T95" fmla="*/ 0 h 82"/>
                  <a:gd name="T96" fmla="*/ 0 w 81"/>
                  <a:gd name="T97" fmla="*/ 0 h 82"/>
                  <a:gd name="T98" fmla="*/ 0 w 81"/>
                  <a:gd name="T99" fmla="*/ 0 h 82"/>
                  <a:gd name="T100" fmla="*/ 0 w 81"/>
                  <a:gd name="T101" fmla="*/ 0 h 82"/>
                  <a:gd name="T102" fmla="*/ 0 w 81"/>
                  <a:gd name="T103" fmla="*/ 0 h 82"/>
                  <a:gd name="T104" fmla="*/ 0 w 81"/>
                  <a:gd name="T105" fmla="*/ 0 h 82"/>
                  <a:gd name="T106" fmla="*/ 0 w 81"/>
                  <a:gd name="T107" fmla="*/ 0 h 82"/>
                  <a:gd name="T108" fmla="*/ 0 w 81"/>
                  <a:gd name="T109" fmla="*/ 0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82"/>
                  <a:gd name="T167" fmla="*/ 81 w 81"/>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82">
                    <a:moveTo>
                      <a:pt x="81" y="41"/>
                    </a:moveTo>
                    <a:lnTo>
                      <a:pt x="80" y="32"/>
                    </a:lnTo>
                    <a:lnTo>
                      <a:pt x="78" y="24"/>
                    </a:lnTo>
                    <a:lnTo>
                      <a:pt x="75" y="17"/>
                    </a:lnTo>
                    <a:lnTo>
                      <a:pt x="70" y="12"/>
                    </a:lnTo>
                    <a:lnTo>
                      <a:pt x="62" y="6"/>
                    </a:lnTo>
                    <a:lnTo>
                      <a:pt x="55" y="3"/>
                    </a:lnTo>
                    <a:lnTo>
                      <a:pt x="47" y="0"/>
                    </a:lnTo>
                    <a:lnTo>
                      <a:pt x="41" y="0"/>
                    </a:lnTo>
                    <a:lnTo>
                      <a:pt x="31" y="0"/>
                    </a:lnTo>
                    <a:lnTo>
                      <a:pt x="25" y="3"/>
                    </a:lnTo>
                    <a:lnTo>
                      <a:pt x="12" y="12"/>
                    </a:lnTo>
                    <a:lnTo>
                      <a:pt x="2" y="24"/>
                    </a:lnTo>
                    <a:lnTo>
                      <a:pt x="0" y="41"/>
                    </a:lnTo>
                    <a:lnTo>
                      <a:pt x="0" y="48"/>
                    </a:lnTo>
                    <a:lnTo>
                      <a:pt x="2" y="56"/>
                    </a:lnTo>
                    <a:lnTo>
                      <a:pt x="12" y="69"/>
                    </a:lnTo>
                    <a:lnTo>
                      <a:pt x="25" y="78"/>
                    </a:lnTo>
                    <a:lnTo>
                      <a:pt x="31" y="81"/>
                    </a:lnTo>
                    <a:lnTo>
                      <a:pt x="41" y="82"/>
                    </a:lnTo>
                    <a:lnTo>
                      <a:pt x="47" y="81"/>
                    </a:lnTo>
                    <a:lnTo>
                      <a:pt x="55" y="78"/>
                    </a:lnTo>
                    <a:lnTo>
                      <a:pt x="62" y="74"/>
                    </a:lnTo>
                    <a:lnTo>
                      <a:pt x="70" y="69"/>
                    </a:lnTo>
                    <a:lnTo>
                      <a:pt x="75" y="63"/>
                    </a:lnTo>
                    <a:lnTo>
                      <a:pt x="78" y="56"/>
                    </a:lnTo>
                    <a:lnTo>
                      <a:pt x="80" y="48"/>
                    </a:lnTo>
                    <a:lnTo>
                      <a:pt x="81" y="41"/>
                    </a:lnTo>
                    <a:close/>
                    <a:moveTo>
                      <a:pt x="62" y="41"/>
                    </a:moveTo>
                    <a:lnTo>
                      <a:pt x="61" y="41"/>
                    </a:lnTo>
                    <a:lnTo>
                      <a:pt x="61" y="42"/>
                    </a:lnTo>
                    <a:lnTo>
                      <a:pt x="61" y="44"/>
                    </a:lnTo>
                    <a:lnTo>
                      <a:pt x="60" y="49"/>
                    </a:lnTo>
                    <a:lnTo>
                      <a:pt x="58" y="51"/>
                    </a:lnTo>
                    <a:lnTo>
                      <a:pt x="55" y="55"/>
                    </a:lnTo>
                    <a:lnTo>
                      <a:pt x="52" y="57"/>
                    </a:lnTo>
                    <a:lnTo>
                      <a:pt x="50" y="58"/>
                    </a:lnTo>
                    <a:lnTo>
                      <a:pt x="49" y="60"/>
                    </a:lnTo>
                    <a:lnTo>
                      <a:pt x="44" y="61"/>
                    </a:lnTo>
                    <a:lnTo>
                      <a:pt x="42" y="61"/>
                    </a:lnTo>
                    <a:lnTo>
                      <a:pt x="41" y="61"/>
                    </a:lnTo>
                    <a:lnTo>
                      <a:pt x="41" y="63"/>
                    </a:lnTo>
                    <a:lnTo>
                      <a:pt x="31" y="60"/>
                    </a:lnTo>
                    <a:lnTo>
                      <a:pt x="26" y="55"/>
                    </a:lnTo>
                    <a:lnTo>
                      <a:pt x="22" y="49"/>
                    </a:lnTo>
                    <a:lnTo>
                      <a:pt x="21" y="41"/>
                    </a:lnTo>
                    <a:lnTo>
                      <a:pt x="22" y="32"/>
                    </a:lnTo>
                    <a:lnTo>
                      <a:pt x="26" y="26"/>
                    </a:lnTo>
                    <a:lnTo>
                      <a:pt x="31" y="23"/>
                    </a:lnTo>
                    <a:lnTo>
                      <a:pt x="41" y="22"/>
                    </a:lnTo>
                    <a:lnTo>
                      <a:pt x="49" y="23"/>
                    </a:lnTo>
                    <a:lnTo>
                      <a:pt x="55" y="26"/>
                    </a:lnTo>
                    <a:lnTo>
                      <a:pt x="60" y="32"/>
                    </a:lnTo>
                    <a:lnTo>
                      <a:pt x="61" y="35"/>
                    </a:lnTo>
                    <a:lnTo>
                      <a:pt x="62" y="41"/>
                    </a:lnTo>
                    <a:close/>
                  </a:path>
                </a:pathLst>
              </a:custGeom>
              <a:solidFill>
                <a:srgbClr val="F7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6" name="Freeform 145"/>
              <p:cNvSpPr>
                <a:spLocks/>
              </p:cNvSpPr>
              <p:nvPr/>
            </p:nvSpPr>
            <p:spPr bwMode="auto">
              <a:xfrm>
                <a:off x="3978" y="1206"/>
                <a:ext cx="8" cy="8"/>
              </a:xfrm>
              <a:custGeom>
                <a:avLst/>
                <a:gdLst>
                  <a:gd name="T0" fmla="*/ 0 w 41"/>
                  <a:gd name="T1" fmla="*/ 0 h 41"/>
                  <a:gd name="T2" fmla="*/ 0 w 41"/>
                  <a:gd name="T3" fmla="*/ 0 h 41"/>
                  <a:gd name="T4" fmla="*/ 0 w 41"/>
                  <a:gd name="T5" fmla="*/ 0 h 41"/>
                  <a:gd name="T6" fmla="*/ 0 w 41"/>
                  <a:gd name="T7" fmla="*/ 0 h 41"/>
                  <a:gd name="T8" fmla="*/ 0 w 41"/>
                  <a:gd name="T9" fmla="*/ 0 h 41"/>
                  <a:gd name="T10" fmla="*/ 0 w 41"/>
                  <a:gd name="T11" fmla="*/ 0 h 41"/>
                  <a:gd name="T12" fmla="*/ 0 w 41"/>
                  <a:gd name="T13" fmla="*/ 0 h 41"/>
                  <a:gd name="T14" fmla="*/ 0 w 41"/>
                  <a:gd name="T15" fmla="*/ 0 h 41"/>
                  <a:gd name="T16" fmla="*/ 0 w 41"/>
                  <a:gd name="T17" fmla="*/ 0 h 41"/>
                  <a:gd name="T18" fmla="*/ 0 w 41"/>
                  <a:gd name="T19" fmla="*/ 0 h 41"/>
                  <a:gd name="T20" fmla="*/ 0 w 41"/>
                  <a:gd name="T21" fmla="*/ 0 h 41"/>
                  <a:gd name="T22" fmla="*/ 0 w 41"/>
                  <a:gd name="T23" fmla="*/ 0 h 41"/>
                  <a:gd name="T24" fmla="*/ 0 w 41"/>
                  <a:gd name="T25" fmla="*/ 0 h 41"/>
                  <a:gd name="T26" fmla="*/ 0 w 41"/>
                  <a:gd name="T27" fmla="*/ 0 h 41"/>
                  <a:gd name="T28" fmla="*/ 0 w 41"/>
                  <a:gd name="T29" fmla="*/ 0 h 41"/>
                  <a:gd name="T30" fmla="*/ 0 w 41"/>
                  <a:gd name="T31" fmla="*/ 0 h 41"/>
                  <a:gd name="T32" fmla="*/ 0 w 41"/>
                  <a:gd name="T33" fmla="*/ 0 h 41"/>
                  <a:gd name="T34" fmla="*/ 0 w 41"/>
                  <a:gd name="T35" fmla="*/ 0 h 41"/>
                  <a:gd name="T36" fmla="*/ 0 w 41"/>
                  <a:gd name="T37" fmla="*/ 0 h 41"/>
                  <a:gd name="T38" fmla="*/ 0 w 41"/>
                  <a:gd name="T39" fmla="*/ 0 h 41"/>
                  <a:gd name="T40" fmla="*/ 0 w 41"/>
                  <a:gd name="T41" fmla="*/ 0 h 41"/>
                  <a:gd name="T42" fmla="*/ 0 w 41"/>
                  <a:gd name="T43" fmla="*/ 0 h 41"/>
                  <a:gd name="T44" fmla="*/ 0 w 41"/>
                  <a:gd name="T45" fmla="*/ 0 h 41"/>
                  <a:gd name="T46" fmla="*/ 0 w 41"/>
                  <a:gd name="T47" fmla="*/ 0 h 41"/>
                  <a:gd name="T48" fmla="*/ 0 w 41"/>
                  <a:gd name="T49" fmla="*/ 0 h 41"/>
                  <a:gd name="T50" fmla="*/ 0 w 41"/>
                  <a:gd name="T51" fmla="*/ 0 h 41"/>
                  <a:gd name="T52" fmla="*/ 0 w 41"/>
                  <a:gd name="T53" fmla="*/ 0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
                  <a:gd name="T82" fmla="*/ 0 h 41"/>
                  <a:gd name="T83" fmla="*/ 41 w 41"/>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 h="41">
                    <a:moveTo>
                      <a:pt x="34" y="33"/>
                    </a:moveTo>
                    <a:lnTo>
                      <a:pt x="37" y="29"/>
                    </a:lnTo>
                    <a:lnTo>
                      <a:pt x="39" y="27"/>
                    </a:lnTo>
                    <a:lnTo>
                      <a:pt x="40" y="22"/>
                    </a:lnTo>
                    <a:lnTo>
                      <a:pt x="40" y="20"/>
                    </a:lnTo>
                    <a:lnTo>
                      <a:pt x="40" y="19"/>
                    </a:lnTo>
                    <a:lnTo>
                      <a:pt x="41" y="19"/>
                    </a:lnTo>
                    <a:lnTo>
                      <a:pt x="40" y="13"/>
                    </a:lnTo>
                    <a:lnTo>
                      <a:pt x="39" y="10"/>
                    </a:lnTo>
                    <a:lnTo>
                      <a:pt x="34" y="4"/>
                    </a:lnTo>
                    <a:lnTo>
                      <a:pt x="28" y="1"/>
                    </a:lnTo>
                    <a:lnTo>
                      <a:pt x="20" y="0"/>
                    </a:lnTo>
                    <a:lnTo>
                      <a:pt x="10" y="1"/>
                    </a:lnTo>
                    <a:lnTo>
                      <a:pt x="5" y="4"/>
                    </a:lnTo>
                    <a:lnTo>
                      <a:pt x="1" y="10"/>
                    </a:lnTo>
                    <a:lnTo>
                      <a:pt x="0" y="19"/>
                    </a:lnTo>
                    <a:lnTo>
                      <a:pt x="1" y="27"/>
                    </a:lnTo>
                    <a:lnTo>
                      <a:pt x="5" y="33"/>
                    </a:lnTo>
                    <a:lnTo>
                      <a:pt x="10" y="38"/>
                    </a:lnTo>
                    <a:lnTo>
                      <a:pt x="20" y="41"/>
                    </a:lnTo>
                    <a:lnTo>
                      <a:pt x="20" y="39"/>
                    </a:lnTo>
                    <a:lnTo>
                      <a:pt x="21" y="39"/>
                    </a:lnTo>
                    <a:lnTo>
                      <a:pt x="23" y="39"/>
                    </a:lnTo>
                    <a:lnTo>
                      <a:pt x="28" y="38"/>
                    </a:lnTo>
                    <a:lnTo>
                      <a:pt x="29" y="36"/>
                    </a:lnTo>
                    <a:lnTo>
                      <a:pt x="31" y="35"/>
                    </a:lnTo>
                    <a:lnTo>
                      <a:pt x="34"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7" name="Freeform 146"/>
              <p:cNvSpPr>
                <a:spLocks/>
              </p:cNvSpPr>
              <p:nvPr/>
            </p:nvSpPr>
            <p:spPr bwMode="auto">
              <a:xfrm>
                <a:off x="4107" y="1242"/>
                <a:ext cx="107" cy="131"/>
              </a:xfrm>
              <a:custGeom>
                <a:avLst/>
                <a:gdLst>
                  <a:gd name="T0" fmla="*/ 1 w 531"/>
                  <a:gd name="T1" fmla="*/ 0 h 652"/>
                  <a:gd name="T2" fmla="*/ 1 w 531"/>
                  <a:gd name="T3" fmla="*/ 0 h 652"/>
                  <a:gd name="T4" fmla="*/ 1 w 531"/>
                  <a:gd name="T5" fmla="*/ 0 h 652"/>
                  <a:gd name="T6" fmla="*/ 1 w 531"/>
                  <a:gd name="T7" fmla="*/ 0 h 652"/>
                  <a:gd name="T8" fmla="*/ 1 w 531"/>
                  <a:gd name="T9" fmla="*/ 0 h 652"/>
                  <a:gd name="T10" fmla="*/ 1 w 531"/>
                  <a:gd name="T11" fmla="*/ 0 h 652"/>
                  <a:gd name="T12" fmla="*/ 1 w 531"/>
                  <a:gd name="T13" fmla="*/ 1 h 652"/>
                  <a:gd name="T14" fmla="*/ 1 w 531"/>
                  <a:gd name="T15" fmla="*/ 1 h 652"/>
                  <a:gd name="T16" fmla="*/ 1 w 531"/>
                  <a:gd name="T17" fmla="*/ 1 h 652"/>
                  <a:gd name="T18" fmla="*/ 1 w 531"/>
                  <a:gd name="T19" fmla="*/ 1 h 652"/>
                  <a:gd name="T20" fmla="*/ 1 w 531"/>
                  <a:gd name="T21" fmla="*/ 1 h 652"/>
                  <a:gd name="T22" fmla="*/ 1 w 531"/>
                  <a:gd name="T23" fmla="*/ 1 h 652"/>
                  <a:gd name="T24" fmla="*/ 1 w 531"/>
                  <a:gd name="T25" fmla="*/ 1 h 652"/>
                  <a:gd name="T26" fmla="*/ 1 w 531"/>
                  <a:gd name="T27" fmla="*/ 1 h 652"/>
                  <a:gd name="T28" fmla="*/ 1 w 531"/>
                  <a:gd name="T29" fmla="*/ 1 h 652"/>
                  <a:gd name="T30" fmla="*/ 0 w 531"/>
                  <a:gd name="T31" fmla="*/ 1 h 652"/>
                  <a:gd name="T32" fmla="*/ 0 w 531"/>
                  <a:gd name="T33" fmla="*/ 1 h 652"/>
                  <a:gd name="T34" fmla="*/ 0 w 531"/>
                  <a:gd name="T35" fmla="*/ 1 h 652"/>
                  <a:gd name="T36" fmla="*/ 0 w 531"/>
                  <a:gd name="T37" fmla="*/ 1 h 652"/>
                  <a:gd name="T38" fmla="*/ 0 w 531"/>
                  <a:gd name="T39" fmla="*/ 1 h 652"/>
                  <a:gd name="T40" fmla="*/ 0 w 531"/>
                  <a:gd name="T41" fmla="*/ 1 h 652"/>
                  <a:gd name="T42" fmla="*/ 0 w 531"/>
                  <a:gd name="T43" fmla="*/ 1 h 652"/>
                  <a:gd name="T44" fmla="*/ 0 w 531"/>
                  <a:gd name="T45" fmla="*/ 1 h 652"/>
                  <a:gd name="T46" fmla="*/ 0 w 531"/>
                  <a:gd name="T47" fmla="*/ 1 h 652"/>
                  <a:gd name="T48" fmla="*/ 0 w 531"/>
                  <a:gd name="T49" fmla="*/ 1 h 652"/>
                  <a:gd name="T50" fmla="*/ 0 w 531"/>
                  <a:gd name="T51" fmla="*/ 1 h 652"/>
                  <a:gd name="T52" fmla="*/ 1 w 531"/>
                  <a:gd name="T53" fmla="*/ 1 h 652"/>
                  <a:gd name="T54" fmla="*/ 1 w 531"/>
                  <a:gd name="T55" fmla="*/ 1 h 652"/>
                  <a:gd name="T56" fmla="*/ 1 w 531"/>
                  <a:gd name="T57" fmla="*/ 1 h 652"/>
                  <a:gd name="T58" fmla="*/ 1 w 531"/>
                  <a:gd name="T59" fmla="*/ 1 h 652"/>
                  <a:gd name="T60" fmla="*/ 1 w 531"/>
                  <a:gd name="T61" fmla="*/ 1 h 652"/>
                  <a:gd name="T62" fmla="*/ 1 w 531"/>
                  <a:gd name="T63" fmla="*/ 1 h 652"/>
                  <a:gd name="T64" fmla="*/ 1 w 531"/>
                  <a:gd name="T65" fmla="*/ 1 h 652"/>
                  <a:gd name="T66" fmla="*/ 1 w 531"/>
                  <a:gd name="T67" fmla="*/ 1 h 652"/>
                  <a:gd name="T68" fmla="*/ 1 w 531"/>
                  <a:gd name="T69" fmla="*/ 1 h 652"/>
                  <a:gd name="T70" fmla="*/ 1 w 531"/>
                  <a:gd name="T71" fmla="*/ 0 h 652"/>
                  <a:gd name="T72" fmla="*/ 1 w 531"/>
                  <a:gd name="T73" fmla="*/ 0 h 652"/>
                  <a:gd name="T74" fmla="*/ 1 w 531"/>
                  <a:gd name="T75" fmla="*/ 0 h 652"/>
                  <a:gd name="T76" fmla="*/ 1 w 531"/>
                  <a:gd name="T77" fmla="*/ 0 h 652"/>
                  <a:gd name="T78" fmla="*/ 1 w 531"/>
                  <a:gd name="T79" fmla="*/ 0 h 6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1"/>
                  <a:gd name="T121" fmla="*/ 0 h 652"/>
                  <a:gd name="T122" fmla="*/ 531 w 531"/>
                  <a:gd name="T123" fmla="*/ 652 h 6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1" h="652">
                    <a:moveTo>
                      <a:pt x="400" y="2"/>
                    </a:moveTo>
                    <a:lnTo>
                      <a:pt x="361" y="0"/>
                    </a:lnTo>
                    <a:lnTo>
                      <a:pt x="384" y="18"/>
                    </a:lnTo>
                    <a:lnTo>
                      <a:pt x="409" y="41"/>
                    </a:lnTo>
                    <a:lnTo>
                      <a:pt x="431" y="66"/>
                    </a:lnTo>
                    <a:lnTo>
                      <a:pt x="453" y="93"/>
                    </a:lnTo>
                    <a:lnTo>
                      <a:pt x="470" y="121"/>
                    </a:lnTo>
                    <a:lnTo>
                      <a:pt x="486" y="152"/>
                    </a:lnTo>
                    <a:lnTo>
                      <a:pt x="496" y="183"/>
                    </a:lnTo>
                    <a:lnTo>
                      <a:pt x="505" y="216"/>
                    </a:lnTo>
                    <a:lnTo>
                      <a:pt x="510" y="250"/>
                    </a:lnTo>
                    <a:lnTo>
                      <a:pt x="512" y="286"/>
                    </a:lnTo>
                    <a:lnTo>
                      <a:pt x="510" y="320"/>
                    </a:lnTo>
                    <a:lnTo>
                      <a:pt x="505" y="354"/>
                    </a:lnTo>
                    <a:lnTo>
                      <a:pt x="501" y="370"/>
                    </a:lnTo>
                    <a:lnTo>
                      <a:pt x="496" y="387"/>
                    </a:lnTo>
                    <a:lnTo>
                      <a:pt x="486" y="419"/>
                    </a:lnTo>
                    <a:lnTo>
                      <a:pt x="470" y="448"/>
                    </a:lnTo>
                    <a:lnTo>
                      <a:pt x="461" y="462"/>
                    </a:lnTo>
                    <a:lnTo>
                      <a:pt x="456" y="468"/>
                    </a:lnTo>
                    <a:lnTo>
                      <a:pt x="454" y="472"/>
                    </a:lnTo>
                    <a:lnTo>
                      <a:pt x="453" y="476"/>
                    </a:lnTo>
                    <a:lnTo>
                      <a:pt x="431" y="504"/>
                    </a:lnTo>
                    <a:lnTo>
                      <a:pt x="409" y="531"/>
                    </a:lnTo>
                    <a:lnTo>
                      <a:pt x="382" y="553"/>
                    </a:lnTo>
                    <a:lnTo>
                      <a:pt x="354" y="575"/>
                    </a:lnTo>
                    <a:lnTo>
                      <a:pt x="350" y="576"/>
                    </a:lnTo>
                    <a:lnTo>
                      <a:pt x="346" y="578"/>
                    </a:lnTo>
                    <a:lnTo>
                      <a:pt x="340" y="583"/>
                    </a:lnTo>
                    <a:lnTo>
                      <a:pt x="326" y="592"/>
                    </a:lnTo>
                    <a:lnTo>
                      <a:pt x="296" y="608"/>
                    </a:lnTo>
                    <a:lnTo>
                      <a:pt x="265" y="618"/>
                    </a:lnTo>
                    <a:lnTo>
                      <a:pt x="248" y="623"/>
                    </a:lnTo>
                    <a:lnTo>
                      <a:pt x="232" y="627"/>
                    </a:lnTo>
                    <a:lnTo>
                      <a:pt x="198" y="632"/>
                    </a:lnTo>
                    <a:lnTo>
                      <a:pt x="164" y="634"/>
                    </a:lnTo>
                    <a:lnTo>
                      <a:pt x="141" y="633"/>
                    </a:lnTo>
                    <a:lnTo>
                      <a:pt x="119" y="631"/>
                    </a:lnTo>
                    <a:lnTo>
                      <a:pt x="77" y="624"/>
                    </a:lnTo>
                    <a:lnTo>
                      <a:pt x="38" y="610"/>
                    </a:lnTo>
                    <a:lnTo>
                      <a:pt x="18" y="602"/>
                    </a:lnTo>
                    <a:lnTo>
                      <a:pt x="0" y="593"/>
                    </a:lnTo>
                    <a:lnTo>
                      <a:pt x="22" y="626"/>
                    </a:lnTo>
                    <a:lnTo>
                      <a:pt x="54" y="636"/>
                    </a:lnTo>
                    <a:lnTo>
                      <a:pt x="89" y="645"/>
                    </a:lnTo>
                    <a:lnTo>
                      <a:pt x="125" y="650"/>
                    </a:lnTo>
                    <a:lnTo>
                      <a:pt x="164" y="652"/>
                    </a:lnTo>
                    <a:lnTo>
                      <a:pt x="200" y="650"/>
                    </a:lnTo>
                    <a:lnTo>
                      <a:pt x="217" y="648"/>
                    </a:lnTo>
                    <a:lnTo>
                      <a:pt x="235" y="645"/>
                    </a:lnTo>
                    <a:lnTo>
                      <a:pt x="269" y="636"/>
                    </a:lnTo>
                    <a:lnTo>
                      <a:pt x="303" y="625"/>
                    </a:lnTo>
                    <a:lnTo>
                      <a:pt x="335" y="609"/>
                    </a:lnTo>
                    <a:lnTo>
                      <a:pt x="350" y="600"/>
                    </a:lnTo>
                    <a:lnTo>
                      <a:pt x="366" y="591"/>
                    </a:lnTo>
                    <a:lnTo>
                      <a:pt x="395" y="568"/>
                    </a:lnTo>
                    <a:lnTo>
                      <a:pt x="409" y="556"/>
                    </a:lnTo>
                    <a:lnTo>
                      <a:pt x="424" y="544"/>
                    </a:lnTo>
                    <a:lnTo>
                      <a:pt x="435" y="530"/>
                    </a:lnTo>
                    <a:lnTo>
                      <a:pt x="447" y="516"/>
                    </a:lnTo>
                    <a:lnTo>
                      <a:pt x="470" y="487"/>
                    </a:lnTo>
                    <a:lnTo>
                      <a:pt x="479" y="471"/>
                    </a:lnTo>
                    <a:lnTo>
                      <a:pt x="488" y="456"/>
                    </a:lnTo>
                    <a:lnTo>
                      <a:pt x="496" y="440"/>
                    </a:lnTo>
                    <a:lnTo>
                      <a:pt x="497" y="436"/>
                    </a:lnTo>
                    <a:lnTo>
                      <a:pt x="500" y="432"/>
                    </a:lnTo>
                    <a:lnTo>
                      <a:pt x="504" y="425"/>
                    </a:lnTo>
                    <a:lnTo>
                      <a:pt x="515" y="391"/>
                    </a:lnTo>
                    <a:lnTo>
                      <a:pt x="525" y="357"/>
                    </a:lnTo>
                    <a:lnTo>
                      <a:pt x="527" y="339"/>
                    </a:lnTo>
                    <a:lnTo>
                      <a:pt x="529" y="322"/>
                    </a:lnTo>
                    <a:lnTo>
                      <a:pt x="531" y="286"/>
                    </a:lnTo>
                    <a:lnTo>
                      <a:pt x="529" y="247"/>
                    </a:lnTo>
                    <a:lnTo>
                      <a:pt x="525" y="212"/>
                    </a:lnTo>
                    <a:lnTo>
                      <a:pt x="515" y="177"/>
                    </a:lnTo>
                    <a:lnTo>
                      <a:pt x="504" y="144"/>
                    </a:lnTo>
                    <a:lnTo>
                      <a:pt x="488" y="111"/>
                    </a:lnTo>
                    <a:lnTo>
                      <a:pt x="470" y="82"/>
                    </a:lnTo>
                    <a:lnTo>
                      <a:pt x="447" y="52"/>
                    </a:lnTo>
                    <a:lnTo>
                      <a:pt x="424" y="26"/>
                    </a:lnTo>
                    <a:lnTo>
                      <a:pt x="400" y="2"/>
                    </a:lnTo>
                    <a:close/>
                  </a:path>
                </a:pathLst>
              </a:custGeom>
              <a:solidFill>
                <a:srgbClr val="FF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8" name="Freeform 147"/>
              <p:cNvSpPr>
                <a:spLocks/>
              </p:cNvSpPr>
              <p:nvPr/>
            </p:nvSpPr>
            <p:spPr bwMode="auto">
              <a:xfrm>
                <a:off x="4104" y="1242"/>
                <a:ext cx="106" cy="127"/>
              </a:xfrm>
              <a:custGeom>
                <a:avLst/>
                <a:gdLst>
                  <a:gd name="T0" fmla="*/ 1 w 531"/>
                  <a:gd name="T1" fmla="*/ 0 h 634"/>
                  <a:gd name="T2" fmla="*/ 1 w 531"/>
                  <a:gd name="T3" fmla="*/ 0 h 634"/>
                  <a:gd name="T4" fmla="*/ 1 w 531"/>
                  <a:gd name="T5" fmla="*/ 0 h 634"/>
                  <a:gd name="T6" fmla="*/ 1 w 531"/>
                  <a:gd name="T7" fmla="*/ 0 h 634"/>
                  <a:gd name="T8" fmla="*/ 1 w 531"/>
                  <a:gd name="T9" fmla="*/ 0 h 634"/>
                  <a:gd name="T10" fmla="*/ 1 w 531"/>
                  <a:gd name="T11" fmla="*/ 0 h 634"/>
                  <a:gd name="T12" fmla="*/ 1 w 531"/>
                  <a:gd name="T13" fmla="*/ 0 h 634"/>
                  <a:gd name="T14" fmla="*/ 1 w 531"/>
                  <a:gd name="T15" fmla="*/ 0 h 634"/>
                  <a:gd name="T16" fmla="*/ 1 w 531"/>
                  <a:gd name="T17" fmla="*/ 1 h 634"/>
                  <a:gd name="T18" fmla="*/ 1 w 531"/>
                  <a:gd name="T19" fmla="*/ 1 h 634"/>
                  <a:gd name="T20" fmla="*/ 1 w 531"/>
                  <a:gd name="T21" fmla="*/ 1 h 634"/>
                  <a:gd name="T22" fmla="*/ 1 w 531"/>
                  <a:gd name="T23" fmla="*/ 1 h 634"/>
                  <a:gd name="T24" fmla="*/ 1 w 531"/>
                  <a:gd name="T25" fmla="*/ 1 h 634"/>
                  <a:gd name="T26" fmla="*/ 1 w 531"/>
                  <a:gd name="T27" fmla="*/ 1 h 634"/>
                  <a:gd name="T28" fmla="*/ 1 w 531"/>
                  <a:gd name="T29" fmla="*/ 1 h 634"/>
                  <a:gd name="T30" fmla="*/ 1 w 531"/>
                  <a:gd name="T31" fmla="*/ 1 h 634"/>
                  <a:gd name="T32" fmla="*/ 1 w 531"/>
                  <a:gd name="T33" fmla="*/ 1 h 634"/>
                  <a:gd name="T34" fmla="*/ 1 w 531"/>
                  <a:gd name="T35" fmla="*/ 1 h 634"/>
                  <a:gd name="T36" fmla="*/ 0 w 531"/>
                  <a:gd name="T37" fmla="*/ 1 h 634"/>
                  <a:gd name="T38" fmla="*/ 0 w 531"/>
                  <a:gd name="T39" fmla="*/ 1 h 634"/>
                  <a:gd name="T40" fmla="*/ 0 w 531"/>
                  <a:gd name="T41" fmla="*/ 1 h 634"/>
                  <a:gd name="T42" fmla="*/ 0 w 531"/>
                  <a:gd name="T43" fmla="*/ 1 h 634"/>
                  <a:gd name="T44" fmla="*/ 0 w 531"/>
                  <a:gd name="T45" fmla="*/ 1 h 634"/>
                  <a:gd name="T46" fmla="*/ 0 w 531"/>
                  <a:gd name="T47" fmla="*/ 1 h 634"/>
                  <a:gd name="T48" fmla="*/ 0 w 531"/>
                  <a:gd name="T49" fmla="*/ 1 h 634"/>
                  <a:gd name="T50" fmla="*/ 0 w 531"/>
                  <a:gd name="T51" fmla="*/ 1 h 634"/>
                  <a:gd name="T52" fmla="*/ 0 w 531"/>
                  <a:gd name="T53" fmla="*/ 1 h 634"/>
                  <a:gd name="T54" fmla="*/ 0 w 531"/>
                  <a:gd name="T55" fmla="*/ 1 h 634"/>
                  <a:gd name="T56" fmla="*/ 0 w 531"/>
                  <a:gd name="T57" fmla="*/ 1 h 634"/>
                  <a:gd name="T58" fmla="*/ 0 w 531"/>
                  <a:gd name="T59" fmla="*/ 1 h 634"/>
                  <a:gd name="T60" fmla="*/ 0 w 531"/>
                  <a:gd name="T61" fmla="*/ 1 h 634"/>
                  <a:gd name="T62" fmla="*/ 0 w 531"/>
                  <a:gd name="T63" fmla="*/ 1 h 634"/>
                  <a:gd name="T64" fmla="*/ 1 w 531"/>
                  <a:gd name="T65" fmla="*/ 1 h 634"/>
                  <a:gd name="T66" fmla="*/ 1 w 531"/>
                  <a:gd name="T67" fmla="*/ 1 h 634"/>
                  <a:gd name="T68" fmla="*/ 1 w 531"/>
                  <a:gd name="T69" fmla="*/ 1 h 634"/>
                  <a:gd name="T70" fmla="*/ 1 w 531"/>
                  <a:gd name="T71" fmla="*/ 1 h 634"/>
                  <a:gd name="T72" fmla="*/ 1 w 531"/>
                  <a:gd name="T73" fmla="*/ 1 h 634"/>
                  <a:gd name="T74" fmla="*/ 1 w 531"/>
                  <a:gd name="T75" fmla="*/ 1 h 634"/>
                  <a:gd name="T76" fmla="*/ 1 w 531"/>
                  <a:gd name="T77" fmla="*/ 1 h 634"/>
                  <a:gd name="T78" fmla="*/ 1 w 531"/>
                  <a:gd name="T79" fmla="*/ 1 h 634"/>
                  <a:gd name="T80" fmla="*/ 1 w 531"/>
                  <a:gd name="T81" fmla="*/ 1 h 634"/>
                  <a:gd name="T82" fmla="*/ 1 w 531"/>
                  <a:gd name="T83" fmla="*/ 0 h 634"/>
                  <a:gd name="T84" fmla="*/ 1 w 531"/>
                  <a:gd name="T85" fmla="*/ 0 h 634"/>
                  <a:gd name="T86" fmla="*/ 1 w 531"/>
                  <a:gd name="T87" fmla="*/ 0 h 634"/>
                  <a:gd name="T88" fmla="*/ 1 w 531"/>
                  <a:gd name="T89" fmla="*/ 0 h 634"/>
                  <a:gd name="T90" fmla="*/ 1 w 531"/>
                  <a:gd name="T91" fmla="*/ 0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1"/>
                  <a:gd name="T139" fmla="*/ 0 h 634"/>
                  <a:gd name="T140" fmla="*/ 531 w 531"/>
                  <a:gd name="T141" fmla="*/ 634 h 6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1" h="634">
                    <a:moveTo>
                      <a:pt x="428" y="41"/>
                    </a:moveTo>
                    <a:lnTo>
                      <a:pt x="403" y="18"/>
                    </a:lnTo>
                    <a:lnTo>
                      <a:pt x="380" y="0"/>
                    </a:lnTo>
                    <a:lnTo>
                      <a:pt x="365" y="0"/>
                    </a:lnTo>
                    <a:lnTo>
                      <a:pt x="353" y="0"/>
                    </a:lnTo>
                    <a:lnTo>
                      <a:pt x="344" y="2"/>
                    </a:lnTo>
                    <a:lnTo>
                      <a:pt x="361" y="12"/>
                    </a:lnTo>
                    <a:lnTo>
                      <a:pt x="379" y="24"/>
                    </a:lnTo>
                    <a:lnTo>
                      <a:pt x="413" y="55"/>
                    </a:lnTo>
                    <a:lnTo>
                      <a:pt x="435" y="78"/>
                    </a:lnTo>
                    <a:lnTo>
                      <a:pt x="454" y="104"/>
                    </a:lnTo>
                    <a:lnTo>
                      <a:pt x="470" y="131"/>
                    </a:lnTo>
                    <a:lnTo>
                      <a:pt x="484" y="160"/>
                    </a:lnTo>
                    <a:lnTo>
                      <a:pt x="495" y="188"/>
                    </a:lnTo>
                    <a:lnTo>
                      <a:pt x="503" y="220"/>
                    </a:lnTo>
                    <a:lnTo>
                      <a:pt x="507" y="252"/>
                    </a:lnTo>
                    <a:lnTo>
                      <a:pt x="509" y="286"/>
                    </a:lnTo>
                    <a:lnTo>
                      <a:pt x="507" y="318"/>
                    </a:lnTo>
                    <a:lnTo>
                      <a:pt x="503" y="349"/>
                    </a:lnTo>
                    <a:lnTo>
                      <a:pt x="498" y="364"/>
                    </a:lnTo>
                    <a:lnTo>
                      <a:pt x="495" y="380"/>
                    </a:lnTo>
                    <a:lnTo>
                      <a:pt x="484" y="409"/>
                    </a:lnTo>
                    <a:lnTo>
                      <a:pt x="470" y="437"/>
                    </a:lnTo>
                    <a:lnTo>
                      <a:pt x="454" y="464"/>
                    </a:lnTo>
                    <a:lnTo>
                      <a:pt x="450" y="466"/>
                    </a:lnTo>
                    <a:lnTo>
                      <a:pt x="448" y="470"/>
                    </a:lnTo>
                    <a:lnTo>
                      <a:pt x="444" y="476"/>
                    </a:lnTo>
                    <a:lnTo>
                      <a:pt x="435" y="490"/>
                    </a:lnTo>
                    <a:lnTo>
                      <a:pt x="423" y="502"/>
                    </a:lnTo>
                    <a:lnTo>
                      <a:pt x="413" y="516"/>
                    </a:lnTo>
                    <a:lnTo>
                      <a:pt x="388" y="538"/>
                    </a:lnTo>
                    <a:lnTo>
                      <a:pt x="374" y="547"/>
                    </a:lnTo>
                    <a:lnTo>
                      <a:pt x="368" y="551"/>
                    </a:lnTo>
                    <a:lnTo>
                      <a:pt x="364" y="553"/>
                    </a:lnTo>
                    <a:lnTo>
                      <a:pt x="362" y="557"/>
                    </a:lnTo>
                    <a:lnTo>
                      <a:pt x="335" y="573"/>
                    </a:lnTo>
                    <a:lnTo>
                      <a:pt x="307" y="587"/>
                    </a:lnTo>
                    <a:lnTo>
                      <a:pt x="292" y="592"/>
                    </a:lnTo>
                    <a:lnTo>
                      <a:pt x="284" y="594"/>
                    </a:lnTo>
                    <a:lnTo>
                      <a:pt x="277" y="598"/>
                    </a:lnTo>
                    <a:lnTo>
                      <a:pt x="261" y="601"/>
                    </a:lnTo>
                    <a:lnTo>
                      <a:pt x="246" y="606"/>
                    </a:lnTo>
                    <a:lnTo>
                      <a:pt x="214" y="610"/>
                    </a:lnTo>
                    <a:lnTo>
                      <a:pt x="183" y="612"/>
                    </a:lnTo>
                    <a:lnTo>
                      <a:pt x="157" y="611"/>
                    </a:lnTo>
                    <a:lnTo>
                      <a:pt x="132" y="608"/>
                    </a:lnTo>
                    <a:lnTo>
                      <a:pt x="108" y="603"/>
                    </a:lnTo>
                    <a:lnTo>
                      <a:pt x="85" y="598"/>
                    </a:lnTo>
                    <a:lnTo>
                      <a:pt x="62" y="590"/>
                    </a:lnTo>
                    <a:lnTo>
                      <a:pt x="41" y="581"/>
                    </a:lnTo>
                    <a:lnTo>
                      <a:pt x="19" y="569"/>
                    </a:lnTo>
                    <a:lnTo>
                      <a:pt x="0" y="557"/>
                    </a:lnTo>
                    <a:lnTo>
                      <a:pt x="8" y="575"/>
                    </a:lnTo>
                    <a:lnTo>
                      <a:pt x="19" y="593"/>
                    </a:lnTo>
                    <a:lnTo>
                      <a:pt x="37" y="602"/>
                    </a:lnTo>
                    <a:lnTo>
                      <a:pt x="57" y="610"/>
                    </a:lnTo>
                    <a:lnTo>
                      <a:pt x="96" y="624"/>
                    </a:lnTo>
                    <a:lnTo>
                      <a:pt x="138" y="631"/>
                    </a:lnTo>
                    <a:lnTo>
                      <a:pt x="160" y="633"/>
                    </a:lnTo>
                    <a:lnTo>
                      <a:pt x="183" y="634"/>
                    </a:lnTo>
                    <a:lnTo>
                      <a:pt x="217" y="632"/>
                    </a:lnTo>
                    <a:lnTo>
                      <a:pt x="251" y="627"/>
                    </a:lnTo>
                    <a:lnTo>
                      <a:pt x="267" y="623"/>
                    </a:lnTo>
                    <a:lnTo>
                      <a:pt x="284" y="618"/>
                    </a:lnTo>
                    <a:lnTo>
                      <a:pt x="315" y="608"/>
                    </a:lnTo>
                    <a:lnTo>
                      <a:pt x="345" y="592"/>
                    </a:lnTo>
                    <a:lnTo>
                      <a:pt x="359" y="583"/>
                    </a:lnTo>
                    <a:lnTo>
                      <a:pt x="365" y="578"/>
                    </a:lnTo>
                    <a:lnTo>
                      <a:pt x="369" y="576"/>
                    </a:lnTo>
                    <a:lnTo>
                      <a:pt x="373" y="575"/>
                    </a:lnTo>
                    <a:lnTo>
                      <a:pt x="401" y="553"/>
                    </a:lnTo>
                    <a:lnTo>
                      <a:pt x="428" y="531"/>
                    </a:lnTo>
                    <a:lnTo>
                      <a:pt x="450" y="504"/>
                    </a:lnTo>
                    <a:lnTo>
                      <a:pt x="472" y="476"/>
                    </a:lnTo>
                    <a:lnTo>
                      <a:pt x="473" y="472"/>
                    </a:lnTo>
                    <a:lnTo>
                      <a:pt x="475" y="468"/>
                    </a:lnTo>
                    <a:lnTo>
                      <a:pt x="480" y="462"/>
                    </a:lnTo>
                    <a:lnTo>
                      <a:pt x="489" y="448"/>
                    </a:lnTo>
                    <a:lnTo>
                      <a:pt x="505" y="419"/>
                    </a:lnTo>
                    <a:lnTo>
                      <a:pt x="515" y="387"/>
                    </a:lnTo>
                    <a:lnTo>
                      <a:pt x="520" y="370"/>
                    </a:lnTo>
                    <a:lnTo>
                      <a:pt x="524" y="354"/>
                    </a:lnTo>
                    <a:lnTo>
                      <a:pt x="529" y="320"/>
                    </a:lnTo>
                    <a:lnTo>
                      <a:pt x="531" y="286"/>
                    </a:lnTo>
                    <a:lnTo>
                      <a:pt x="529" y="250"/>
                    </a:lnTo>
                    <a:lnTo>
                      <a:pt x="524" y="216"/>
                    </a:lnTo>
                    <a:lnTo>
                      <a:pt x="515" y="183"/>
                    </a:lnTo>
                    <a:lnTo>
                      <a:pt x="505" y="152"/>
                    </a:lnTo>
                    <a:lnTo>
                      <a:pt x="489" y="121"/>
                    </a:lnTo>
                    <a:lnTo>
                      <a:pt x="472" y="93"/>
                    </a:lnTo>
                    <a:lnTo>
                      <a:pt x="450" y="66"/>
                    </a:lnTo>
                    <a:lnTo>
                      <a:pt x="428" y="41"/>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9" name="Freeform 148"/>
              <p:cNvSpPr>
                <a:spLocks/>
              </p:cNvSpPr>
              <p:nvPr/>
            </p:nvSpPr>
            <p:spPr bwMode="auto">
              <a:xfrm>
                <a:off x="4112" y="1243"/>
                <a:ext cx="106" cy="134"/>
              </a:xfrm>
              <a:custGeom>
                <a:avLst/>
                <a:gdLst>
                  <a:gd name="T0" fmla="*/ 1 w 531"/>
                  <a:gd name="T1" fmla="*/ 0 h 673"/>
                  <a:gd name="T2" fmla="*/ 1 w 531"/>
                  <a:gd name="T3" fmla="*/ 0 h 673"/>
                  <a:gd name="T4" fmla="*/ 1 w 531"/>
                  <a:gd name="T5" fmla="*/ 0 h 673"/>
                  <a:gd name="T6" fmla="*/ 1 w 531"/>
                  <a:gd name="T7" fmla="*/ 0 h 673"/>
                  <a:gd name="T8" fmla="*/ 1 w 531"/>
                  <a:gd name="T9" fmla="*/ 0 h 673"/>
                  <a:gd name="T10" fmla="*/ 1 w 531"/>
                  <a:gd name="T11" fmla="*/ 1 h 673"/>
                  <a:gd name="T12" fmla="*/ 1 w 531"/>
                  <a:gd name="T13" fmla="*/ 1 h 673"/>
                  <a:gd name="T14" fmla="*/ 1 w 531"/>
                  <a:gd name="T15" fmla="*/ 1 h 673"/>
                  <a:gd name="T16" fmla="*/ 1 w 531"/>
                  <a:gd name="T17" fmla="*/ 1 h 673"/>
                  <a:gd name="T18" fmla="*/ 1 w 531"/>
                  <a:gd name="T19" fmla="*/ 1 h 673"/>
                  <a:gd name="T20" fmla="*/ 1 w 531"/>
                  <a:gd name="T21" fmla="*/ 1 h 673"/>
                  <a:gd name="T22" fmla="*/ 1 w 531"/>
                  <a:gd name="T23" fmla="*/ 1 h 673"/>
                  <a:gd name="T24" fmla="*/ 1 w 531"/>
                  <a:gd name="T25" fmla="*/ 1 h 673"/>
                  <a:gd name="T26" fmla="*/ 1 w 531"/>
                  <a:gd name="T27" fmla="*/ 1 h 673"/>
                  <a:gd name="T28" fmla="*/ 0 w 531"/>
                  <a:gd name="T29" fmla="*/ 1 h 673"/>
                  <a:gd name="T30" fmla="*/ 0 w 531"/>
                  <a:gd name="T31" fmla="*/ 1 h 673"/>
                  <a:gd name="T32" fmla="*/ 0 w 531"/>
                  <a:gd name="T33" fmla="*/ 1 h 673"/>
                  <a:gd name="T34" fmla="*/ 0 w 531"/>
                  <a:gd name="T35" fmla="*/ 1 h 673"/>
                  <a:gd name="T36" fmla="*/ 0 w 531"/>
                  <a:gd name="T37" fmla="*/ 1 h 673"/>
                  <a:gd name="T38" fmla="*/ 0 w 531"/>
                  <a:gd name="T39" fmla="*/ 1 h 673"/>
                  <a:gd name="T40" fmla="*/ 0 w 531"/>
                  <a:gd name="T41" fmla="*/ 1 h 673"/>
                  <a:gd name="T42" fmla="*/ 0 w 531"/>
                  <a:gd name="T43" fmla="*/ 1 h 673"/>
                  <a:gd name="T44" fmla="*/ 0 w 531"/>
                  <a:gd name="T45" fmla="*/ 1 h 673"/>
                  <a:gd name="T46" fmla="*/ 0 w 531"/>
                  <a:gd name="T47" fmla="*/ 1 h 673"/>
                  <a:gd name="T48" fmla="*/ 0 w 531"/>
                  <a:gd name="T49" fmla="*/ 1 h 673"/>
                  <a:gd name="T50" fmla="*/ 1 w 531"/>
                  <a:gd name="T51" fmla="*/ 1 h 673"/>
                  <a:gd name="T52" fmla="*/ 1 w 531"/>
                  <a:gd name="T53" fmla="*/ 1 h 673"/>
                  <a:gd name="T54" fmla="*/ 1 w 531"/>
                  <a:gd name="T55" fmla="*/ 1 h 673"/>
                  <a:gd name="T56" fmla="*/ 1 w 531"/>
                  <a:gd name="T57" fmla="*/ 1 h 673"/>
                  <a:gd name="T58" fmla="*/ 1 w 531"/>
                  <a:gd name="T59" fmla="*/ 1 h 673"/>
                  <a:gd name="T60" fmla="*/ 1 w 531"/>
                  <a:gd name="T61" fmla="*/ 1 h 673"/>
                  <a:gd name="T62" fmla="*/ 1 w 531"/>
                  <a:gd name="T63" fmla="*/ 1 h 673"/>
                  <a:gd name="T64" fmla="*/ 1 w 531"/>
                  <a:gd name="T65" fmla="*/ 1 h 673"/>
                  <a:gd name="T66" fmla="*/ 1 w 531"/>
                  <a:gd name="T67" fmla="*/ 1 h 673"/>
                  <a:gd name="T68" fmla="*/ 1 w 531"/>
                  <a:gd name="T69" fmla="*/ 1 h 673"/>
                  <a:gd name="T70" fmla="*/ 1 w 531"/>
                  <a:gd name="T71" fmla="*/ 1 h 673"/>
                  <a:gd name="T72" fmla="*/ 1 w 531"/>
                  <a:gd name="T73" fmla="*/ 1 h 673"/>
                  <a:gd name="T74" fmla="*/ 1 w 531"/>
                  <a:gd name="T75" fmla="*/ 1 h 673"/>
                  <a:gd name="T76" fmla="*/ 1 w 531"/>
                  <a:gd name="T77" fmla="*/ 0 h 673"/>
                  <a:gd name="T78" fmla="*/ 1 w 531"/>
                  <a:gd name="T79" fmla="*/ 0 h 673"/>
                  <a:gd name="T80" fmla="*/ 1 w 531"/>
                  <a:gd name="T81" fmla="*/ 0 h 673"/>
                  <a:gd name="T82" fmla="*/ 1 w 531"/>
                  <a:gd name="T83" fmla="*/ 0 h 673"/>
                  <a:gd name="T84" fmla="*/ 1 w 531"/>
                  <a:gd name="T85" fmla="*/ 0 h 673"/>
                  <a:gd name="T86" fmla="*/ 1 w 531"/>
                  <a:gd name="T87" fmla="*/ 0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1"/>
                  <a:gd name="T133" fmla="*/ 0 h 673"/>
                  <a:gd name="T134" fmla="*/ 531 w 531"/>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1" h="673">
                    <a:moveTo>
                      <a:pt x="378" y="0"/>
                    </a:moveTo>
                    <a:lnTo>
                      <a:pt x="402" y="24"/>
                    </a:lnTo>
                    <a:lnTo>
                      <a:pt x="425" y="50"/>
                    </a:lnTo>
                    <a:lnTo>
                      <a:pt x="448" y="80"/>
                    </a:lnTo>
                    <a:lnTo>
                      <a:pt x="466" y="109"/>
                    </a:lnTo>
                    <a:lnTo>
                      <a:pt x="482" y="142"/>
                    </a:lnTo>
                    <a:lnTo>
                      <a:pt x="493" y="175"/>
                    </a:lnTo>
                    <a:lnTo>
                      <a:pt x="503" y="210"/>
                    </a:lnTo>
                    <a:lnTo>
                      <a:pt x="507" y="245"/>
                    </a:lnTo>
                    <a:lnTo>
                      <a:pt x="509" y="284"/>
                    </a:lnTo>
                    <a:lnTo>
                      <a:pt x="507" y="320"/>
                    </a:lnTo>
                    <a:lnTo>
                      <a:pt x="505" y="337"/>
                    </a:lnTo>
                    <a:lnTo>
                      <a:pt x="503" y="355"/>
                    </a:lnTo>
                    <a:lnTo>
                      <a:pt x="493" y="389"/>
                    </a:lnTo>
                    <a:lnTo>
                      <a:pt x="482" y="423"/>
                    </a:lnTo>
                    <a:lnTo>
                      <a:pt x="478" y="430"/>
                    </a:lnTo>
                    <a:lnTo>
                      <a:pt x="475" y="434"/>
                    </a:lnTo>
                    <a:lnTo>
                      <a:pt x="474" y="438"/>
                    </a:lnTo>
                    <a:lnTo>
                      <a:pt x="466" y="454"/>
                    </a:lnTo>
                    <a:lnTo>
                      <a:pt x="457" y="469"/>
                    </a:lnTo>
                    <a:lnTo>
                      <a:pt x="448" y="485"/>
                    </a:lnTo>
                    <a:lnTo>
                      <a:pt x="425" y="514"/>
                    </a:lnTo>
                    <a:lnTo>
                      <a:pt x="413" y="528"/>
                    </a:lnTo>
                    <a:lnTo>
                      <a:pt x="402" y="542"/>
                    </a:lnTo>
                    <a:lnTo>
                      <a:pt x="387" y="554"/>
                    </a:lnTo>
                    <a:lnTo>
                      <a:pt x="373" y="566"/>
                    </a:lnTo>
                    <a:lnTo>
                      <a:pt x="344" y="589"/>
                    </a:lnTo>
                    <a:lnTo>
                      <a:pt x="328" y="598"/>
                    </a:lnTo>
                    <a:lnTo>
                      <a:pt x="313" y="607"/>
                    </a:lnTo>
                    <a:lnTo>
                      <a:pt x="281" y="623"/>
                    </a:lnTo>
                    <a:lnTo>
                      <a:pt x="247" y="634"/>
                    </a:lnTo>
                    <a:lnTo>
                      <a:pt x="213" y="643"/>
                    </a:lnTo>
                    <a:lnTo>
                      <a:pt x="195" y="646"/>
                    </a:lnTo>
                    <a:lnTo>
                      <a:pt x="178" y="648"/>
                    </a:lnTo>
                    <a:lnTo>
                      <a:pt x="142" y="650"/>
                    </a:lnTo>
                    <a:lnTo>
                      <a:pt x="103" y="648"/>
                    </a:lnTo>
                    <a:lnTo>
                      <a:pt x="67" y="643"/>
                    </a:lnTo>
                    <a:lnTo>
                      <a:pt x="32" y="634"/>
                    </a:lnTo>
                    <a:lnTo>
                      <a:pt x="0" y="624"/>
                    </a:lnTo>
                    <a:lnTo>
                      <a:pt x="11" y="639"/>
                    </a:lnTo>
                    <a:lnTo>
                      <a:pt x="27" y="656"/>
                    </a:lnTo>
                    <a:lnTo>
                      <a:pt x="53" y="663"/>
                    </a:lnTo>
                    <a:lnTo>
                      <a:pt x="81" y="668"/>
                    </a:lnTo>
                    <a:lnTo>
                      <a:pt x="110" y="672"/>
                    </a:lnTo>
                    <a:lnTo>
                      <a:pt x="142" y="673"/>
                    </a:lnTo>
                    <a:lnTo>
                      <a:pt x="180" y="670"/>
                    </a:lnTo>
                    <a:lnTo>
                      <a:pt x="219" y="665"/>
                    </a:lnTo>
                    <a:lnTo>
                      <a:pt x="255" y="656"/>
                    </a:lnTo>
                    <a:lnTo>
                      <a:pt x="272" y="649"/>
                    </a:lnTo>
                    <a:lnTo>
                      <a:pt x="290" y="643"/>
                    </a:lnTo>
                    <a:lnTo>
                      <a:pt x="306" y="634"/>
                    </a:lnTo>
                    <a:lnTo>
                      <a:pt x="314" y="630"/>
                    </a:lnTo>
                    <a:lnTo>
                      <a:pt x="323" y="626"/>
                    </a:lnTo>
                    <a:lnTo>
                      <a:pt x="355" y="607"/>
                    </a:lnTo>
                    <a:lnTo>
                      <a:pt x="362" y="600"/>
                    </a:lnTo>
                    <a:lnTo>
                      <a:pt x="363" y="598"/>
                    </a:lnTo>
                    <a:lnTo>
                      <a:pt x="365" y="597"/>
                    </a:lnTo>
                    <a:lnTo>
                      <a:pt x="370" y="594"/>
                    </a:lnTo>
                    <a:lnTo>
                      <a:pt x="386" y="583"/>
                    </a:lnTo>
                    <a:lnTo>
                      <a:pt x="415" y="557"/>
                    </a:lnTo>
                    <a:lnTo>
                      <a:pt x="441" y="528"/>
                    </a:lnTo>
                    <a:lnTo>
                      <a:pt x="453" y="512"/>
                    </a:lnTo>
                    <a:lnTo>
                      <a:pt x="455" y="507"/>
                    </a:lnTo>
                    <a:lnTo>
                      <a:pt x="456" y="505"/>
                    </a:lnTo>
                    <a:lnTo>
                      <a:pt x="458" y="504"/>
                    </a:lnTo>
                    <a:lnTo>
                      <a:pt x="465" y="497"/>
                    </a:lnTo>
                    <a:lnTo>
                      <a:pt x="474" y="480"/>
                    </a:lnTo>
                    <a:lnTo>
                      <a:pt x="484" y="464"/>
                    </a:lnTo>
                    <a:lnTo>
                      <a:pt x="488" y="455"/>
                    </a:lnTo>
                    <a:lnTo>
                      <a:pt x="492" y="447"/>
                    </a:lnTo>
                    <a:lnTo>
                      <a:pt x="501" y="431"/>
                    </a:lnTo>
                    <a:lnTo>
                      <a:pt x="507" y="413"/>
                    </a:lnTo>
                    <a:lnTo>
                      <a:pt x="514" y="396"/>
                    </a:lnTo>
                    <a:lnTo>
                      <a:pt x="523" y="360"/>
                    </a:lnTo>
                    <a:lnTo>
                      <a:pt x="525" y="341"/>
                    </a:lnTo>
                    <a:lnTo>
                      <a:pt x="529" y="322"/>
                    </a:lnTo>
                    <a:lnTo>
                      <a:pt x="531" y="284"/>
                    </a:lnTo>
                    <a:lnTo>
                      <a:pt x="529" y="243"/>
                    </a:lnTo>
                    <a:lnTo>
                      <a:pt x="523" y="206"/>
                    </a:lnTo>
                    <a:lnTo>
                      <a:pt x="514" y="168"/>
                    </a:lnTo>
                    <a:lnTo>
                      <a:pt x="501" y="134"/>
                    </a:lnTo>
                    <a:lnTo>
                      <a:pt x="484" y="100"/>
                    </a:lnTo>
                    <a:lnTo>
                      <a:pt x="465" y="68"/>
                    </a:lnTo>
                    <a:lnTo>
                      <a:pt x="441" y="38"/>
                    </a:lnTo>
                    <a:lnTo>
                      <a:pt x="415" y="10"/>
                    </a:lnTo>
                    <a:lnTo>
                      <a:pt x="413" y="7"/>
                    </a:lnTo>
                    <a:lnTo>
                      <a:pt x="394" y="3"/>
                    </a:lnTo>
                    <a:lnTo>
                      <a:pt x="378" y="0"/>
                    </a:lnTo>
                    <a:close/>
                  </a:path>
                </a:pathLst>
              </a:custGeom>
              <a:solidFill>
                <a:srgbClr val="FF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0" name="Freeform 149"/>
              <p:cNvSpPr>
                <a:spLocks/>
              </p:cNvSpPr>
              <p:nvPr/>
            </p:nvSpPr>
            <p:spPr bwMode="auto">
              <a:xfrm>
                <a:off x="4117" y="1244"/>
                <a:ext cx="105" cy="137"/>
              </a:xfrm>
              <a:custGeom>
                <a:avLst/>
                <a:gdLst>
                  <a:gd name="T0" fmla="*/ 1 w 523"/>
                  <a:gd name="T1" fmla="*/ 0 h 684"/>
                  <a:gd name="T2" fmla="*/ 1 w 523"/>
                  <a:gd name="T3" fmla="*/ 0 h 684"/>
                  <a:gd name="T4" fmla="*/ 1 w 523"/>
                  <a:gd name="T5" fmla="*/ 0 h 684"/>
                  <a:gd name="T6" fmla="*/ 1 w 523"/>
                  <a:gd name="T7" fmla="*/ 0 h 684"/>
                  <a:gd name="T8" fmla="*/ 1 w 523"/>
                  <a:gd name="T9" fmla="*/ 0 h 684"/>
                  <a:gd name="T10" fmla="*/ 1 w 523"/>
                  <a:gd name="T11" fmla="*/ 1 h 684"/>
                  <a:gd name="T12" fmla="*/ 1 w 523"/>
                  <a:gd name="T13" fmla="*/ 1 h 684"/>
                  <a:gd name="T14" fmla="*/ 1 w 523"/>
                  <a:gd name="T15" fmla="*/ 1 h 684"/>
                  <a:gd name="T16" fmla="*/ 1 w 523"/>
                  <a:gd name="T17" fmla="*/ 1 h 684"/>
                  <a:gd name="T18" fmla="*/ 1 w 523"/>
                  <a:gd name="T19" fmla="*/ 1 h 684"/>
                  <a:gd name="T20" fmla="*/ 1 w 523"/>
                  <a:gd name="T21" fmla="*/ 1 h 684"/>
                  <a:gd name="T22" fmla="*/ 1 w 523"/>
                  <a:gd name="T23" fmla="*/ 1 h 684"/>
                  <a:gd name="T24" fmla="*/ 1 w 523"/>
                  <a:gd name="T25" fmla="*/ 1 h 684"/>
                  <a:gd name="T26" fmla="*/ 1 w 523"/>
                  <a:gd name="T27" fmla="*/ 1 h 684"/>
                  <a:gd name="T28" fmla="*/ 1 w 523"/>
                  <a:gd name="T29" fmla="*/ 1 h 684"/>
                  <a:gd name="T30" fmla="*/ 1 w 523"/>
                  <a:gd name="T31" fmla="*/ 1 h 684"/>
                  <a:gd name="T32" fmla="*/ 0 w 523"/>
                  <a:gd name="T33" fmla="*/ 1 h 684"/>
                  <a:gd name="T34" fmla="*/ 0 w 523"/>
                  <a:gd name="T35" fmla="*/ 1 h 684"/>
                  <a:gd name="T36" fmla="*/ 0 w 523"/>
                  <a:gd name="T37" fmla="*/ 1 h 684"/>
                  <a:gd name="T38" fmla="*/ 0 w 523"/>
                  <a:gd name="T39" fmla="*/ 1 h 684"/>
                  <a:gd name="T40" fmla="*/ 0 w 523"/>
                  <a:gd name="T41" fmla="*/ 1 h 684"/>
                  <a:gd name="T42" fmla="*/ 0 w 523"/>
                  <a:gd name="T43" fmla="*/ 1 h 684"/>
                  <a:gd name="T44" fmla="*/ 0 w 523"/>
                  <a:gd name="T45" fmla="*/ 1 h 684"/>
                  <a:gd name="T46" fmla="*/ 0 w 523"/>
                  <a:gd name="T47" fmla="*/ 1 h 684"/>
                  <a:gd name="T48" fmla="*/ 0 w 523"/>
                  <a:gd name="T49" fmla="*/ 1 h 684"/>
                  <a:gd name="T50" fmla="*/ 0 w 523"/>
                  <a:gd name="T51" fmla="*/ 1 h 684"/>
                  <a:gd name="T52" fmla="*/ 0 w 523"/>
                  <a:gd name="T53" fmla="*/ 1 h 684"/>
                  <a:gd name="T54" fmla="*/ 0 w 523"/>
                  <a:gd name="T55" fmla="*/ 1 h 684"/>
                  <a:gd name="T56" fmla="*/ 0 w 523"/>
                  <a:gd name="T57" fmla="*/ 1 h 684"/>
                  <a:gd name="T58" fmla="*/ 0 w 523"/>
                  <a:gd name="T59" fmla="*/ 1 h 684"/>
                  <a:gd name="T60" fmla="*/ 0 w 523"/>
                  <a:gd name="T61" fmla="*/ 1 h 684"/>
                  <a:gd name="T62" fmla="*/ 1 w 523"/>
                  <a:gd name="T63" fmla="*/ 1 h 684"/>
                  <a:gd name="T64" fmla="*/ 1 w 523"/>
                  <a:gd name="T65" fmla="*/ 1 h 684"/>
                  <a:gd name="T66" fmla="*/ 1 w 523"/>
                  <a:gd name="T67" fmla="*/ 1 h 684"/>
                  <a:gd name="T68" fmla="*/ 1 w 523"/>
                  <a:gd name="T69" fmla="*/ 1 h 684"/>
                  <a:gd name="T70" fmla="*/ 1 w 523"/>
                  <a:gd name="T71" fmla="*/ 1 h 684"/>
                  <a:gd name="T72" fmla="*/ 1 w 523"/>
                  <a:gd name="T73" fmla="*/ 1 h 684"/>
                  <a:gd name="T74" fmla="*/ 1 w 523"/>
                  <a:gd name="T75" fmla="*/ 1 h 684"/>
                  <a:gd name="T76" fmla="*/ 1 w 523"/>
                  <a:gd name="T77" fmla="*/ 1 h 684"/>
                  <a:gd name="T78" fmla="*/ 1 w 523"/>
                  <a:gd name="T79" fmla="*/ 1 h 684"/>
                  <a:gd name="T80" fmla="*/ 1 w 523"/>
                  <a:gd name="T81" fmla="*/ 0 h 684"/>
                  <a:gd name="T82" fmla="*/ 1 w 523"/>
                  <a:gd name="T83" fmla="*/ 0 h 684"/>
                  <a:gd name="T84" fmla="*/ 1 w 523"/>
                  <a:gd name="T85" fmla="*/ 0 h 684"/>
                  <a:gd name="T86" fmla="*/ 1 w 523"/>
                  <a:gd name="T87" fmla="*/ 0 h 684"/>
                  <a:gd name="T88" fmla="*/ 1 w 523"/>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3"/>
                  <a:gd name="T136" fmla="*/ 0 h 684"/>
                  <a:gd name="T137" fmla="*/ 523 w 523"/>
                  <a:gd name="T138" fmla="*/ 684 h 6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3" h="684">
                    <a:moveTo>
                      <a:pt x="386" y="0"/>
                    </a:moveTo>
                    <a:lnTo>
                      <a:pt x="388" y="3"/>
                    </a:lnTo>
                    <a:lnTo>
                      <a:pt x="414" y="31"/>
                    </a:lnTo>
                    <a:lnTo>
                      <a:pt x="438" y="61"/>
                    </a:lnTo>
                    <a:lnTo>
                      <a:pt x="457" y="93"/>
                    </a:lnTo>
                    <a:lnTo>
                      <a:pt x="474" y="127"/>
                    </a:lnTo>
                    <a:lnTo>
                      <a:pt x="487" y="161"/>
                    </a:lnTo>
                    <a:lnTo>
                      <a:pt x="496" y="199"/>
                    </a:lnTo>
                    <a:lnTo>
                      <a:pt x="502" y="236"/>
                    </a:lnTo>
                    <a:lnTo>
                      <a:pt x="504" y="277"/>
                    </a:lnTo>
                    <a:lnTo>
                      <a:pt x="502" y="315"/>
                    </a:lnTo>
                    <a:lnTo>
                      <a:pt x="498" y="334"/>
                    </a:lnTo>
                    <a:lnTo>
                      <a:pt x="496" y="353"/>
                    </a:lnTo>
                    <a:lnTo>
                      <a:pt x="487" y="389"/>
                    </a:lnTo>
                    <a:lnTo>
                      <a:pt x="480" y="406"/>
                    </a:lnTo>
                    <a:lnTo>
                      <a:pt x="474" y="424"/>
                    </a:lnTo>
                    <a:lnTo>
                      <a:pt x="465" y="440"/>
                    </a:lnTo>
                    <a:lnTo>
                      <a:pt x="461" y="448"/>
                    </a:lnTo>
                    <a:lnTo>
                      <a:pt x="457" y="457"/>
                    </a:lnTo>
                    <a:lnTo>
                      <a:pt x="447" y="473"/>
                    </a:lnTo>
                    <a:lnTo>
                      <a:pt x="438" y="490"/>
                    </a:lnTo>
                    <a:lnTo>
                      <a:pt x="431" y="497"/>
                    </a:lnTo>
                    <a:lnTo>
                      <a:pt x="429" y="498"/>
                    </a:lnTo>
                    <a:lnTo>
                      <a:pt x="428" y="500"/>
                    </a:lnTo>
                    <a:lnTo>
                      <a:pt x="426" y="505"/>
                    </a:lnTo>
                    <a:lnTo>
                      <a:pt x="414" y="521"/>
                    </a:lnTo>
                    <a:lnTo>
                      <a:pt x="388" y="550"/>
                    </a:lnTo>
                    <a:lnTo>
                      <a:pt x="359" y="576"/>
                    </a:lnTo>
                    <a:lnTo>
                      <a:pt x="343" y="587"/>
                    </a:lnTo>
                    <a:lnTo>
                      <a:pt x="338" y="590"/>
                    </a:lnTo>
                    <a:lnTo>
                      <a:pt x="336" y="591"/>
                    </a:lnTo>
                    <a:lnTo>
                      <a:pt x="335" y="593"/>
                    </a:lnTo>
                    <a:lnTo>
                      <a:pt x="328" y="600"/>
                    </a:lnTo>
                    <a:lnTo>
                      <a:pt x="296" y="619"/>
                    </a:lnTo>
                    <a:lnTo>
                      <a:pt x="287" y="623"/>
                    </a:lnTo>
                    <a:lnTo>
                      <a:pt x="279" y="627"/>
                    </a:lnTo>
                    <a:lnTo>
                      <a:pt x="263" y="636"/>
                    </a:lnTo>
                    <a:lnTo>
                      <a:pt x="245" y="642"/>
                    </a:lnTo>
                    <a:lnTo>
                      <a:pt x="228" y="649"/>
                    </a:lnTo>
                    <a:lnTo>
                      <a:pt x="192" y="658"/>
                    </a:lnTo>
                    <a:lnTo>
                      <a:pt x="153" y="663"/>
                    </a:lnTo>
                    <a:lnTo>
                      <a:pt x="115" y="666"/>
                    </a:lnTo>
                    <a:lnTo>
                      <a:pt x="83" y="665"/>
                    </a:lnTo>
                    <a:lnTo>
                      <a:pt x="54" y="661"/>
                    </a:lnTo>
                    <a:lnTo>
                      <a:pt x="26" y="656"/>
                    </a:lnTo>
                    <a:lnTo>
                      <a:pt x="0" y="649"/>
                    </a:lnTo>
                    <a:lnTo>
                      <a:pt x="16" y="668"/>
                    </a:lnTo>
                    <a:lnTo>
                      <a:pt x="18" y="670"/>
                    </a:lnTo>
                    <a:lnTo>
                      <a:pt x="24" y="675"/>
                    </a:lnTo>
                    <a:lnTo>
                      <a:pt x="68" y="682"/>
                    </a:lnTo>
                    <a:lnTo>
                      <a:pt x="115" y="684"/>
                    </a:lnTo>
                    <a:lnTo>
                      <a:pt x="155" y="682"/>
                    </a:lnTo>
                    <a:lnTo>
                      <a:pt x="165" y="679"/>
                    </a:lnTo>
                    <a:lnTo>
                      <a:pt x="169" y="678"/>
                    </a:lnTo>
                    <a:lnTo>
                      <a:pt x="175" y="678"/>
                    </a:lnTo>
                    <a:lnTo>
                      <a:pt x="195" y="676"/>
                    </a:lnTo>
                    <a:lnTo>
                      <a:pt x="213" y="670"/>
                    </a:lnTo>
                    <a:lnTo>
                      <a:pt x="233" y="666"/>
                    </a:lnTo>
                    <a:lnTo>
                      <a:pt x="251" y="659"/>
                    </a:lnTo>
                    <a:lnTo>
                      <a:pt x="260" y="656"/>
                    </a:lnTo>
                    <a:lnTo>
                      <a:pt x="270" y="653"/>
                    </a:lnTo>
                    <a:lnTo>
                      <a:pt x="287" y="644"/>
                    </a:lnTo>
                    <a:lnTo>
                      <a:pt x="305" y="636"/>
                    </a:lnTo>
                    <a:lnTo>
                      <a:pt x="339" y="616"/>
                    </a:lnTo>
                    <a:lnTo>
                      <a:pt x="371" y="592"/>
                    </a:lnTo>
                    <a:lnTo>
                      <a:pt x="403" y="565"/>
                    </a:lnTo>
                    <a:lnTo>
                      <a:pt x="430" y="533"/>
                    </a:lnTo>
                    <a:lnTo>
                      <a:pt x="455" y="501"/>
                    </a:lnTo>
                    <a:lnTo>
                      <a:pt x="476" y="467"/>
                    </a:lnTo>
                    <a:lnTo>
                      <a:pt x="483" y="449"/>
                    </a:lnTo>
                    <a:lnTo>
                      <a:pt x="493" y="432"/>
                    </a:lnTo>
                    <a:lnTo>
                      <a:pt x="495" y="422"/>
                    </a:lnTo>
                    <a:lnTo>
                      <a:pt x="498" y="413"/>
                    </a:lnTo>
                    <a:lnTo>
                      <a:pt x="505" y="395"/>
                    </a:lnTo>
                    <a:lnTo>
                      <a:pt x="510" y="375"/>
                    </a:lnTo>
                    <a:lnTo>
                      <a:pt x="515" y="357"/>
                    </a:lnTo>
                    <a:lnTo>
                      <a:pt x="518" y="337"/>
                    </a:lnTo>
                    <a:lnTo>
                      <a:pt x="518" y="331"/>
                    </a:lnTo>
                    <a:lnTo>
                      <a:pt x="519" y="327"/>
                    </a:lnTo>
                    <a:lnTo>
                      <a:pt x="521" y="318"/>
                    </a:lnTo>
                    <a:lnTo>
                      <a:pt x="523" y="277"/>
                    </a:lnTo>
                    <a:lnTo>
                      <a:pt x="521" y="238"/>
                    </a:lnTo>
                    <a:lnTo>
                      <a:pt x="516" y="202"/>
                    </a:lnTo>
                    <a:lnTo>
                      <a:pt x="507" y="166"/>
                    </a:lnTo>
                    <a:lnTo>
                      <a:pt x="497" y="133"/>
                    </a:lnTo>
                    <a:lnTo>
                      <a:pt x="482" y="99"/>
                    </a:lnTo>
                    <a:lnTo>
                      <a:pt x="465" y="68"/>
                    </a:lnTo>
                    <a:lnTo>
                      <a:pt x="445" y="38"/>
                    </a:lnTo>
                    <a:lnTo>
                      <a:pt x="422" y="10"/>
                    </a:lnTo>
                    <a:lnTo>
                      <a:pt x="403" y="4"/>
                    </a:lnTo>
                    <a:lnTo>
                      <a:pt x="386" y="0"/>
                    </a:lnTo>
                    <a:close/>
                  </a:path>
                </a:pathLst>
              </a:custGeom>
              <a:solidFill>
                <a:srgbClr val="FF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1" name="Freeform 150"/>
              <p:cNvSpPr>
                <a:spLocks/>
              </p:cNvSpPr>
              <p:nvPr/>
            </p:nvSpPr>
            <p:spPr bwMode="auto">
              <a:xfrm>
                <a:off x="4135" y="1253"/>
                <a:ext cx="99" cy="141"/>
              </a:xfrm>
              <a:custGeom>
                <a:avLst/>
                <a:gdLst>
                  <a:gd name="T0" fmla="*/ 1 w 497"/>
                  <a:gd name="T1" fmla="*/ 0 h 704"/>
                  <a:gd name="T2" fmla="*/ 1 w 497"/>
                  <a:gd name="T3" fmla="*/ 0 h 704"/>
                  <a:gd name="T4" fmla="*/ 1 w 497"/>
                  <a:gd name="T5" fmla="*/ 0 h 704"/>
                  <a:gd name="T6" fmla="*/ 1 w 497"/>
                  <a:gd name="T7" fmla="*/ 0 h 704"/>
                  <a:gd name="T8" fmla="*/ 1 w 497"/>
                  <a:gd name="T9" fmla="*/ 0 h 704"/>
                  <a:gd name="T10" fmla="*/ 1 w 497"/>
                  <a:gd name="T11" fmla="*/ 0 h 704"/>
                  <a:gd name="T12" fmla="*/ 1 w 497"/>
                  <a:gd name="T13" fmla="*/ 0 h 704"/>
                  <a:gd name="T14" fmla="*/ 1 w 497"/>
                  <a:gd name="T15" fmla="*/ 0 h 704"/>
                  <a:gd name="T16" fmla="*/ 1 w 497"/>
                  <a:gd name="T17" fmla="*/ 1 h 704"/>
                  <a:gd name="T18" fmla="*/ 1 w 497"/>
                  <a:gd name="T19" fmla="*/ 1 h 704"/>
                  <a:gd name="T20" fmla="*/ 1 w 497"/>
                  <a:gd name="T21" fmla="*/ 1 h 704"/>
                  <a:gd name="T22" fmla="*/ 1 w 497"/>
                  <a:gd name="T23" fmla="*/ 1 h 704"/>
                  <a:gd name="T24" fmla="*/ 1 w 497"/>
                  <a:gd name="T25" fmla="*/ 1 h 704"/>
                  <a:gd name="T26" fmla="*/ 1 w 497"/>
                  <a:gd name="T27" fmla="*/ 1 h 704"/>
                  <a:gd name="T28" fmla="*/ 0 w 497"/>
                  <a:gd name="T29" fmla="*/ 1 h 704"/>
                  <a:gd name="T30" fmla="*/ 0 w 497"/>
                  <a:gd name="T31" fmla="*/ 1 h 704"/>
                  <a:gd name="T32" fmla="*/ 0 w 497"/>
                  <a:gd name="T33" fmla="*/ 1 h 704"/>
                  <a:gd name="T34" fmla="*/ 0 w 497"/>
                  <a:gd name="T35" fmla="*/ 1 h 704"/>
                  <a:gd name="T36" fmla="*/ 0 w 497"/>
                  <a:gd name="T37" fmla="*/ 1 h 704"/>
                  <a:gd name="T38" fmla="*/ 0 w 497"/>
                  <a:gd name="T39" fmla="*/ 1 h 704"/>
                  <a:gd name="T40" fmla="*/ 0 w 497"/>
                  <a:gd name="T41" fmla="*/ 1 h 704"/>
                  <a:gd name="T42" fmla="*/ 0 w 497"/>
                  <a:gd name="T43" fmla="*/ 1 h 704"/>
                  <a:gd name="T44" fmla="*/ 0 w 497"/>
                  <a:gd name="T45" fmla="*/ 1 h 704"/>
                  <a:gd name="T46" fmla="*/ 0 w 497"/>
                  <a:gd name="T47" fmla="*/ 1 h 704"/>
                  <a:gd name="T48" fmla="*/ 0 w 497"/>
                  <a:gd name="T49" fmla="*/ 1 h 704"/>
                  <a:gd name="T50" fmla="*/ 0 w 497"/>
                  <a:gd name="T51" fmla="*/ 1 h 704"/>
                  <a:gd name="T52" fmla="*/ 0 w 497"/>
                  <a:gd name="T53" fmla="*/ 1 h 704"/>
                  <a:gd name="T54" fmla="*/ 0 w 497"/>
                  <a:gd name="T55" fmla="*/ 1 h 704"/>
                  <a:gd name="T56" fmla="*/ 0 w 497"/>
                  <a:gd name="T57" fmla="*/ 1 h 704"/>
                  <a:gd name="T58" fmla="*/ 0 w 497"/>
                  <a:gd name="T59" fmla="*/ 1 h 704"/>
                  <a:gd name="T60" fmla="*/ 0 w 497"/>
                  <a:gd name="T61" fmla="*/ 1 h 704"/>
                  <a:gd name="T62" fmla="*/ 1 w 497"/>
                  <a:gd name="T63" fmla="*/ 1 h 704"/>
                  <a:gd name="T64" fmla="*/ 1 w 497"/>
                  <a:gd name="T65" fmla="*/ 1 h 704"/>
                  <a:gd name="T66" fmla="*/ 1 w 497"/>
                  <a:gd name="T67" fmla="*/ 1 h 704"/>
                  <a:gd name="T68" fmla="*/ 1 w 497"/>
                  <a:gd name="T69" fmla="*/ 1 h 704"/>
                  <a:gd name="T70" fmla="*/ 1 w 497"/>
                  <a:gd name="T71" fmla="*/ 1 h 704"/>
                  <a:gd name="T72" fmla="*/ 1 w 497"/>
                  <a:gd name="T73" fmla="*/ 1 h 704"/>
                  <a:gd name="T74" fmla="*/ 1 w 497"/>
                  <a:gd name="T75" fmla="*/ 1 h 704"/>
                  <a:gd name="T76" fmla="*/ 1 w 497"/>
                  <a:gd name="T77" fmla="*/ 1 h 704"/>
                  <a:gd name="T78" fmla="*/ 1 w 497"/>
                  <a:gd name="T79" fmla="*/ 0 h 704"/>
                  <a:gd name="T80" fmla="*/ 1 w 497"/>
                  <a:gd name="T81" fmla="*/ 0 h 704"/>
                  <a:gd name="T82" fmla="*/ 1 w 497"/>
                  <a:gd name="T83" fmla="*/ 0 h 704"/>
                  <a:gd name="T84" fmla="*/ 1 w 497"/>
                  <a:gd name="T85" fmla="*/ 0 h 704"/>
                  <a:gd name="T86" fmla="*/ 1 w 497"/>
                  <a:gd name="T87" fmla="*/ 0 h 704"/>
                  <a:gd name="T88" fmla="*/ 1 w 497"/>
                  <a:gd name="T89" fmla="*/ 0 h 7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7"/>
                  <a:gd name="T136" fmla="*/ 0 h 704"/>
                  <a:gd name="T137" fmla="*/ 497 w 497"/>
                  <a:gd name="T138" fmla="*/ 704 h 7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7" h="704">
                    <a:moveTo>
                      <a:pt x="451" y="30"/>
                    </a:moveTo>
                    <a:lnTo>
                      <a:pt x="431" y="13"/>
                    </a:lnTo>
                    <a:lnTo>
                      <a:pt x="410" y="0"/>
                    </a:lnTo>
                    <a:lnTo>
                      <a:pt x="425" y="25"/>
                    </a:lnTo>
                    <a:lnTo>
                      <a:pt x="438" y="52"/>
                    </a:lnTo>
                    <a:lnTo>
                      <a:pt x="448" y="80"/>
                    </a:lnTo>
                    <a:lnTo>
                      <a:pt x="458" y="109"/>
                    </a:lnTo>
                    <a:lnTo>
                      <a:pt x="465" y="139"/>
                    </a:lnTo>
                    <a:lnTo>
                      <a:pt x="470" y="169"/>
                    </a:lnTo>
                    <a:lnTo>
                      <a:pt x="474" y="201"/>
                    </a:lnTo>
                    <a:lnTo>
                      <a:pt x="475" y="234"/>
                    </a:lnTo>
                    <a:lnTo>
                      <a:pt x="474" y="238"/>
                    </a:lnTo>
                    <a:lnTo>
                      <a:pt x="474" y="244"/>
                    </a:lnTo>
                    <a:lnTo>
                      <a:pt x="474" y="255"/>
                    </a:lnTo>
                    <a:lnTo>
                      <a:pt x="473" y="278"/>
                    </a:lnTo>
                    <a:lnTo>
                      <a:pt x="470" y="288"/>
                    </a:lnTo>
                    <a:lnTo>
                      <a:pt x="469" y="300"/>
                    </a:lnTo>
                    <a:lnTo>
                      <a:pt x="466" y="322"/>
                    </a:lnTo>
                    <a:lnTo>
                      <a:pt x="460" y="343"/>
                    </a:lnTo>
                    <a:lnTo>
                      <a:pt x="456" y="364"/>
                    </a:lnTo>
                    <a:lnTo>
                      <a:pt x="442" y="405"/>
                    </a:lnTo>
                    <a:lnTo>
                      <a:pt x="423" y="444"/>
                    </a:lnTo>
                    <a:lnTo>
                      <a:pt x="411" y="462"/>
                    </a:lnTo>
                    <a:lnTo>
                      <a:pt x="400" y="481"/>
                    </a:lnTo>
                    <a:lnTo>
                      <a:pt x="387" y="498"/>
                    </a:lnTo>
                    <a:lnTo>
                      <a:pt x="373" y="516"/>
                    </a:lnTo>
                    <a:lnTo>
                      <a:pt x="343" y="550"/>
                    </a:lnTo>
                    <a:lnTo>
                      <a:pt x="325" y="565"/>
                    </a:lnTo>
                    <a:lnTo>
                      <a:pt x="316" y="572"/>
                    </a:lnTo>
                    <a:lnTo>
                      <a:pt x="312" y="575"/>
                    </a:lnTo>
                    <a:lnTo>
                      <a:pt x="308" y="580"/>
                    </a:lnTo>
                    <a:lnTo>
                      <a:pt x="290" y="593"/>
                    </a:lnTo>
                    <a:lnTo>
                      <a:pt x="273" y="607"/>
                    </a:lnTo>
                    <a:lnTo>
                      <a:pt x="254" y="618"/>
                    </a:lnTo>
                    <a:lnTo>
                      <a:pt x="236" y="630"/>
                    </a:lnTo>
                    <a:lnTo>
                      <a:pt x="197" y="649"/>
                    </a:lnTo>
                    <a:lnTo>
                      <a:pt x="156" y="662"/>
                    </a:lnTo>
                    <a:lnTo>
                      <a:pt x="135" y="667"/>
                    </a:lnTo>
                    <a:lnTo>
                      <a:pt x="114" y="673"/>
                    </a:lnTo>
                    <a:lnTo>
                      <a:pt x="91" y="676"/>
                    </a:lnTo>
                    <a:lnTo>
                      <a:pt x="80" y="677"/>
                    </a:lnTo>
                    <a:lnTo>
                      <a:pt x="70" y="679"/>
                    </a:lnTo>
                    <a:lnTo>
                      <a:pt x="47" y="681"/>
                    </a:lnTo>
                    <a:lnTo>
                      <a:pt x="36" y="681"/>
                    </a:lnTo>
                    <a:lnTo>
                      <a:pt x="30" y="681"/>
                    </a:lnTo>
                    <a:lnTo>
                      <a:pt x="26" y="682"/>
                    </a:lnTo>
                    <a:lnTo>
                      <a:pt x="0" y="682"/>
                    </a:lnTo>
                    <a:lnTo>
                      <a:pt x="19" y="693"/>
                    </a:lnTo>
                    <a:lnTo>
                      <a:pt x="40" y="704"/>
                    </a:lnTo>
                    <a:lnTo>
                      <a:pt x="62" y="702"/>
                    </a:lnTo>
                    <a:lnTo>
                      <a:pt x="85" y="700"/>
                    </a:lnTo>
                    <a:lnTo>
                      <a:pt x="106" y="695"/>
                    </a:lnTo>
                    <a:lnTo>
                      <a:pt x="129" y="692"/>
                    </a:lnTo>
                    <a:lnTo>
                      <a:pt x="149" y="686"/>
                    </a:lnTo>
                    <a:lnTo>
                      <a:pt x="154" y="684"/>
                    </a:lnTo>
                    <a:lnTo>
                      <a:pt x="156" y="683"/>
                    </a:lnTo>
                    <a:lnTo>
                      <a:pt x="160" y="683"/>
                    </a:lnTo>
                    <a:lnTo>
                      <a:pt x="171" y="681"/>
                    </a:lnTo>
                    <a:lnTo>
                      <a:pt x="212" y="666"/>
                    </a:lnTo>
                    <a:lnTo>
                      <a:pt x="250" y="645"/>
                    </a:lnTo>
                    <a:lnTo>
                      <a:pt x="268" y="634"/>
                    </a:lnTo>
                    <a:lnTo>
                      <a:pt x="288" y="623"/>
                    </a:lnTo>
                    <a:lnTo>
                      <a:pt x="305" y="609"/>
                    </a:lnTo>
                    <a:lnTo>
                      <a:pt x="323" y="596"/>
                    </a:lnTo>
                    <a:lnTo>
                      <a:pt x="357" y="565"/>
                    </a:lnTo>
                    <a:lnTo>
                      <a:pt x="389" y="529"/>
                    </a:lnTo>
                    <a:lnTo>
                      <a:pt x="402" y="509"/>
                    </a:lnTo>
                    <a:lnTo>
                      <a:pt x="417" y="491"/>
                    </a:lnTo>
                    <a:lnTo>
                      <a:pt x="441" y="453"/>
                    </a:lnTo>
                    <a:lnTo>
                      <a:pt x="451" y="432"/>
                    </a:lnTo>
                    <a:lnTo>
                      <a:pt x="456" y="422"/>
                    </a:lnTo>
                    <a:lnTo>
                      <a:pt x="461" y="413"/>
                    </a:lnTo>
                    <a:lnTo>
                      <a:pt x="476" y="370"/>
                    </a:lnTo>
                    <a:lnTo>
                      <a:pt x="482" y="347"/>
                    </a:lnTo>
                    <a:lnTo>
                      <a:pt x="484" y="336"/>
                    </a:lnTo>
                    <a:lnTo>
                      <a:pt x="484" y="332"/>
                    </a:lnTo>
                    <a:lnTo>
                      <a:pt x="485" y="330"/>
                    </a:lnTo>
                    <a:lnTo>
                      <a:pt x="488" y="326"/>
                    </a:lnTo>
                    <a:lnTo>
                      <a:pt x="494" y="280"/>
                    </a:lnTo>
                    <a:lnTo>
                      <a:pt x="494" y="268"/>
                    </a:lnTo>
                    <a:lnTo>
                      <a:pt x="495" y="257"/>
                    </a:lnTo>
                    <a:lnTo>
                      <a:pt x="497" y="234"/>
                    </a:lnTo>
                    <a:lnTo>
                      <a:pt x="495" y="206"/>
                    </a:lnTo>
                    <a:lnTo>
                      <a:pt x="493" y="178"/>
                    </a:lnTo>
                    <a:lnTo>
                      <a:pt x="490" y="151"/>
                    </a:lnTo>
                    <a:lnTo>
                      <a:pt x="485" y="126"/>
                    </a:lnTo>
                    <a:lnTo>
                      <a:pt x="478" y="100"/>
                    </a:lnTo>
                    <a:lnTo>
                      <a:pt x="470" y="76"/>
                    </a:lnTo>
                    <a:lnTo>
                      <a:pt x="461" y="52"/>
                    </a:lnTo>
                    <a:lnTo>
                      <a:pt x="451" y="30"/>
                    </a:lnTo>
                    <a:close/>
                  </a:path>
                </a:pathLst>
              </a:custGeom>
              <a:solidFill>
                <a:srgbClr val="F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2" name="Freeform 151"/>
              <p:cNvSpPr>
                <a:spLocks/>
              </p:cNvSpPr>
              <p:nvPr/>
            </p:nvSpPr>
            <p:spPr bwMode="auto">
              <a:xfrm>
                <a:off x="4129" y="1249"/>
                <a:ext cx="101" cy="140"/>
              </a:xfrm>
              <a:custGeom>
                <a:avLst/>
                <a:gdLst>
                  <a:gd name="T0" fmla="*/ 1 w 507"/>
                  <a:gd name="T1" fmla="*/ 0 h 701"/>
                  <a:gd name="T2" fmla="*/ 1 w 507"/>
                  <a:gd name="T3" fmla="*/ 0 h 701"/>
                  <a:gd name="T4" fmla="*/ 1 w 507"/>
                  <a:gd name="T5" fmla="*/ 0 h 701"/>
                  <a:gd name="T6" fmla="*/ 1 w 507"/>
                  <a:gd name="T7" fmla="*/ 0 h 701"/>
                  <a:gd name="T8" fmla="*/ 1 w 507"/>
                  <a:gd name="T9" fmla="*/ 0 h 701"/>
                  <a:gd name="T10" fmla="*/ 1 w 507"/>
                  <a:gd name="T11" fmla="*/ 0 h 701"/>
                  <a:gd name="T12" fmla="*/ 1 w 507"/>
                  <a:gd name="T13" fmla="*/ 1 h 701"/>
                  <a:gd name="T14" fmla="*/ 1 w 507"/>
                  <a:gd name="T15" fmla="*/ 1 h 701"/>
                  <a:gd name="T16" fmla="*/ 1 w 507"/>
                  <a:gd name="T17" fmla="*/ 1 h 701"/>
                  <a:gd name="T18" fmla="*/ 1 w 507"/>
                  <a:gd name="T19" fmla="*/ 1 h 701"/>
                  <a:gd name="T20" fmla="*/ 1 w 507"/>
                  <a:gd name="T21" fmla="*/ 1 h 701"/>
                  <a:gd name="T22" fmla="*/ 1 w 507"/>
                  <a:gd name="T23" fmla="*/ 1 h 701"/>
                  <a:gd name="T24" fmla="*/ 1 w 507"/>
                  <a:gd name="T25" fmla="*/ 1 h 701"/>
                  <a:gd name="T26" fmla="*/ 1 w 507"/>
                  <a:gd name="T27" fmla="*/ 1 h 701"/>
                  <a:gd name="T28" fmla="*/ 1 w 507"/>
                  <a:gd name="T29" fmla="*/ 1 h 701"/>
                  <a:gd name="T30" fmla="*/ 0 w 507"/>
                  <a:gd name="T31" fmla="*/ 1 h 701"/>
                  <a:gd name="T32" fmla="*/ 0 w 507"/>
                  <a:gd name="T33" fmla="*/ 1 h 701"/>
                  <a:gd name="T34" fmla="*/ 0 w 507"/>
                  <a:gd name="T35" fmla="*/ 1 h 701"/>
                  <a:gd name="T36" fmla="*/ 0 w 507"/>
                  <a:gd name="T37" fmla="*/ 1 h 701"/>
                  <a:gd name="T38" fmla="*/ 0 w 507"/>
                  <a:gd name="T39" fmla="*/ 1 h 701"/>
                  <a:gd name="T40" fmla="*/ 0 w 507"/>
                  <a:gd name="T41" fmla="*/ 1 h 701"/>
                  <a:gd name="T42" fmla="*/ 0 w 507"/>
                  <a:gd name="T43" fmla="*/ 1 h 701"/>
                  <a:gd name="T44" fmla="*/ 0 w 507"/>
                  <a:gd name="T45" fmla="*/ 1 h 701"/>
                  <a:gd name="T46" fmla="*/ 0 w 507"/>
                  <a:gd name="T47" fmla="*/ 1 h 701"/>
                  <a:gd name="T48" fmla="*/ 0 w 507"/>
                  <a:gd name="T49" fmla="*/ 1 h 701"/>
                  <a:gd name="T50" fmla="*/ 0 w 507"/>
                  <a:gd name="T51" fmla="*/ 1 h 701"/>
                  <a:gd name="T52" fmla="*/ 0 w 507"/>
                  <a:gd name="T53" fmla="*/ 1 h 701"/>
                  <a:gd name="T54" fmla="*/ 0 w 507"/>
                  <a:gd name="T55" fmla="*/ 1 h 701"/>
                  <a:gd name="T56" fmla="*/ 0 w 507"/>
                  <a:gd name="T57" fmla="*/ 1 h 701"/>
                  <a:gd name="T58" fmla="*/ 0 w 507"/>
                  <a:gd name="T59" fmla="*/ 1 h 701"/>
                  <a:gd name="T60" fmla="*/ 1 w 507"/>
                  <a:gd name="T61" fmla="*/ 1 h 701"/>
                  <a:gd name="T62" fmla="*/ 1 w 507"/>
                  <a:gd name="T63" fmla="*/ 1 h 701"/>
                  <a:gd name="T64" fmla="*/ 1 w 507"/>
                  <a:gd name="T65" fmla="*/ 1 h 701"/>
                  <a:gd name="T66" fmla="*/ 1 w 507"/>
                  <a:gd name="T67" fmla="*/ 1 h 701"/>
                  <a:gd name="T68" fmla="*/ 1 w 507"/>
                  <a:gd name="T69" fmla="*/ 1 h 701"/>
                  <a:gd name="T70" fmla="*/ 1 w 507"/>
                  <a:gd name="T71" fmla="*/ 1 h 701"/>
                  <a:gd name="T72" fmla="*/ 1 w 507"/>
                  <a:gd name="T73" fmla="*/ 1 h 701"/>
                  <a:gd name="T74" fmla="*/ 1 w 507"/>
                  <a:gd name="T75" fmla="*/ 1 h 701"/>
                  <a:gd name="T76" fmla="*/ 1 w 507"/>
                  <a:gd name="T77" fmla="*/ 0 h 701"/>
                  <a:gd name="T78" fmla="*/ 1 w 507"/>
                  <a:gd name="T79" fmla="*/ 0 h 701"/>
                  <a:gd name="T80" fmla="*/ 1 w 507"/>
                  <a:gd name="T81" fmla="*/ 0 h 701"/>
                  <a:gd name="T82" fmla="*/ 1 w 507"/>
                  <a:gd name="T83" fmla="*/ 0 h 701"/>
                  <a:gd name="T84" fmla="*/ 1 w 507"/>
                  <a:gd name="T85" fmla="*/ 0 h 701"/>
                  <a:gd name="T86" fmla="*/ 1 w 507"/>
                  <a:gd name="T87" fmla="*/ 0 h 701"/>
                  <a:gd name="T88" fmla="*/ 1 w 507"/>
                  <a:gd name="T89" fmla="*/ 0 h 7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7"/>
                  <a:gd name="T136" fmla="*/ 0 h 701"/>
                  <a:gd name="T137" fmla="*/ 507 w 507"/>
                  <a:gd name="T138" fmla="*/ 701 h 7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7" h="701">
                    <a:moveTo>
                      <a:pt x="442" y="19"/>
                    </a:moveTo>
                    <a:lnTo>
                      <a:pt x="424" y="9"/>
                    </a:lnTo>
                    <a:lnTo>
                      <a:pt x="406" y="0"/>
                    </a:lnTo>
                    <a:lnTo>
                      <a:pt x="424" y="27"/>
                    </a:lnTo>
                    <a:lnTo>
                      <a:pt x="441" y="56"/>
                    </a:lnTo>
                    <a:lnTo>
                      <a:pt x="455" y="85"/>
                    </a:lnTo>
                    <a:lnTo>
                      <a:pt x="467" y="117"/>
                    </a:lnTo>
                    <a:lnTo>
                      <a:pt x="475" y="149"/>
                    </a:lnTo>
                    <a:lnTo>
                      <a:pt x="482" y="183"/>
                    </a:lnTo>
                    <a:lnTo>
                      <a:pt x="485" y="217"/>
                    </a:lnTo>
                    <a:lnTo>
                      <a:pt x="488" y="253"/>
                    </a:lnTo>
                    <a:lnTo>
                      <a:pt x="485" y="296"/>
                    </a:lnTo>
                    <a:lnTo>
                      <a:pt x="482" y="316"/>
                    </a:lnTo>
                    <a:lnTo>
                      <a:pt x="480" y="338"/>
                    </a:lnTo>
                    <a:lnTo>
                      <a:pt x="476" y="347"/>
                    </a:lnTo>
                    <a:lnTo>
                      <a:pt x="474" y="357"/>
                    </a:lnTo>
                    <a:lnTo>
                      <a:pt x="470" y="378"/>
                    </a:lnTo>
                    <a:lnTo>
                      <a:pt x="456" y="416"/>
                    </a:lnTo>
                    <a:lnTo>
                      <a:pt x="438" y="452"/>
                    </a:lnTo>
                    <a:lnTo>
                      <a:pt x="426" y="469"/>
                    </a:lnTo>
                    <a:lnTo>
                      <a:pt x="416" y="488"/>
                    </a:lnTo>
                    <a:lnTo>
                      <a:pt x="390" y="522"/>
                    </a:lnTo>
                    <a:lnTo>
                      <a:pt x="375" y="537"/>
                    </a:lnTo>
                    <a:lnTo>
                      <a:pt x="371" y="541"/>
                    </a:lnTo>
                    <a:lnTo>
                      <a:pt x="367" y="545"/>
                    </a:lnTo>
                    <a:lnTo>
                      <a:pt x="361" y="554"/>
                    </a:lnTo>
                    <a:lnTo>
                      <a:pt x="352" y="561"/>
                    </a:lnTo>
                    <a:lnTo>
                      <a:pt x="347" y="565"/>
                    </a:lnTo>
                    <a:lnTo>
                      <a:pt x="344" y="569"/>
                    </a:lnTo>
                    <a:lnTo>
                      <a:pt x="328" y="584"/>
                    </a:lnTo>
                    <a:lnTo>
                      <a:pt x="294" y="610"/>
                    </a:lnTo>
                    <a:lnTo>
                      <a:pt x="276" y="620"/>
                    </a:lnTo>
                    <a:lnTo>
                      <a:pt x="258" y="632"/>
                    </a:lnTo>
                    <a:lnTo>
                      <a:pt x="222" y="650"/>
                    </a:lnTo>
                    <a:lnTo>
                      <a:pt x="202" y="656"/>
                    </a:lnTo>
                    <a:lnTo>
                      <a:pt x="182" y="663"/>
                    </a:lnTo>
                    <a:lnTo>
                      <a:pt x="162" y="668"/>
                    </a:lnTo>
                    <a:lnTo>
                      <a:pt x="152" y="670"/>
                    </a:lnTo>
                    <a:lnTo>
                      <a:pt x="143" y="673"/>
                    </a:lnTo>
                    <a:lnTo>
                      <a:pt x="131" y="675"/>
                    </a:lnTo>
                    <a:lnTo>
                      <a:pt x="121" y="677"/>
                    </a:lnTo>
                    <a:lnTo>
                      <a:pt x="101" y="680"/>
                    </a:lnTo>
                    <a:lnTo>
                      <a:pt x="58" y="683"/>
                    </a:lnTo>
                    <a:lnTo>
                      <a:pt x="27" y="681"/>
                    </a:lnTo>
                    <a:lnTo>
                      <a:pt x="0" y="679"/>
                    </a:lnTo>
                    <a:lnTo>
                      <a:pt x="32" y="701"/>
                    </a:lnTo>
                    <a:lnTo>
                      <a:pt x="58" y="701"/>
                    </a:lnTo>
                    <a:lnTo>
                      <a:pt x="62" y="700"/>
                    </a:lnTo>
                    <a:lnTo>
                      <a:pt x="68" y="700"/>
                    </a:lnTo>
                    <a:lnTo>
                      <a:pt x="79" y="700"/>
                    </a:lnTo>
                    <a:lnTo>
                      <a:pt x="102" y="698"/>
                    </a:lnTo>
                    <a:lnTo>
                      <a:pt x="112" y="696"/>
                    </a:lnTo>
                    <a:lnTo>
                      <a:pt x="123" y="695"/>
                    </a:lnTo>
                    <a:lnTo>
                      <a:pt x="146" y="692"/>
                    </a:lnTo>
                    <a:lnTo>
                      <a:pt x="167" y="686"/>
                    </a:lnTo>
                    <a:lnTo>
                      <a:pt x="188" y="681"/>
                    </a:lnTo>
                    <a:lnTo>
                      <a:pt x="229" y="668"/>
                    </a:lnTo>
                    <a:lnTo>
                      <a:pt x="268" y="649"/>
                    </a:lnTo>
                    <a:lnTo>
                      <a:pt x="286" y="637"/>
                    </a:lnTo>
                    <a:lnTo>
                      <a:pt x="305" y="626"/>
                    </a:lnTo>
                    <a:lnTo>
                      <a:pt x="322" y="612"/>
                    </a:lnTo>
                    <a:lnTo>
                      <a:pt x="340" y="599"/>
                    </a:lnTo>
                    <a:lnTo>
                      <a:pt x="344" y="594"/>
                    </a:lnTo>
                    <a:lnTo>
                      <a:pt x="348" y="591"/>
                    </a:lnTo>
                    <a:lnTo>
                      <a:pt x="357" y="584"/>
                    </a:lnTo>
                    <a:lnTo>
                      <a:pt x="375" y="569"/>
                    </a:lnTo>
                    <a:lnTo>
                      <a:pt x="405" y="535"/>
                    </a:lnTo>
                    <a:lnTo>
                      <a:pt x="419" y="517"/>
                    </a:lnTo>
                    <a:lnTo>
                      <a:pt x="432" y="500"/>
                    </a:lnTo>
                    <a:lnTo>
                      <a:pt x="443" y="481"/>
                    </a:lnTo>
                    <a:lnTo>
                      <a:pt x="455" y="463"/>
                    </a:lnTo>
                    <a:lnTo>
                      <a:pt x="474" y="424"/>
                    </a:lnTo>
                    <a:lnTo>
                      <a:pt x="488" y="383"/>
                    </a:lnTo>
                    <a:lnTo>
                      <a:pt x="492" y="362"/>
                    </a:lnTo>
                    <a:lnTo>
                      <a:pt x="498" y="341"/>
                    </a:lnTo>
                    <a:lnTo>
                      <a:pt x="501" y="319"/>
                    </a:lnTo>
                    <a:lnTo>
                      <a:pt x="502" y="307"/>
                    </a:lnTo>
                    <a:lnTo>
                      <a:pt x="505" y="297"/>
                    </a:lnTo>
                    <a:lnTo>
                      <a:pt x="506" y="274"/>
                    </a:lnTo>
                    <a:lnTo>
                      <a:pt x="506" y="263"/>
                    </a:lnTo>
                    <a:lnTo>
                      <a:pt x="506" y="257"/>
                    </a:lnTo>
                    <a:lnTo>
                      <a:pt x="507" y="253"/>
                    </a:lnTo>
                    <a:lnTo>
                      <a:pt x="506" y="220"/>
                    </a:lnTo>
                    <a:lnTo>
                      <a:pt x="502" y="188"/>
                    </a:lnTo>
                    <a:lnTo>
                      <a:pt x="497" y="158"/>
                    </a:lnTo>
                    <a:lnTo>
                      <a:pt x="490" y="128"/>
                    </a:lnTo>
                    <a:lnTo>
                      <a:pt x="480" y="99"/>
                    </a:lnTo>
                    <a:lnTo>
                      <a:pt x="470" y="71"/>
                    </a:lnTo>
                    <a:lnTo>
                      <a:pt x="457" y="44"/>
                    </a:lnTo>
                    <a:lnTo>
                      <a:pt x="442" y="19"/>
                    </a:lnTo>
                    <a:close/>
                  </a:path>
                </a:pathLst>
              </a:custGeom>
              <a:solidFill>
                <a:srgbClr val="FF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3" name="Freeform 152"/>
              <p:cNvSpPr>
                <a:spLocks/>
              </p:cNvSpPr>
              <p:nvPr/>
            </p:nvSpPr>
            <p:spPr bwMode="auto">
              <a:xfrm>
                <a:off x="4122" y="1246"/>
                <a:ext cx="104" cy="140"/>
              </a:xfrm>
              <a:custGeom>
                <a:avLst/>
                <a:gdLst>
                  <a:gd name="T0" fmla="*/ 1 w 521"/>
                  <a:gd name="T1" fmla="*/ 0 h 697"/>
                  <a:gd name="T2" fmla="*/ 1 w 521"/>
                  <a:gd name="T3" fmla="*/ 0 h 697"/>
                  <a:gd name="T4" fmla="*/ 1 w 521"/>
                  <a:gd name="T5" fmla="*/ 0 h 697"/>
                  <a:gd name="T6" fmla="*/ 1 w 521"/>
                  <a:gd name="T7" fmla="*/ 0 h 697"/>
                  <a:gd name="T8" fmla="*/ 1 w 521"/>
                  <a:gd name="T9" fmla="*/ 0 h 697"/>
                  <a:gd name="T10" fmla="*/ 1 w 521"/>
                  <a:gd name="T11" fmla="*/ 0 h 697"/>
                  <a:gd name="T12" fmla="*/ 1 w 521"/>
                  <a:gd name="T13" fmla="*/ 1 h 697"/>
                  <a:gd name="T14" fmla="*/ 1 w 521"/>
                  <a:gd name="T15" fmla="*/ 1 h 697"/>
                  <a:gd name="T16" fmla="*/ 1 w 521"/>
                  <a:gd name="T17" fmla="*/ 1 h 697"/>
                  <a:gd name="T18" fmla="*/ 1 w 521"/>
                  <a:gd name="T19" fmla="*/ 1 h 697"/>
                  <a:gd name="T20" fmla="*/ 1 w 521"/>
                  <a:gd name="T21" fmla="*/ 1 h 697"/>
                  <a:gd name="T22" fmla="*/ 1 w 521"/>
                  <a:gd name="T23" fmla="*/ 1 h 697"/>
                  <a:gd name="T24" fmla="*/ 1 w 521"/>
                  <a:gd name="T25" fmla="*/ 1 h 697"/>
                  <a:gd name="T26" fmla="*/ 1 w 521"/>
                  <a:gd name="T27" fmla="*/ 1 h 697"/>
                  <a:gd name="T28" fmla="*/ 0 w 521"/>
                  <a:gd name="T29" fmla="*/ 1 h 697"/>
                  <a:gd name="T30" fmla="*/ 0 w 521"/>
                  <a:gd name="T31" fmla="*/ 1 h 697"/>
                  <a:gd name="T32" fmla="*/ 0 w 521"/>
                  <a:gd name="T33" fmla="*/ 1 h 697"/>
                  <a:gd name="T34" fmla="*/ 0 w 521"/>
                  <a:gd name="T35" fmla="*/ 1 h 697"/>
                  <a:gd name="T36" fmla="*/ 0 w 521"/>
                  <a:gd name="T37" fmla="*/ 1 h 697"/>
                  <a:gd name="T38" fmla="*/ 0 w 521"/>
                  <a:gd name="T39" fmla="*/ 1 h 697"/>
                  <a:gd name="T40" fmla="*/ 0 w 521"/>
                  <a:gd name="T41" fmla="*/ 1 h 697"/>
                  <a:gd name="T42" fmla="*/ 0 w 521"/>
                  <a:gd name="T43" fmla="*/ 1 h 697"/>
                  <a:gd name="T44" fmla="*/ 0 w 521"/>
                  <a:gd name="T45" fmla="*/ 1 h 697"/>
                  <a:gd name="T46" fmla="*/ 0 w 521"/>
                  <a:gd name="T47" fmla="*/ 1 h 697"/>
                  <a:gd name="T48" fmla="*/ 0 w 521"/>
                  <a:gd name="T49" fmla="*/ 1 h 697"/>
                  <a:gd name="T50" fmla="*/ 0 w 521"/>
                  <a:gd name="T51" fmla="*/ 1 h 697"/>
                  <a:gd name="T52" fmla="*/ 0 w 521"/>
                  <a:gd name="T53" fmla="*/ 1 h 697"/>
                  <a:gd name="T54" fmla="*/ 0 w 521"/>
                  <a:gd name="T55" fmla="*/ 1 h 697"/>
                  <a:gd name="T56" fmla="*/ 0 w 521"/>
                  <a:gd name="T57" fmla="*/ 1 h 697"/>
                  <a:gd name="T58" fmla="*/ 1 w 521"/>
                  <a:gd name="T59" fmla="*/ 1 h 697"/>
                  <a:gd name="T60" fmla="*/ 1 w 521"/>
                  <a:gd name="T61" fmla="*/ 1 h 697"/>
                  <a:gd name="T62" fmla="*/ 1 w 521"/>
                  <a:gd name="T63" fmla="*/ 1 h 697"/>
                  <a:gd name="T64" fmla="*/ 1 w 521"/>
                  <a:gd name="T65" fmla="*/ 1 h 697"/>
                  <a:gd name="T66" fmla="*/ 1 w 521"/>
                  <a:gd name="T67" fmla="*/ 1 h 697"/>
                  <a:gd name="T68" fmla="*/ 1 w 521"/>
                  <a:gd name="T69" fmla="*/ 1 h 697"/>
                  <a:gd name="T70" fmla="*/ 1 w 521"/>
                  <a:gd name="T71" fmla="*/ 1 h 697"/>
                  <a:gd name="T72" fmla="*/ 1 w 521"/>
                  <a:gd name="T73" fmla="*/ 1 h 697"/>
                  <a:gd name="T74" fmla="*/ 1 w 521"/>
                  <a:gd name="T75" fmla="*/ 1 h 697"/>
                  <a:gd name="T76" fmla="*/ 1 w 521"/>
                  <a:gd name="T77" fmla="*/ 1 h 697"/>
                  <a:gd name="T78" fmla="*/ 1 w 521"/>
                  <a:gd name="T79" fmla="*/ 0 h 697"/>
                  <a:gd name="T80" fmla="*/ 1 w 521"/>
                  <a:gd name="T81" fmla="*/ 0 h 697"/>
                  <a:gd name="T82" fmla="*/ 1 w 521"/>
                  <a:gd name="T83" fmla="*/ 0 h 697"/>
                  <a:gd name="T84" fmla="*/ 1 w 521"/>
                  <a:gd name="T85" fmla="*/ 0 h 697"/>
                  <a:gd name="T86" fmla="*/ 1 w 521"/>
                  <a:gd name="T87" fmla="*/ 0 h 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697"/>
                  <a:gd name="T134" fmla="*/ 521 w 521"/>
                  <a:gd name="T135" fmla="*/ 697 h 6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697">
                    <a:moveTo>
                      <a:pt x="439" y="14"/>
                    </a:moveTo>
                    <a:lnTo>
                      <a:pt x="417" y="6"/>
                    </a:lnTo>
                    <a:lnTo>
                      <a:pt x="398" y="0"/>
                    </a:lnTo>
                    <a:lnTo>
                      <a:pt x="421" y="28"/>
                    </a:lnTo>
                    <a:lnTo>
                      <a:pt x="441" y="58"/>
                    </a:lnTo>
                    <a:lnTo>
                      <a:pt x="458" y="89"/>
                    </a:lnTo>
                    <a:lnTo>
                      <a:pt x="473" y="123"/>
                    </a:lnTo>
                    <a:lnTo>
                      <a:pt x="483" y="156"/>
                    </a:lnTo>
                    <a:lnTo>
                      <a:pt x="492" y="192"/>
                    </a:lnTo>
                    <a:lnTo>
                      <a:pt x="497" y="228"/>
                    </a:lnTo>
                    <a:lnTo>
                      <a:pt x="499" y="267"/>
                    </a:lnTo>
                    <a:lnTo>
                      <a:pt x="497" y="308"/>
                    </a:lnTo>
                    <a:lnTo>
                      <a:pt x="495" y="317"/>
                    </a:lnTo>
                    <a:lnTo>
                      <a:pt x="494" y="321"/>
                    </a:lnTo>
                    <a:lnTo>
                      <a:pt x="494" y="327"/>
                    </a:lnTo>
                    <a:lnTo>
                      <a:pt x="491" y="347"/>
                    </a:lnTo>
                    <a:lnTo>
                      <a:pt x="486" y="365"/>
                    </a:lnTo>
                    <a:lnTo>
                      <a:pt x="481" y="385"/>
                    </a:lnTo>
                    <a:lnTo>
                      <a:pt x="474" y="403"/>
                    </a:lnTo>
                    <a:lnTo>
                      <a:pt x="471" y="412"/>
                    </a:lnTo>
                    <a:lnTo>
                      <a:pt x="469" y="422"/>
                    </a:lnTo>
                    <a:lnTo>
                      <a:pt x="459" y="439"/>
                    </a:lnTo>
                    <a:lnTo>
                      <a:pt x="452" y="457"/>
                    </a:lnTo>
                    <a:lnTo>
                      <a:pt x="431" y="491"/>
                    </a:lnTo>
                    <a:lnTo>
                      <a:pt x="406" y="523"/>
                    </a:lnTo>
                    <a:lnTo>
                      <a:pt x="379" y="555"/>
                    </a:lnTo>
                    <a:lnTo>
                      <a:pt x="347" y="582"/>
                    </a:lnTo>
                    <a:lnTo>
                      <a:pt x="315" y="606"/>
                    </a:lnTo>
                    <a:lnTo>
                      <a:pt x="281" y="626"/>
                    </a:lnTo>
                    <a:lnTo>
                      <a:pt x="263" y="634"/>
                    </a:lnTo>
                    <a:lnTo>
                      <a:pt x="246" y="643"/>
                    </a:lnTo>
                    <a:lnTo>
                      <a:pt x="236" y="646"/>
                    </a:lnTo>
                    <a:lnTo>
                      <a:pt x="227" y="649"/>
                    </a:lnTo>
                    <a:lnTo>
                      <a:pt x="209" y="656"/>
                    </a:lnTo>
                    <a:lnTo>
                      <a:pt x="189" y="660"/>
                    </a:lnTo>
                    <a:lnTo>
                      <a:pt x="171" y="666"/>
                    </a:lnTo>
                    <a:lnTo>
                      <a:pt x="151" y="668"/>
                    </a:lnTo>
                    <a:lnTo>
                      <a:pt x="145" y="668"/>
                    </a:lnTo>
                    <a:lnTo>
                      <a:pt x="141" y="669"/>
                    </a:lnTo>
                    <a:lnTo>
                      <a:pt x="131" y="672"/>
                    </a:lnTo>
                    <a:lnTo>
                      <a:pt x="91" y="674"/>
                    </a:lnTo>
                    <a:lnTo>
                      <a:pt x="44" y="672"/>
                    </a:lnTo>
                    <a:lnTo>
                      <a:pt x="0" y="665"/>
                    </a:lnTo>
                    <a:lnTo>
                      <a:pt x="16" y="678"/>
                    </a:lnTo>
                    <a:lnTo>
                      <a:pt x="24" y="685"/>
                    </a:lnTo>
                    <a:lnTo>
                      <a:pt x="33" y="693"/>
                    </a:lnTo>
                    <a:lnTo>
                      <a:pt x="60" y="695"/>
                    </a:lnTo>
                    <a:lnTo>
                      <a:pt x="91" y="697"/>
                    </a:lnTo>
                    <a:lnTo>
                      <a:pt x="134" y="694"/>
                    </a:lnTo>
                    <a:lnTo>
                      <a:pt x="154" y="691"/>
                    </a:lnTo>
                    <a:lnTo>
                      <a:pt x="164" y="689"/>
                    </a:lnTo>
                    <a:lnTo>
                      <a:pt x="176" y="687"/>
                    </a:lnTo>
                    <a:lnTo>
                      <a:pt x="185" y="684"/>
                    </a:lnTo>
                    <a:lnTo>
                      <a:pt x="195" y="682"/>
                    </a:lnTo>
                    <a:lnTo>
                      <a:pt x="215" y="677"/>
                    </a:lnTo>
                    <a:lnTo>
                      <a:pt x="235" y="670"/>
                    </a:lnTo>
                    <a:lnTo>
                      <a:pt x="255" y="664"/>
                    </a:lnTo>
                    <a:lnTo>
                      <a:pt x="291" y="646"/>
                    </a:lnTo>
                    <a:lnTo>
                      <a:pt x="309" y="634"/>
                    </a:lnTo>
                    <a:lnTo>
                      <a:pt x="327" y="624"/>
                    </a:lnTo>
                    <a:lnTo>
                      <a:pt x="361" y="598"/>
                    </a:lnTo>
                    <a:lnTo>
                      <a:pt x="377" y="583"/>
                    </a:lnTo>
                    <a:lnTo>
                      <a:pt x="380" y="579"/>
                    </a:lnTo>
                    <a:lnTo>
                      <a:pt x="385" y="575"/>
                    </a:lnTo>
                    <a:lnTo>
                      <a:pt x="394" y="568"/>
                    </a:lnTo>
                    <a:lnTo>
                      <a:pt x="400" y="559"/>
                    </a:lnTo>
                    <a:lnTo>
                      <a:pt x="404" y="555"/>
                    </a:lnTo>
                    <a:lnTo>
                      <a:pt x="408" y="551"/>
                    </a:lnTo>
                    <a:lnTo>
                      <a:pt x="423" y="536"/>
                    </a:lnTo>
                    <a:lnTo>
                      <a:pt x="449" y="502"/>
                    </a:lnTo>
                    <a:lnTo>
                      <a:pt x="459" y="483"/>
                    </a:lnTo>
                    <a:lnTo>
                      <a:pt x="471" y="466"/>
                    </a:lnTo>
                    <a:lnTo>
                      <a:pt x="489" y="430"/>
                    </a:lnTo>
                    <a:lnTo>
                      <a:pt x="503" y="392"/>
                    </a:lnTo>
                    <a:lnTo>
                      <a:pt x="507" y="371"/>
                    </a:lnTo>
                    <a:lnTo>
                      <a:pt x="509" y="361"/>
                    </a:lnTo>
                    <a:lnTo>
                      <a:pt x="513" y="352"/>
                    </a:lnTo>
                    <a:lnTo>
                      <a:pt x="515" y="330"/>
                    </a:lnTo>
                    <a:lnTo>
                      <a:pt x="518" y="310"/>
                    </a:lnTo>
                    <a:lnTo>
                      <a:pt x="521" y="267"/>
                    </a:lnTo>
                    <a:lnTo>
                      <a:pt x="518" y="231"/>
                    </a:lnTo>
                    <a:lnTo>
                      <a:pt x="515" y="197"/>
                    </a:lnTo>
                    <a:lnTo>
                      <a:pt x="508" y="163"/>
                    </a:lnTo>
                    <a:lnTo>
                      <a:pt x="500" y="131"/>
                    </a:lnTo>
                    <a:lnTo>
                      <a:pt x="488" y="99"/>
                    </a:lnTo>
                    <a:lnTo>
                      <a:pt x="474" y="70"/>
                    </a:lnTo>
                    <a:lnTo>
                      <a:pt x="457" y="41"/>
                    </a:lnTo>
                    <a:lnTo>
                      <a:pt x="439" y="14"/>
                    </a:lnTo>
                    <a:close/>
                  </a:path>
                </a:pathLst>
              </a:custGeom>
              <a:solidFill>
                <a:srgbClr val="F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4" name="Freeform 153"/>
              <p:cNvSpPr>
                <a:spLocks/>
              </p:cNvSpPr>
              <p:nvPr/>
            </p:nvSpPr>
            <p:spPr bwMode="auto">
              <a:xfrm>
                <a:off x="4151" y="1265"/>
                <a:ext cx="91" cy="135"/>
              </a:xfrm>
              <a:custGeom>
                <a:avLst/>
                <a:gdLst>
                  <a:gd name="T0" fmla="*/ 1 w 456"/>
                  <a:gd name="T1" fmla="*/ 0 h 675"/>
                  <a:gd name="T2" fmla="*/ 1 w 456"/>
                  <a:gd name="T3" fmla="*/ 0 h 675"/>
                  <a:gd name="T4" fmla="*/ 1 w 456"/>
                  <a:gd name="T5" fmla="*/ 0 h 675"/>
                  <a:gd name="T6" fmla="*/ 1 w 456"/>
                  <a:gd name="T7" fmla="*/ 0 h 675"/>
                  <a:gd name="T8" fmla="*/ 1 w 456"/>
                  <a:gd name="T9" fmla="*/ 0 h 675"/>
                  <a:gd name="T10" fmla="*/ 1 w 456"/>
                  <a:gd name="T11" fmla="*/ 0 h 675"/>
                  <a:gd name="T12" fmla="*/ 1 w 456"/>
                  <a:gd name="T13" fmla="*/ 0 h 675"/>
                  <a:gd name="T14" fmla="*/ 1 w 456"/>
                  <a:gd name="T15" fmla="*/ 0 h 675"/>
                  <a:gd name="T16" fmla="*/ 1 w 456"/>
                  <a:gd name="T17" fmla="*/ 1 h 675"/>
                  <a:gd name="T18" fmla="*/ 1 w 456"/>
                  <a:gd name="T19" fmla="*/ 1 h 675"/>
                  <a:gd name="T20" fmla="*/ 1 w 456"/>
                  <a:gd name="T21" fmla="*/ 1 h 675"/>
                  <a:gd name="T22" fmla="*/ 1 w 456"/>
                  <a:gd name="T23" fmla="*/ 1 h 675"/>
                  <a:gd name="T24" fmla="*/ 1 w 456"/>
                  <a:gd name="T25" fmla="*/ 1 h 675"/>
                  <a:gd name="T26" fmla="*/ 1 w 456"/>
                  <a:gd name="T27" fmla="*/ 1 h 675"/>
                  <a:gd name="T28" fmla="*/ 1 w 456"/>
                  <a:gd name="T29" fmla="*/ 1 h 675"/>
                  <a:gd name="T30" fmla="*/ 0 w 456"/>
                  <a:gd name="T31" fmla="*/ 1 h 675"/>
                  <a:gd name="T32" fmla="*/ 0 w 456"/>
                  <a:gd name="T33" fmla="*/ 1 h 675"/>
                  <a:gd name="T34" fmla="*/ 0 w 456"/>
                  <a:gd name="T35" fmla="*/ 1 h 675"/>
                  <a:gd name="T36" fmla="*/ 0 w 456"/>
                  <a:gd name="T37" fmla="*/ 1 h 675"/>
                  <a:gd name="T38" fmla="*/ 0 w 456"/>
                  <a:gd name="T39" fmla="*/ 1 h 675"/>
                  <a:gd name="T40" fmla="*/ 0 w 456"/>
                  <a:gd name="T41" fmla="*/ 1 h 675"/>
                  <a:gd name="T42" fmla="*/ 0 w 456"/>
                  <a:gd name="T43" fmla="*/ 1 h 675"/>
                  <a:gd name="T44" fmla="*/ 0 w 456"/>
                  <a:gd name="T45" fmla="*/ 1 h 675"/>
                  <a:gd name="T46" fmla="*/ 0 w 456"/>
                  <a:gd name="T47" fmla="*/ 1 h 675"/>
                  <a:gd name="T48" fmla="*/ 0 w 456"/>
                  <a:gd name="T49" fmla="*/ 1 h 675"/>
                  <a:gd name="T50" fmla="*/ 0 w 456"/>
                  <a:gd name="T51" fmla="*/ 1 h 675"/>
                  <a:gd name="T52" fmla="*/ 0 w 456"/>
                  <a:gd name="T53" fmla="*/ 1 h 675"/>
                  <a:gd name="T54" fmla="*/ 0 w 456"/>
                  <a:gd name="T55" fmla="*/ 1 h 675"/>
                  <a:gd name="T56" fmla="*/ 0 w 456"/>
                  <a:gd name="T57" fmla="*/ 1 h 675"/>
                  <a:gd name="T58" fmla="*/ 0 w 456"/>
                  <a:gd name="T59" fmla="*/ 1 h 675"/>
                  <a:gd name="T60" fmla="*/ 0 w 456"/>
                  <a:gd name="T61" fmla="*/ 1 h 675"/>
                  <a:gd name="T62" fmla="*/ 0 w 456"/>
                  <a:gd name="T63" fmla="*/ 1 h 675"/>
                  <a:gd name="T64" fmla="*/ 0 w 456"/>
                  <a:gd name="T65" fmla="*/ 1 h 675"/>
                  <a:gd name="T66" fmla="*/ 0 w 456"/>
                  <a:gd name="T67" fmla="*/ 1 h 675"/>
                  <a:gd name="T68" fmla="*/ 1 w 456"/>
                  <a:gd name="T69" fmla="*/ 1 h 675"/>
                  <a:gd name="T70" fmla="*/ 1 w 456"/>
                  <a:gd name="T71" fmla="*/ 1 h 675"/>
                  <a:gd name="T72" fmla="*/ 1 w 456"/>
                  <a:gd name="T73" fmla="*/ 1 h 675"/>
                  <a:gd name="T74" fmla="*/ 1 w 456"/>
                  <a:gd name="T75" fmla="*/ 1 h 675"/>
                  <a:gd name="T76" fmla="*/ 1 w 456"/>
                  <a:gd name="T77" fmla="*/ 1 h 675"/>
                  <a:gd name="T78" fmla="*/ 1 w 456"/>
                  <a:gd name="T79" fmla="*/ 1 h 675"/>
                  <a:gd name="T80" fmla="*/ 1 w 456"/>
                  <a:gd name="T81" fmla="*/ 1 h 675"/>
                  <a:gd name="T82" fmla="*/ 1 w 456"/>
                  <a:gd name="T83" fmla="*/ 1 h 675"/>
                  <a:gd name="T84" fmla="*/ 1 w 456"/>
                  <a:gd name="T85" fmla="*/ 0 h 675"/>
                  <a:gd name="T86" fmla="*/ 1 w 456"/>
                  <a:gd name="T87" fmla="*/ 0 h 675"/>
                  <a:gd name="T88" fmla="*/ 1 w 456"/>
                  <a:gd name="T89" fmla="*/ 0 h 675"/>
                  <a:gd name="T90" fmla="*/ 1 w 456"/>
                  <a:gd name="T91" fmla="*/ 0 h 675"/>
                  <a:gd name="T92" fmla="*/ 1 w 456"/>
                  <a:gd name="T93" fmla="*/ 0 h 675"/>
                  <a:gd name="T94" fmla="*/ 1 w 456"/>
                  <a:gd name="T95" fmla="*/ 0 h 6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6"/>
                  <a:gd name="T145" fmla="*/ 0 h 675"/>
                  <a:gd name="T146" fmla="*/ 456 w 456"/>
                  <a:gd name="T147" fmla="*/ 675 h 6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6" h="675">
                    <a:moveTo>
                      <a:pt x="409" y="3"/>
                    </a:moveTo>
                    <a:lnTo>
                      <a:pt x="407" y="0"/>
                    </a:lnTo>
                    <a:lnTo>
                      <a:pt x="418" y="40"/>
                    </a:lnTo>
                    <a:lnTo>
                      <a:pt x="427" y="83"/>
                    </a:lnTo>
                    <a:lnTo>
                      <a:pt x="433" y="127"/>
                    </a:lnTo>
                    <a:lnTo>
                      <a:pt x="435" y="174"/>
                    </a:lnTo>
                    <a:lnTo>
                      <a:pt x="434" y="185"/>
                    </a:lnTo>
                    <a:lnTo>
                      <a:pt x="434" y="198"/>
                    </a:lnTo>
                    <a:lnTo>
                      <a:pt x="433" y="223"/>
                    </a:lnTo>
                    <a:lnTo>
                      <a:pt x="430" y="234"/>
                    </a:lnTo>
                    <a:lnTo>
                      <a:pt x="429" y="236"/>
                    </a:lnTo>
                    <a:lnTo>
                      <a:pt x="429" y="240"/>
                    </a:lnTo>
                    <a:lnTo>
                      <a:pt x="429" y="246"/>
                    </a:lnTo>
                    <a:lnTo>
                      <a:pt x="426" y="271"/>
                    </a:lnTo>
                    <a:lnTo>
                      <a:pt x="420" y="294"/>
                    </a:lnTo>
                    <a:lnTo>
                      <a:pt x="417" y="305"/>
                    </a:lnTo>
                    <a:lnTo>
                      <a:pt x="414" y="318"/>
                    </a:lnTo>
                    <a:lnTo>
                      <a:pt x="410" y="328"/>
                    </a:lnTo>
                    <a:lnTo>
                      <a:pt x="407" y="339"/>
                    </a:lnTo>
                    <a:lnTo>
                      <a:pt x="399" y="362"/>
                    </a:lnTo>
                    <a:lnTo>
                      <a:pt x="388" y="382"/>
                    </a:lnTo>
                    <a:lnTo>
                      <a:pt x="385" y="387"/>
                    </a:lnTo>
                    <a:lnTo>
                      <a:pt x="383" y="393"/>
                    </a:lnTo>
                    <a:lnTo>
                      <a:pt x="378" y="404"/>
                    </a:lnTo>
                    <a:lnTo>
                      <a:pt x="371" y="413"/>
                    </a:lnTo>
                    <a:lnTo>
                      <a:pt x="368" y="418"/>
                    </a:lnTo>
                    <a:lnTo>
                      <a:pt x="366" y="423"/>
                    </a:lnTo>
                    <a:lnTo>
                      <a:pt x="353" y="444"/>
                    </a:lnTo>
                    <a:lnTo>
                      <a:pt x="338" y="462"/>
                    </a:lnTo>
                    <a:lnTo>
                      <a:pt x="330" y="471"/>
                    </a:lnTo>
                    <a:lnTo>
                      <a:pt x="324" y="481"/>
                    </a:lnTo>
                    <a:lnTo>
                      <a:pt x="307" y="499"/>
                    </a:lnTo>
                    <a:lnTo>
                      <a:pt x="291" y="519"/>
                    </a:lnTo>
                    <a:lnTo>
                      <a:pt x="259" y="547"/>
                    </a:lnTo>
                    <a:lnTo>
                      <a:pt x="250" y="553"/>
                    </a:lnTo>
                    <a:lnTo>
                      <a:pt x="242" y="559"/>
                    </a:lnTo>
                    <a:lnTo>
                      <a:pt x="226" y="573"/>
                    </a:lnTo>
                    <a:lnTo>
                      <a:pt x="192" y="596"/>
                    </a:lnTo>
                    <a:lnTo>
                      <a:pt x="174" y="606"/>
                    </a:lnTo>
                    <a:lnTo>
                      <a:pt x="165" y="610"/>
                    </a:lnTo>
                    <a:lnTo>
                      <a:pt x="160" y="613"/>
                    </a:lnTo>
                    <a:lnTo>
                      <a:pt x="158" y="614"/>
                    </a:lnTo>
                    <a:lnTo>
                      <a:pt x="157" y="616"/>
                    </a:lnTo>
                    <a:lnTo>
                      <a:pt x="153" y="616"/>
                    </a:lnTo>
                    <a:lnTo>
                      <a:pt x="151" y="617"/>
                    </a:lnTo>
                    <a:lnTo>
                      <a:pt x="147" y="619"/>
                    </a:lnTo>
                    <a:lnTo>
                      <a:pt x="138" y="624"/>
                    </a:lnTo>
                    <a:lnTo>
                      <a:pt x="119" y="632"/>
                    </a:lnTo>
                    <a:lnTo>
                      <a:pt x="81" y="644"/>
                    </a:lnTo>
                    <a:lnTo>
                      <a:pt x="60" y="649"/>
                    </a:lnTo>
                    <a:lnTo>
                      <a:pt x="41" y="653"/>
                    </a:lnTo>
                    <a:lnTo>
                      <a:pt x="0" y="660"/>
                    </a:lnTo>
                    <a:lnTo>
                      <a:pt x="26" y="668"/>
                    </a:lnTo>
                    <a:lnTo>
                      <a:pt x="56" y="675"/>
                    </a:lnTo>
                    <a:lnTo>
                      <a:pt x="90" y="665"/>
                    </a:lnTo>
                    <a:lnTo>
                      <a:pt x="124" y="653"/>
                    </a:lnTo>
                    <a:lnTo>
                      <a:pt x="156" y="639"/>
                    </a:lnTo>
                    <a:lnTo>
                      <a:pt x="172" y="631"/>
                    </a:lnTo>
                    <a:lnTo>
                      <a:pt x="189" y="624"/>
                    </a:lnTo>
                    <a:lnTo>
                      <a:pt x="218" y="605"/>
                    </a:lnTo>
                    <a:lnTo>
                      <a:pt x="233" y="593"/>
                    </a:lnTo>
                    <a:lnTo>
                      <a:pt x="249" y="583"/>
                    </a:lnTo>
                    <a:lnTo>
                      <a:pt x="262" y="571"/>
                    </a:lnTo>
                    <a:lnTo>
                      <a:pt x="277" y="559"/>
                    </a:lnTo>
                    <a:lnTo>
                      <a:pt x="291" y="546"/>
                    </a:lnTo>
                    <a:lnTo>
                      <a:pt x="298" y="539"/>
                    </a:lnTo>
                    <a:lnTo>
                      <a:pt x="299" y="537"/>
                    </a:lnTo>
                    <a:lnTo>
                      <a:pt x="301" y="536"/>
                    </a:lnTo>
                    <a:lnTo>
                      <a:pt x="306" y="533"/>
                    </a:lnTo>
                    <a:lnTo>
                      <a:pt x="323" y="513"/>
                    </a:lnTo>
                    <a:lnTo>
                      <a:pt x="324" y="509"/>
                    </a:lnTo>
                    <a:lnTo>
                      <a:pt x="326" y="507"/>
                    </a:lnTo>
                    <a:lnTo>
                      <a:pt x="330" y="503"/>
                    </a:lnTo>
                    <a:lnTo>
                      <a:pt x="340" y="494"/>
                    </a:lnTo>
                    <a:lnTo>
                      <a:pt x="355" y="473"/>
                    </a:lnTo>
                    <a:lnTo>
                      <a:pt x="362" y="463"/>
                    </a:lnTo>
                    <a:lnTo>
                      <a:pt x="370" y="454"/>
                    </a:lnTo>
                    <a:lnTo>
                      <a:pt x="376" y="443"/>
                    </a:lnTo>
                    <a:lnTo>
                      <a:pt x="383" y="432"/>
                    </a:lnTo>
                    <a:lnTo>
                      <a:pt x="395" y="412"/>
                    </a:lnTo>
                    <a:lnTo>
                      <a:pt x="418" y="369"/>
                    </a:lnTo>
                    <a:lnTo>
                      <a:pt x="419" y="362"/>
                    </a:lnTo>
                    <a:lnTo>
                      <a:pt x="421" y="356"/>
                    </a:lnTo>
                    <a:lnTo>
                      <a:pt x="426" y="345"/>
                    </a:lnTo>
                    <a:lnTo>
                      <a:pt x="434" y="322"/>
                    </a:lnTo>
                    <a:lnTo>
                      <a:pt x="441" y="297"/>
                    </a:lnTo>
                    <a:lnTo>
                      <a:pt x="446" y="275"/>
                    </a:lnTo>
                    <a:lnTo>
                      <a:pt x="453" y="225"/>
                    </a:lnTo>
                    <a:lnTo>
                      <a:pt x="455" y="199"/>
                    </a:lnTo>
                    <a:lnTo>
                      <a:pt x="456" y="174"/>
                    </a:lnTo>
                    <a:lnTo>
                      <a:pt x="455" y="138"/>
                    </a:lnTo>
                    <a:lnTo>
                      <a:pt x="452" y="104"/>
                    </a:lnTo>
                    <a:lnTo>
                      <a:pt x="446" y="70"/>
                    </a:lnTo>
                    <a:lnTo>
                      <a:pt x="439" y="39"/>
                    </a:lnTo>
                    <a:lnTo>
                      <a:pt x="424" y="20"/>
                    </a:lnTo>
                    <a:lnTo>
                      <a:pt x="409" y="3"/>
                    </a:lnTo>
                    <a:close/>
                  </a:path>
                </a:pathLst>
              </a:custGeom>
              <a:solidFill>
                <a:srgbClr val="F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5" name="Freeform 154"/>
              <p:cNvSpPr>
                <a:spLocks/>
              </p:cNvSpPr>
              <p:nvPr/>
            </p:nvSpPr>
            <p:spPr bwMode="auto">
              <a:xfrm>
                <a:off x="4162" y="1273"/>
                <a:ext cx="84" cy="128"/>
              </a:xfrm>
              <a:custGeom>
                <a:avLst/>
                <a:gdLst>
                  <a:gd name="T0" fmla="*/ 1 w 420"/>
                  <a:gd name="T1" fmla="*/ 0 h 640"/>
                  <a:gd name="T2" fmla="*/ 1 w 420"/>
                  <a:gd name="T3" fmla="*/ 0 h 640"/>
                  <a:gd name="T4" fmla="*/ 1 w 420"/>
                  <a:gd name="T5" fmla="*/ 0 h 640"/>
                  <a:gd name="T6" fmla="*/ 1 w 420"/>
                  <a:gd name="T7" fmla="*/ 0 h 640"/>
                  <a:gd name="T8" fmla="*/ 1 w 420"/>
                  <a:gd name="T9" fmla="*/ 0 h 640"/>
                  <a:gd name="T10" fmla="*/ 1 w 420"/>
                  <a:gd name="T11" fmla="*/ 0 h 640"/>
                  <a:gd name="T12" fmla="*/ 1 w 420"/>
                  <a:gd name="T13" fmla="*/ 1 h 640"/>
                  <a:gd name="T14" fmla="*/ 1 w 420"/>
                  <a:gd name="T15" fmla="*/ 1 h 640"/>
                  <a:gd name="T16" fmla="*/ 1 w 420"/>
                  <a:gd name="T17" fmla="*/ 1 h 640"/>
                  <a:gd name="T18" fmla="*/ 0 w 420"/>
                  <a:gd name="T19" fmla="*/ 1 h 640"/>
                  <a:gd name="T20" fmla="*/ 0 w 420"/>
                  <a:gd name="T21" fmla="*/ 1 h 640"/>
                  <a:gd name="T22" fmla="*/ 0 w 420"/>
                  <a:gd name="T23" fmla="*/ 1 h 640"/>
                  <a:gd name="T24" fmla="*/ 0 w 420"/>
                  <a:gd name="T25" fmla="*/ 1 h 640"/>
                  <a:gd name="T26" fmla="*/ 0 w 420"/>
                  <a:gd name="T27" fmla="*/ 1 h 640"/>
                  <a:gd name="T28" fmla="*/ 0 w 420"/>
                  <a:gd name="T29" fmla="*/ 1 h 640"/>
                  <a:gd name="T30" fmla="*/ 0 w 420"/>
                  <a:gd name="T31" fmla="*/ 1 h 640"/>
                  <a:gd name="T32" fmla="*/ 0 w 420"/>
                  <a:gd name="T33" fmla="*/ 1 h 640"/>
                  <a:gd name="T34" fmla="*/ 0 w 420"/>
                  <a:gd name="T35" fmla="*/ 1 h 640"/>
                  <a:gd name="T36" fmla="*/ 0 w 420"/>
                  <a:gd name="T37" fmla="*/ 1 h 640"/>
                  <a:gd name="T38" fmla="*/ 0 w 420"/>
                  <a:gd name="T39" fmla="*/ 1 h 640"/>
                  <a:gd name="T40" fmla="*/ 0 w 420"/>
                  <a:gd name="T41" fmla="*/ 1 h 640"/>
                  <a:gd name="T42" fmla="*/ 0 w 420"/>
                  <a:gd name="T43" fmla="*/ 1 h 640"/>
                  <a:gd name="T44" fmla="*/ 0 w 420"/>
                  <a:gd name="T45" fmla="*/ 1 h 640"/>
                  <a:gd name="T46" fmla="*/ 0 w 420"/>
                  <a:gd name="T47" fmla="*/ 1 h 640"/>
                  <a:gd name="T48" fmla="*/ 0 w 420"/>
                  <a:gd name="T49" fmla="*/ 1 h 640"/>
                  <a:gd name="T50" fmla="*/ 0 w 420"/>
                  <a:gd name="T51" fmla="*/ 1 h 640"/>
                  <a:gd name="T52" fmla="*/ 0 w 420"/>
                  <a:gd name="T53" fmla="*/ 1 h 640"/>
                  <a:gd name="T54" fmla="*/ 1 w 420"/>
                  <a:gd name="T55" fmla="*/ 1 h 640"/>
                  <a:gd name="T56" fmla="*/ 1 w 420"/>
                  <a:gd name="T57" fmla="*/ 1 h 640"/>
                  <a:gd name="T58" fmla="*/ 1 w 420"/>
                  <a:gd name="T59" fmla="*/ 1 h 640"/>
                  <a:gd name="T60" fmla="*/ 1 w 420"/>
                  <a:gd name="T61" fmla="*/ 1 h 640"/>
                  <a:gd name="T62" fmla="*/ 1 w 420"/>
                  <a:gd name="T63" fmla="*/ 0 h 640"/>
                  <a:gd name="T64" fmla="*/ 1 w 420"/>
                  <a:gd name="T65" fmla="*/ 0 h 640"/>
                  <a:gd name="T66" fmla="*/ 1 w 420"/>
                  <a:gd name="T67" fmla="*/ 0 h 640"/>
                  <a:gd name="T68" fmla="*/ 1 w 420"/>
                  <a:gd name="T69" fmla="*/ 0 h 640"/>
                  <a:gd name="T70" fmla="*/ 1 w 420"/>
                  <a:gd name="T71" fmla="*/ 0 h 640"/>
                  <a:gd name="T72" fmla="*/ 1 w 420"/>
                  <a:gd name="T73" fmla="*/ 0 h 640"/>
                  <a:gd name="T74" fmla="*/ 1 w 420"/>
                  <a:gd name="T75" fmla="*/ 0 h 6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640"/>
                  <a:gd name="T116" fmla="*/ 420 w 420"/>
                  <a:gd name="T117" fmla="*/ 640 h 6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640">
                    <a:moveTo>
                      <a:pt x="413" y="38"/>
                    </a:moveTo>
                    <a:lnTo>
                      <a:pt x="383" y="0"/>
                    </a:lnTo>
                    <a:lnTo>
                      <a:pt x="390" y="31"/>
                    </a:lnTo>
                    <a:lnTo>
                      <a:pt x="396" y="65"/>
                    </a:lnTo>
                    <a:lnTo>
                      <a:pt x="399" y="99"/>
                    </a:lnTo>
                    <a:lnTo>
                      <a:pt x="400" y="135"/>
                    </a:lnTo>
                    <a:lnTo>
                      <a:pt x="399" y="160"/>
                    </a:lnTo>
                    <a:lnTo>
                      <a:pt x="397" y="186"/>
                    </a:lnTo>
                    <a:lnTo>
                      <a:pt x="390" y="236"/>
                    </a:lnTo>
                    <a:lnTo>
                      <a:pt x="385" y="258"/>
                    </a:lnTo>
                    <a:lnTo>
                      <a:pt x="378" y="283"/>
                    </a:lnTo>
                    <a:lnTo>
                      <a:pt x="370" y="306"/>
                    </a:lnTo>
                    <a:lnTo>
                      <a:pt x="365" y="317"/>
                    </a:lnTo>
                    <a:lnTo>
                      <a:pt x="363" y="323"/>
                    </a:lnTo>
                    <a:lnTo>
                      <a:pt x="362" y="330"/>
                    </a:lnTo>
                    <a:lnTo>
                      <a:pt x="339" y="373"/>
                    </a:lnTo>
                    <a:lnTo>
                      <a:pt x="327" y="393"/>
                    </a:lnTo>
                    <a:lnTo>
                      <a:pt x="320" y="404"/>
                    </a:lnTo>
                    <a:lnTo>
                      <a:pt x="314" y="415"/>
                    </a:lnTo>
                    <a:lnTo>
                      <a:pt x="306" y="424"/>
                    </a:lnTo>
                    <a:lnTo>
                      <a:pt x="299" y="434"/>
                    </a:lnTo>
                    <a:lnTo>
                      <a:pt x="284" y="455"/>
                    </a:lnTo>
                    <a:lnTo>
                      <a:pt x="274" y="464"/>
                    </a:lnTo>
                    <a:lnTo>
                      <a:pt x="270" y="468"/>
                    </a:lnTo>
                    <a:lnTo>
                      <a:pt x="268" y="470"/>
                    </a:lnTo>
                    <a:lnTo>
                      <a:pt x="267" y="474"/>
                    </a:lnTo>
                    <a:lnTo>
                      <a:pt x="250" y="494"/>
                    </a:lnTo>
                    <a:lnTo>
                      <a:pt x="245" y="497"/>
                    </a:lnTo>
                    <a:lnTo>
                      <a:pt x="243" y="498"/>
                    </a:lnTo>
                    <a:lnTo>
                      <a:pt x="242" y="500"/>
                    </a:lnTo>
                    <a:lnTo>
                      <a:pt x="235" y="507"/>
                    </a:lnTo>
                    <a:lnTo>
                      <a:pt x="221" y="520"/>
                    </a:lnTo>
                    <a:lnTo>
                      <a:pt x="206" y="532"/>
                    </a:lnTo>
                    <a:lnTo>
                      <a:pt x="193" y="544"/>
                    </a:lnTo>
                    <a:lnTo>
                      <a:pt x="177" y="554"/>
                    </a:lnTo>
                    <a:lnTo>
                      <a:pt x="162" y="566"/>
                    </a:lnTo>
                    <a:lnTo>
                      <a:pt x="133" y="585"/>
                    </a:lnTo>
                    <a:lnTo>
                      <a:pt x="116" y="592"/>
                    </a:lnTo>
                    <a:lnTo>
                      <a:pt x="100" y="600"/>
                    </a:lnTo>
                    <a:lnTo>
                      <a:pt x="68" y="614"/>
                    </a:lnTo>
                    <a:lnTo>
                      <a:pt x="34" y="626"/>
                    </a:lnTo>
                    <a:lnTo>
                      <a:pt x="0" y="636"/>
                    </a:lnTo>
                    <a:lnTo>
                      <a:pt x="54" y="640"/>
                    </a:lnTo>
                    <a:lnTo>
                      <a:pt x="82" y="629"/>
                    </a:lnTo>
                    <a:lnTo>
                      <a:pt x="95" y="622"/>
                    </a:lnTo>
                    <a:lnTo>
                      <a:pt x="102" y="619"/>
                    </a:lnTo>
                    <a:lnTo>
                      <a:pt x="110" y="617"/>
                    </a:lnTo>
                    <a:lnTo>
                      <a:pt x="137" y="603"/>
                    </a:lnTo>
                    <a:lnTo>
                      <a:pt x="164" y="588"/>
                    </a:lnTo>
                    <a:lnTo>
                      <a:pt x="189" y="570"/>
                    </a:lnTo>
                    <a:lnTo>
                      <a:pt x="214" y="551"/>
                    </a:lnTo>
                    <a:lnTo>
                      <a:pt x="238" y="531"/>
                    </a:lnTo>
                    <a:lnTo>
                      <a:pt x="263" y="509"/>
                    </a:lnTo>
                    <a:lnTo>
                      <a:pt x="281" y="489"/>
                    </a:lnTo>
                    <a:lnTo>
                      <a:pt x="299" y="469"/>
                    </a:lnTo>
                    <a:lnTo>
                      <a:pt x="315" y="448"/>
                    </a:lnTo>
                    <a:lnTo>
                      <a:pt x="331" y="427"/>
                    </a:lnTo>
                    <a:lnTo>
                      <a:pt x="345" y="405"/>
                    </a:lnTo>
                    <a:lnTo>
                      <a:pt x="351" y="393"/>
                    </a:lnTo>
                    <a:lnTo>
                      <a:pt x="357" y="383"/>
                    </a:lnTo>
                    <a:lnTo>
                      <a:pt x="380" y="338"/>
                    </a:lnTo>
                    <a:lnTo>
                      <a:pt x="388" y="313"/>
                    </a:lnTo>
                    <a:lnTo>
                      <a:pt x="389" y="306"/>
                    </a:lnTo>
                    <a:lnTo>
                      <a:pt x="391" y="300"/>
                    </a:lnTo>
                    <a:lnTo>
                      <a:pt x="396" y="289"/>
                    </a:lnTo>
                    <a:lnTo>
                      <a:pt x="403" y="264"/>
                    </a:lnTo>
                    <a:lnTo>
                      <a:pt x="410" y="240"/>
                    </a:lnTo>
                    <a:lnTo>
                      <a:pt x="416" y="188"/>
                    </a:lnTo>
                    <a:lnTo>
                      <a:pt x="419" y="161"/>
                    </a:lnTo>
                    <a:lnTo>
                      <a:pt x="419" y="147"/>
                    </a:lnTo>
                    <a:lnTo>
                      <a:pt x="419" y="141"/>
                    </a:lnTo>
                    <a:lnTo>
                      <a:pt x="419" y="137"/>
                    </a:lnTo>
                    <a:lnTo>
                      <a:pt x="420" y="135"/>
                    </a:lnTo>
                    <a:lnTo>
                      <a:pt x="419" y="109"/>
                    </a:lnTo>
                    <a:lnTo>
                      <a:pt x="417" y="85"/>
                    </a:lnTo>
                    <a:lnTo>
                      <a:pt x="413" y="38"/>
                    </a:lnTo>
                    <a:close/>
                  </a:path>
                </a:pathLst>
              </a:custGeom>
              <a:solidFill>
                <a:srgbClr val="FF37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6" name="Freeform 155"/>
              <p:cNvSpPr>
                <a:spLocks/>
              </p:cNvSpPr>
              <p:nvPr/>
            </p:nvSpPr>
            <p:spPr bwMode="auto">
              <a:xfrm>
                <a:off x="4143" y="1259"/>
                <a:ext cx="95" cy="138"/>
              </a:xfrm>
              <a:custGeom>
                <a:avLst/>
                <a:gdLst>
                  <a:gd name="T0" fmla="*/ 1 w 476"/>
                  <a:gd name="T1" fmla="*/ 0 h 690"/>
                  <a:gd name="T2" fmla="*/ 1 w 476"/>
                  <a:gd name="T3" fmla="*/ 0 h 690"/>
                  <a:gd name="T4" fmla="*/ 1 w 476"/>
                  <a:gd name="T5" fmla="*/ 0 h 690"/>
                  <a:gd name="T6" fmla="*/ 1 w 476"/>
                  <a:gd name="T7" fmla="*/ 0 h 690"/>
                  <a:gd name="T8" fmla="*/ 1 w 476"/>
                  <a:gd name="T9" fmla="*/ 0 h 690"/>
                  <a:gd name="T10" fmla="*/ 1 w 476"/>
                  <a:gd name="T11" fmla="*/ 0 h 690"/>
                  <a:gd name="T12" fmla="*/ 1 w 476"/>
                  <a:gd name="T13" fmla="*/ 0 h 690"/>
                  <a:gd name="T14" fmla="*/ 1 w 476"/>
                  <a:gd name="T15" fmla="*/ 0 h 690"/>
                  <a:gd name="T16" fmla="*/ 1 w 476"/>
                  <a:gd name="T17" fmla="*/ 0 h 690"/>
                  <a:gd name="T18" fmla="*/ 1 w 476"/>
                  <a:gd name="T19" fmla="*/ 0 h 690"/>
                  <a:gd name="T20" fmla="*/ 1 w 476"/>
                  <a:gd name="T21" fmla="*/ 0 h 690"/>
                  <a:gd name="T22" fmla="*/ 1 w 476"/>
                  <a:gd name="T23" fmla="*/ 1 h 690"/>
                  <a:gd name="T24" fmla="*/ 1 w 476"/>
                  <a:gd name="T25" fmla="*/ 1 h 690"/>
                  <a:gd name="T26" fmla="*/ 1 w 476"/>
                  <a:gd name="T27" fmla="*/ 1 h 690"/>
                  <a:gd name="T28" fmla="*/ 1 w 476"/>
                  <a:gd name="T29" fmla="*/ 1 h 690"/>
                  <a:gd name="T30" fmla="*/ 1 w 476"/>
                  <a:gd name="T31" fmla="*/ 1 h 690"/>
                  <a:gd name="T32" fmla="*/ 0 w 476"/>
                  <a:gd name="T33" fmla="*/ 1 h 690"/>
                  <a:gd name="T34" fmla="*/ 0 w 476"/>
                  <a:gd name="T35" fmla="*/ 1 h 690"/>
                  <a:gd name="T36" fmla="*/ 0 w 476"/>
                  <a:gd name="T37" fmla="*/ 1 h 690"/>
                  <a:gd name="T38" fmla="*/ 0 w 476"/>
                  <a:gd name="T39" fmla="*/ 1 h 690"/>
                  <a:gd name="T40" fmla="*/ 0 w 476"/>
                  <a:gd name="T41" fmla="*/ 1 h 690"/>
                  <a:gd name="T42" fmla="*/ 0 w 476"/>
                  <a:gd name="T43" fmla="*/ 1 h 690"/>
                  <a:gd name="T44" fmla="*/ 0 w 476"/>
                  <a:gd name="T45" fmla="*/ 1 h 690"/>
                  <a:gd name="T46" fmla="*/ 0 w 476"/>
                  <a:gd name="T47" fmla="*/ 1 h 690"/>
                  <a:gd name="T48" fmla="*/ 0 w 476"/>
                  <a:gd name="T49" fmla="*/ 1 h 690"/>
                  <a:gd name="T50" fmla="*/ 0 w 476"/>
                  <a:gd name="T51" fmla="*/ 1 h 690"/>
                  <a:gd name="T52" fmla="*/ 0 w 476"/>
                  <a:gd name="T53" fmla="*/ 1 h 690"/>
                  <a:gd name="T54" fmla="*/ 0 w 476"/>
                  <a:gd name="T55" fmla="*/ 1 h 690"/>
                  <a:gd name="T56" fmla="*/ 0 w 476"/>
                  <a:gd name="T57" fmla="*/ 1 h 690"/>
                  <a:gd name="T58" fmla="*/ 0 w 476"/>
                  <a:gd name="T59" fmla="*/ 1 h 690"/>
                  <a:gd name="T60" fmla="*/ 0 w 476"/>
                  <a:gd name="T61" fmla="*/ 1 h 690"/>
                  <a:gd name="T62" fmla="*/ 0 w 476"/>
                  <a:gd name="T63" fmla="*/ 1 h 690"/>
                  <a:gd name="T64" fmla="*/ 0 w 476"/>
                  <a:gd name="T65" fmla="*/ 1 h 690"/>
                  <a:gd name="T66" fmla="*/ 0 w 476"/>
                  <a:gd name="T67" fmla="*/ 1 h 690"/>
                  <a:gd name="T68" fmla="*/ 1 w 476"/>
                  <a:gd name="T69" fmla="*/ 1 h 690"/>
                  <a:gd name="T70" fmla="*/ 1 w 476"/>
                  <a:gd name="T71" fmla="*/ 1 h 690"/>
                  <a:gd name="T72" fmla="*/ 1 w 476"/>
                  <a:gd name="T73" fmla="*/ 1 h 690"/>
                  <a:gd name="T74" fmla="*/ 1 w 476"/>
                  <a:gd name="T75" fmla="*/ 1 h 690"/>
                  <a:gd name="T76" fmla="*/ 1 w 476"/>
                  <a:gd name="T77" fmla="*/ 1 h 690"/>
                  <a:gd name="T78" fmla="*/ 1 w 476"/>
                  <a:gd name="T79" fmla="*/ 1 h 690"/>
                  <a:gd name="T80" fmla="*/ 1 w 476"/>
                  <a:gd name="T81" fmla="*/ 1 h 690"/>
                  <a:gd name="T82" fmla="*/ 1 w 476"/>
                  <a:gd name="T83" fmla="*/ 1 h 690"/>
                  <a:gd name="T84" fmla="*/ 1 w 476"/>
                  <a:gd name="T85" fmla="*/ 1 h 690"/>
                  <a:gd name="T86" fmla="*/ 1 w 476"/>
                  <a:gd name="T87" fmla="*/ 0 h 690"/>
                  <a:gd name="T88" fmla="*/ 1 w 476"/>
                  <a:gd name="T89" fmla="*/ 0 h 690"/>
                  <a:gd name="T90" fmla="*/ 1 w 476"/>
                  <a:gd name="T91" fmla="*/ 0 h 690"/>
                  <a:gd name="T92" fmla="*/ 1 w 476"/>
                  <a:gd name="T93" fmla="*/ 0 h 690"/>
                  <a:gd name="T94" fmla="*/ 1 w 476"/>
                  <a:gd name="T95" fmla="*/ 0 h 6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6"/>
                  <a:gd name="T145" fmla="*/ 0 h 690"/>
                  <a:gd name="T146" fmla="*/ 476 w 476"/>
                  <a:gd name="T147" fmla="*/ 690 h 6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6" h="690">
                    <a:moveTo>
                      <a:pt x="476" y="204"/>
                    </a:moveTo>
                    <a:lnTo>
                      <a:pt x="474" y="157"/>
                    </a:lnTo>
                    <a:lnTo>
                      <a:pt x="468" y="113"/>
                    </a:lnTo>
                    <a:lnTo>
                      <a:pt x="459" y="70"/>
                    </a:lnTo>
                    <a:lnTo>
                      <a:pt x="448" y="30"/>
                    </a:lnTo>
                    <a:lnTo>
                      <a:pt x="428" y="12"/>
                    </a:lnTo>
                    <a:lnTo>
                      <a:pt x="411" y="0"/>
                    </a:lnTo>
                    <a:lnTo>
                      <a:pt x="421" y="22"/>
                    </a:lnTo>
                    <a:lnTo>
                      <a:pt x="430" y="46"/>
                    </a:lnTo>
                    <a:lnTo>
                      <a:pt x="438" y="70"/>
                    </a:lnTo>
                    <a:lnTo>
                      <a:pt x="445" y="96"/>
                    </a:lnTo>
                    <a:lnTo>
                      <a:pt x="450" y="121"/>
                    </a:lnTo>
                    <a:lnTo>
                      <a:pt x="453" y="148"/>
                    </a:lnTo>
                    <a:lnTo>
                      <a:pt x="455" y="176"/>
                    </a:lnTo>
                    <a:lnTo>
                      <a:pt x="457" y="204"/>
                    </a:lnTo>
                    <a:lnTo>
                      <a:pt x="455" y="227"/>
                    </a:lnTo>
                    <a:lnTo>
                      <a:pt x="454" y="238"/>
                    </a:lnTo>
                    <a:lnTo>
                      <a:pt x="454" y="250"/>
                    </a:lnTo>
                    <a:lnTo>
                      <a:pt x="448" y="296"/>
                    </a:lnTo>
                    <a:lnTo>
                      <a:pt x="445" y="300"/>
                    </a:lnTo>
                    <a:lnTo>
                      <a:pt x="444" y="302"/>
                    </a:lnTo>
                    <a:lnTo>
                      <a:pt x="444" y="306"/>
                    </a:lnTo>
                    <a:lnTo>
                      <a:pt x="442" y="317"/>
                    </a:lnTo>
                    <a:lnTo>
                      <a:pt x="436" y="340"/>
                    </a:lnTo>
                    <a:lnTo>
                      <a:pt x="421" y="383"/>
                    </a:lnTo>
                    <a:lnTo>
                      <a:pt x="416" y="392"/>
                    </a:lnTo>
                    <a:lnTo>
                      <a:pt x="411" y="402"/>
                    </a:lnTo>
                    <a:lnTo>
                      <a:pt x="401" y="423"/>
                    </a:lnTo>
                    <a:lnTo>
                      <a:pt x="377" y="461"/>
                    </a:lnTo>
                    <a:lnTo>
                      <a:pt x="362" y="479"/>
                    </a:lnTo>
                    <a:lnTo>
                      <a:pt x="349" y="499"/>
                    </a:lnTo>
                    <a:lnTo>
                      <a:pt x="317" y="535"/>
                    </a:lnTo>
                    <a:lnTo>
                      <a:pt x="283" y="566"/>
                    </a:lnTo>
                    <a:lnTo>
                      <a:pt x="265" y="579"/>
                    </a:lnTo>
                    <a:lnTo>
                      <a:pt x="248" y="593"/>
                    </a:lnTo>
                    <a:lnTo>
                      <a:pt x="228" y="604"/>
                    </a:lnTo>
                    <a:lnTo>
                      <a:pt x="210" y="615"/>
                    </a:lnTo>
                    <a:lnTo>
                      <a:pt x="172" y="636"/>
                    </a:lnTo>
                    <a:lnTo>
                      <a:pt x="131" y="651"/>
                    </a:lnTo>
                    <a:lnTo>
                      <a:pt x="120" y="653"/>
                    </a:lnTo>
                    <a:lnTo>
                      <a:pt x="116" y="653"/>
                    </a:lnTo>
                    <a:lnTo>
                      <a:pt x="114" y="654"/>
                    </a:lnTo>
                    <a:lnTo>
                      <a:pt x="109" y="656"/>
                    </a:lnTo>
                    <a:lnTo>
                      <a:pt x="89" y="662"/>
                    </a:lnTo>
                    <a:lnTo>
                      <a:pt x="66" y="665"/>
                    </a:lnTo>
                    <a:lnTo>
                      <a:pt x="45" y="670"/>
                    </a:lnTo>
                    <a:lnTo>
                      <a:pt x="22" y="672"/>
                    </a:lnTo>
                    <a:lnTo>
                      <a:pt x="0" y="674"/>
                    </a:lnTo>
                    <a:lnTo>
                      <a:pt x="20" y="682"/>
                    </a:lnTo>
                    <a:lnTo>
                      <a:pt x="41" y="690"/>
                    </a:lnTo>
                    <a:lnTo>
                      <a:pt x="82" y="683"/>
                    </a:lnTo>
                    <a:lnTo>
                      <a:pt x="101" y="679"/>
                    </a:lnTo>
                    <a:lnTo>
                      <a:pt x="122" y="674"/>
                    </a:lnTo>
                    <a:lnTo>
                      <a:pt x="160" y="662"/>
                    </a:lnTo>
                    <a:lnTo>
                      <a:pt x="179" y="654"/>
                    </a:lnTo>
                    <a:lnTo>
                      <a:pt x="188" y="649"/>
                    </a:lnTo>
                    <a:lnTo>
                      <a:pt x="192" y="647"/>
                    </a:lnTo>
                    <a:lnTo>
                      <a:pt x="194" y="646"/>
                    </a:lnTo>
                    <a:lnTo>
                      <a:pt x="198" y="646"/>
                    </a:lnTo>
                    <a:lnTo>
                      <a:pt x="199" y="644"/>
                    </a:lnTo>
                    <a:lnTo>
                      <a:pt x="201" y="643"/>
                    </a:lnTo>
                    <a:lnTo>
                      <a:pt x="206" y="640"/>
                    </a:lnTo>
                    <a:lnTo>
                      <a:pt x="215" y="636"/>
                    </a:lnTo>
                    <a:lnTo>
                      <a:pt x="233" y="626"/>
                    </a:lnTo>
                    <a:lnTo>
                      <a:pt x="267" y="603"/>
                    </a:lnTo>
                    <a:lnTo>
                      <a:pt x="283" y="589"/>
                    </a:lnTo>
                    <a:lnTo>
                      <a:pt x="291" y="583"/>
                    </a:lnTo>
                    <a:lnTo>
                      <a:pt x="300" y="577"/>
                    </a:lnTo>
                    <a:lnTo>
                      <a:pt x="332" y="549"/>
                    </a:lnTo>
                    <a:lnTo>
                      <a:pt x="348" y="529"/>
                    </a:lnTo>
                    <a:lnTo>
                      <a:pt x="365" y="511"/>
                    </a:lnTo>
                    <a:lnTo>
                      <a:pt x="371" y="501"/>
                    </a:lnTo>
                    <a:lnTo>
                      <a:pt x="379" y="492"/>
                    </a:lnTo>
                    <a:lnTo>
                      <a:pt x="394" y="474"/>
                    </a:lnTo>
                    <a:lnTo>
                      <a:pt x="407" y="453"/>
                    </a:lnTo>
                    <a:lnTo>
                      <a:pt x="409" y="448"/>
                    </a:lnTo>
                    <a:lnTo>
                      <a:pt x="412" y="443"/>
                    </a:lnTo>
                    <a:lnTo>
                      <a:pt x="419" y="434"/>
                    </a:lnTo>
                    <a:lnTo>
                      <a:pt x="424" y="423"/>
                    </a:lnTo>
                    <a:lnTo>
                      <a:pt x="426" y="417"/>
                    </a:lnTo>
                    <a:lnTo>
                      <a:pt x="429" y="412"/>
                    </a:lnTo>
                    <a:lnTo>
                      <a:pt x="440" y="392"/>
                    </a:lnTo>
                    <a:lnTo>
                      <a:pt x="448" y="369"/>
                    </a:lnTo>
                    <a:lnTo>
                      <a:pt x="451" y="358"/>
                    </a:lnTo>
                    <a:lnTo>
                      <a:pt x="455" y="348"/>
                    </a:lnTo>
                    <a:lnTo>
                      <a:pt x="458" y="335"/>
                    </a:lnTo>
                    <a:lnTo>
                      <a:pt x="461" y="324"/>
                    </a:lnTo>
                    <a:lnTo>
                      <a:pt x="467" y="301"/>
                    </a:lnTo>
                    <a:lnTo>
                      <a:pt x="470" y="276"/>
                    </a:lnTo>
                    <a:lnTo>
                      <a:pt x="470" y="270"/>
                    </a:lnTo>
                    <a:lnTo>
                      <a:pt x="470" y="266"/>
                    </a:lnTo>
                    <a:lnTo>
                      <a:pt x="471" y="264"/>
                    </a:lnTo>
                    <a:lnTo>
                      <a:pt x="474" y="253"/>
                    </a:lnTo>
                    <a:lnTo>
                      <a:pt x="475" y="228"/>
                    </a:lnTo>
                    <a:lnTo>
                      <a:pt x="475" y="215"/>
                    </a:lnTo>
                    <a:lnTo>
                      <a:pt x="476" y="204"/>
                    </a:lnTo>
                    <a:close/>
                  </a:path>
                </a:pathLst>
              </a:custGeom>
              <a:solidFill>
                <a:srgbClr val="FF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7" name="Freeform 156"/>
              <p:cNvSpPr>
                <a:spLocks/>
              </p:cNvSpPr>
              <p:nvPr/>
            </p:nvSpPr>
            <p:spPr bwMode="auto">
              <a:xfrm>
                <a:off x="4173" y="1280"/>
                <a:ext cx="78" cy="121"/>
              </a:xfrm>
              <a:custGeom>
                <a:avLst/>
                <a:gdLst>
                  <a:gd name="T0" fmla="*/ 1 w 387"/>
                  <a:gd name="T1" fmla="*/ 0 h 602"/>
                  <a:gd name="T2" fmla="*/ 1 w 387"/>
                  <a:gd name="T3" fmla="*/ 0 h 602"/>
                  <a:gd name="T4" fmla="*/ 1 w 387"/>
                  <a:gd name="T5" fmla="*/ 0 h 602"/>
                  <a:gd name="T6" fmla="*/ 1 w 387"/>
                  <a:gd name="T7" fmla="*/ 0 h 602"/>
                  <a:gd name="T8" fmla="*/ 1 w 387"/>
                  <a:gd name="T9" fmla="*/ 0 h 602"/>
                  <a:gd name="T10" fmla="*/ 1 w 387"/>
                  <a:gd name="T11" fmla="*/ 0 h 602"/>
                  <a:gd name="T12" fmla="*/ 1 w 387"/>
                  <a:gd name="T13" fmla="*/ 0 h 602"/>
                  <a:gd name="T14" fmla="*/ 1 w 387"/>
                  <a:gd name="T15" fmla="*/ 0 h 602"/>
                  <a:gd name="T16" fmla="*/ 0 w 387"/>
                  <a:gd name="T17" fmla="*/ 1 h 602"/>
                  <a:gd name="T18" fmla="*/ 0 w 387"/>
                  <a:gd name="T19" fmla="*/ 1 h 602"/>
                  <a:gd name="T20" fmla="*/ 0 w 387"/>
                  <a:gd name="T21" fmla="*/ 1 h 602"/>
                  <a:gd name="T22" fmla="*/ 0 w 387"/>
                  <a:gd name="T23" fmla="*/ 1 h 602"/>
                  <a:gd name="T24" fmla="*/ 0 w 387"/>
                  <a:gd name="T25" fmla="*/ 1 h 602"/>
                  <a:gd name="T26" fmla="*/ 0 w 387"/>
                  <a:gd name="T27" fmla="*/ 1 h 602"/>
                  <a:gd name="T28" fmla="*/ 0 w 387"/>
                  <a:gd name="T29" fmla="*/ 1 h 602"/>
                  <a:gd name="T30" fmla="*/ 0 w 387"/>
                  <a:gd name="T31" fmla="*/ 1 h 602"/>
                  <a:gd name="T32" fmla="*/ 0 w 387"/>
                  <a:gd name="T33" fmla="*/ 1 h 602"/>
                  <a:gd name="T34" fmla="*/ 0 w 387"/>
                  <a:gd name="T35" fmla="*/ 1 h 602"/>
                  <a:gd name="T36" fmla="*/ 0 w 387"/>
                  <a:gd name="T37" fmla="*/ 1 h 602"/>
                  <a:gd name="T38" fmla="*/ 0 w 387"/>
                  <a:gd name="T39" fmla="*/ 1 h 602"/>
                  <a:gd name="T40" fmla="*/ 0 w 387"/>
                  <a:gd name="T41" fmla="*/ 1 h 602"/>
                  <a:gd name="T42" fmla="*/ 0 w 387"/>
                  <a:gd name="T43" fmla="*/ 1 h 602"/>
                  <a:gd name="T44" fmla="*/ 0 w 387"/>
                  <a:gd name="T45" fmla="*/ 1 h 602"/>
                  <a:gd name="T46" fmla="*/ 0 w 387"/>
                  <a:gd name="T47" fmla="*/ 1 h 602"/>
                  <a:gd name="T48" fmla="*/ 1 w 387"/>
                  <a:gd name="T49" fmla="*/ 1 h 602"/>
                  <a:gd name="T50" fmla="*/ 1 w 387"/>
                  <a:gd name="T51" fmla="*/ 1 h 602"/>
                  <a:gd name="T52" fmla="*/ 1 w 387"/>
                  <a:gd name="T53" fmla="*/ 1 h 602"/>
                  <a:gd name="T54" fmla="*/ 1 w 387"/>
                  <a:gd name="T55" fmla="*/ 0 h 602"/>
                  <a:gd name="T56" fmla="*/ 1 w 387"/>
                  <a:gd name="T57" fmla="*/ 0 h 602"/>
                  <a:gd name="T58" fmla="*/ 1 w 387"/>
                  <a:gd name="T59" fmla="*/ 0 h 602"/>
                  <a:gd name="T60" fmla="*/ 1 w 387"/>
                  <a:gd name="T61" fmla="*/ 0 h 602"/>
                  <a:gd name="T62" fmla="*/ 1 w 387"/>
                  <a:gd name="T63" fmla="*/ 0 h 602"/>
                  <a:gd name="T64" fmla="*/ 1 w 387"/>
                  <a:gd name="T65" fmla="*/ 0 h 602"/>
                  <a:gd name="T66" fmla="*/ 1 w 387"/>
                  <a:gd name="T67" fmla="*/ 0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7"/>
                  <a:gd name="T103" fmla="*/ 0 h 602"/>
                  <a:gd name="T104" fmla="*/ 387 w 387"/>
                  <a:gd name="T105" fmla="*/ 602 h 6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7" h="602">
                    <a:moveTo>
                      <a:pt x="359" y="0"/>
                    </a:moveTo>
                    <a:lnTo>
                      <a:pt x="363" y="47"/>
                    </a:lnTo>
                    <a:lnTo>
                      <a:pt x="365" y="71"/>
                    </a:lnTo>
                    <a:lnTo>
                      <a:pt x="366" y="97"/>
                    </a:lnTo>
                    <a:lnTo>
                      <a:pt x="365" y="99"/>
                    </a:lnTo>
                    <a:lnTo>
                      <a:pt x="365" y="103"/>
                    </a:lnTo>
                    <a:lnTo>
                      <a:pt x="365" y="109"/>
                    </a:lnTo>
                    <a:lnTo>
                      <a:pt x="365" y="123"/>
                    </a:lnTo>
                    <a:lnTo>
                      <a:pt x="362" y="150"/>
                    </a:lnTo>
                    <a:lnTo>
                      <a:pt x="356" y="202"/>
                    </a:lnTo>
                    <a:lnTo>
                      <a:pt x="349" y="226"/>
                    </a:lnTo>
                    <a:lnTo>
                      <a:pt x="342" y="251"/>
                    </a:lnTo>
                    <a:lnTo>
                      <a:pt x="337" y="262"/>
                    </a:lnTo>
                    <a:lnTo>
                      <a:pt x="335" y="268"/>
                    </a:lnTo>
                    <a:lnTo>
                      <a:pt x="334" y="275"/>
                    </a:lnTo>
                    <a:lnTo>
                      <a:pt x="326" y="300"/>
                    </a:lnTo>
                    <a:lnTo>
                      <a:pt x="303" y="345"/>
                    </a:lnTo>
                    <a:lnTo>
                      <a:pt x="297" y="355"/>
                    </a:lnTo>
                    <a:lnTo>
                      <a:pt x="291" y="367"/>
                    </a:lnTo>
                    <a:lnTo>
                      <a:pt x="277" y="389"/>
                    </a:lnTo>
                    <a:lnTo>
                      <a:pt x="261" y="410"/>
                    </a:lnTo>
                    <a:lnTo>
                      <a:pt x="245" y="431"/>
                    </a:lnTo>
                    <a:lnTo>
                      <a:pt x="227" y="451"/>
                    </a:lnTo>
                    <a:lnTo>
                      <a:pt x="209" y="471"/>
                    </a:lnTo>
                    <a:lnTo>
                      <a:pt x="184" y="493"/>
                    </a:lnTo>
                    <a:lnTo>
                      <a:pt x="160" y="513"/>
                    </a:lnTo>
                    <a:lnTo>
                      <a:pt x="135" y="532"/>
                    </a:lnTo>
                    <a:lnTo>
                      <a:pt x="110" y="550"/>
                    </a:lnTo>
                    <a:lnTo>
                      <a:pt x="83" y="565"/>
                    </a:lnTo>
                    <a:lnTo>
                      <a:pt x="56" y="579"/>
                    </a:lnTo>
                    <a:lnTo>
                      <a:pt x="48" y="581"/>
                    </a:lnTo>
                    <a:lnTo>
                      <a:pt x="41" y="584"/>
                    </a:lnTo>
                    <a:lnTo>
                      <a:pt x="28" y="591"/>
                    </a:lnTo>
                    <a:lnTo>
                      <a:pt x="0" y="602"/>
                    </a:lnTo>
                    <a:lnTo>
                      <a:pt x="17" y="602"/>
                    </a:lnTo>
                    <a:lnTo>
                      <a:pt x="39" y="601"/>
                    </a:lnTo>
                    <a:lnTo>
                      <a:pt x="63" y="600"/>
                    </a:lnTo>
                    <a:lnTo>
                      <a:pt x="83" y="589"/>
                    </a:lnTo>
                    <a:lnTo>
                      <a:pt x="105" y="578"/>
                    </a:lnTo>
                    <a:lnTo>
                      <a:pt x="146" y="550"/>
                    </a:lnTo>
                    <a:lnTo>
                      <a:pt x="165" y="534"/>
                    </a:lnTo>
                    <a:lnTo>
                      <a:pt x="185" y="520"/>
                    </a:lnTo>
                    <a:lnTo>
                      <a:pt x="224" y="486"/>
                    </a:lnTo>
                    <a:lnTo>
                      <a:pt x="233" y="474"/>
                    </a:lnTo>
                    <a:lnTo>
                      <a:pt x="238" y="469"/>
                    </a:lnTo>
                    <a:lnTo>
                      <a:pt x="243" y="464"/>
                    </a:lnTo>
                    <a:lnTo>
                      <a:pt x="261" y="444"/>
                    </a:lnTo>
                    <a:lnTo>
                      <a:pt x="295" y="401"/>
                    </a:lnTo>
                    <a:lnTo>
                      <a:pt x="309" y="377"/>
                    </a:lnTo>
                    <a:lnTo>
                      <a:pt x="323" y="354"/>
                    </a:lnTo>
                    <a:lnTo>
                      <a:pt x="325" y="347"/>
                    </a:lnTo>
                    <a:lnTo>
                      <a:pt x="326" y="344"/>
                    </a:lnTo>
                    <a:lnTo>
                      <a:pt x="328" y="342"/>
                    </a:lnTo>
                    <a:lnTo>
                      <a:pt x="335" y="330"/>
                    </a:lnTo>
                    <a:lnTo>
                      <a:pt x="346" y="308"/>
                    </a:lnTo>
                    <a:lnTo>
                      <a:pt x="356" y="282"/>
                    </a:lnTo>
                    <a:lnTo>
                      <a:pt x="363" y="257"/>
                    </a:lnTo>
                    <a:lnTo>
                      <a:pt x="370" y="231"/>
                    </a:lnTo>
                    <a:lnTo>
                      <a:pt x="377" y="206"/>
                    </a:lnTo>
                    <a:lnTo>
                      <a:pt x="381" y="178"/>
                    </a:lnTo>
                    <a:lnTo>
                      <a:pt x="382" y="165"/>
                    </a:lnTo>
                    <a:lnTo>
                      <a:pt x="384" y="152"/>
                    </a:lnTo>
                    <a:lnTo>
                      <a:pt x="386" y="124"/>
                    </a:lnTo>
                    <a:lnTo>
                      <a:pt x="387" y="97"/>
                    </a:lnTo>
                    <a:lnTo>
                      <a:pt x="387" y="58"/>
                    </a:lnTo>
                    <a:lnTo>
                      <a:pt x="374" y="28"/>
                    </a:lnTo>
                    <a:lnTo>
                      <a:pt x="366" y="13"/>
                    </a:lnTo>
                    <a:lnTo>
                      <a:pt x="359" y="0"/>
                    </a:lnTo>
                    <a:close/>
                  </a:path>
                </a:pathLst>
              </a:custGeom>
              <a:solidFill>
                <a:srgbClr val="FF2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8" name="Freeform 157"/>
              <p:cNvSpPr>
                <a:spLocks/>
              </p:cNvSpPr>
              <p:nvPr/>
            </p:nvSpPr>
            <p:spPr bwMode="auto">
              <a:xfrm>
                <a:off x="4186" y="1292"/>
                <a:ext cx="69" cy="108"/>
              </a:xfrm>
              <a:custGeom>
                <a:avLst/>
                <a:gdLst>
                  <a:gd name="T0" fmla="*/ 1 w 344"/>
                  <a:gd name="T1" fmla="*/ 0 h 542"/>
                  <a:gd name="T2" fmla="*/ 1 w 344"/>
                  <a:gd name="T3" fmla="*/ 0 h 542"/>
                  <a:gd name="T4" fmla="*/ 1 w 344"/>
                  <a:gd name="T5" fmla="*/ 0 h 542"/>
                  <a:gd name="T6" fmla="*/ 1 w 344"/>
                  <a:gd name="T7" fmla="*/ 0 h 542"/>
                  <a:gd name="T8" fmla="*/ 1 w 344"/>
                  <a:gd name="T9" fmla="*/ 0 h 542"/>
                  <a:gd name="T10" fmla="*/ 1 w 344"/>
                  <a:gd name="T11" fmla="*/ 0 h 542"/>
                  <a:gd name="T12" fmla="*/ 1 w 344"/>
                  <a:gd name="T13" fmla="*/ 0 h 542"/>
                  <a:gd name="T14" fmla="*/ 0 w 344"/>
                  <a:gd name="T15" fmla="*/ 0 h 542"/>
                  <a:gd name="T16" fmla="*/ 0 w 344"/>
                  <a:gd name="T17" fmla="*/ 0 h 542"/>
                  <a:gd name="T18" fmla="*/ 0 w 344"/>
                  <a:gd name="T19" fmla="*/ 0 h 542"/>
                  <a:gd name="T20" fmla="*/ 0 w 344"/>
                  <a:gd name="T21" fmla="*/ 0 h 542"/>
                  <a:gd name="T22" fmla="*/ 0 w 344"/>
                  <a:gd name="T23" fmla="*/ 0 h 542"/>
                  <a:gd name="T24" fmla="*/ 0 w 344"/>
                  <a:gd name="T25" fmla="*/ 0 h 542"/>
                  <a:gd name="T26" fmla="*/ 0 w 344"/>
                  <a:gd name="T27" fmla="*/ 0 h 542"/>
                  <a:gd name="T28" fmla="*/ 0 w 344"/>
                  <a:gd name="T29" fmla="*/ 0 h 542"/>
                  <a:gd name="T30" fmla="*/ 0 w 344"/>
                  <a:gd name="T31" fmla="*/ 0 h 542"/>
                  <a:gd name="T32" fmla="*/ 0 w 344"/>
                  <a:gd name="T33" fmla="*/ 1 h 542"/>
                  <a:gd name="T34" fmla="*/ 0 w 344"/>
                  <a:gd name="T35" fmla="*/ 1 h 542"/>
                  <a:gd name="T36" fmla="*/ 0 w 344"/>
                  <a:gd name="T37" fmla="*/ 1 h 542"/>
                  <a:gd name="T38" fmla="*/ 0 w 344"/>
                  <a:gd name="T39" fmla="*/ 1 h 542"/>
                  <a:gd name="T40" fmla="*/ 0 w 344"/>
                  <a:gd name="T41" fmla="*/ 1 h 542"/>
                  <a:gd name="T42" fmla="*/ 0 w 344"/>
                  <a:gd name="T43" fmla="*/ 1 h 542"/>
                  <a:gd name="T44" fmla="*/ 0 w 344"/>
                  <a:gd name="T45" fmla="*/ 1 h 542"/>
                  <a:gd name="T46" fmla="*/ 0 w 344"/>
                  <a:gd name="T47" fmla="*/ 1 h 542"/>
                  <a:gd name="T48" fmla="*/ 0 w 344"/>
                  <a:gd name="T49" fmla="*/ 1 h 542"/>
                  <a:gd name="T50" fmla="*/ 0 w 344"/>
                  <a:gd name="T51" fmla="*/ 1 h 542"/>
                  <a:gd name="T52" fmla="*/ 0 w 344"/>
                  <a:gd name="T53" fmla="*/ 1 h 542"/>
                  <a:gd name="T54" fmla="*/ 0 w 344"/>
                  <a:gd name="T55" fmla="*/ 1 h 542"/>
                  <a:gd name="T56" fmla="*/ 0 w 344"/>
                  <a:gd name="T57" fmla="*/ 1 h 542"/>
                  <a:gd name="T58" fmla="*/ 0 w 344"/>
                  <a:gd name="T59" fmla="*/ 1 h 542"/>
                  <a:gd name="T60" fmla="*/ 0 w 344"/>
                  <a:gd name="T61" fmla="*/ 1 h 542"/>
                  <a:gd name="T62" fmla="*/ 0 w 344"/>
                  <a:gd name="T63" fmla="*/ 1 h 542"/>
                  <a:gd name="T64" fmla="*/ 0 w 344"/>
                  <a:gd name="T65" fmla="*/ 1 h 542"/>
                  <a:gd name="T66" fmla="*/ 0 w 344"/>
                  <a:gd name="T67" fmla="*/ 1 h 542"/>
                  <a:gd name="T68" fmla="*/ 0 w 344"/>
                  <a:gd name="T69" fmla="*/ 1 h 542"/>
                  <a:gd name="T70" fmla="*/ 0 w 344"/>
                  <a:gd name="T71" fmla="*/ 1 h 542"/>
                  <a:gd name="T72" fmla="*/ 0 w 344"/>
                  <a:gd name="T73" fmla="*/ 1 h 542"/>
                  <a:gd name="T74" fmla="*/ 0 w 344"/>
                  <a:gd name="T75" fmla="*/ 1 h 542"/>
                  <a:gd name="T76" fmla="*/ 0 w 344"/>
                  <a:gd name="T77" fmla="*/ 1 h 542"/>
                  <a:gd name="T78" fmla="*/ 0 w 344"/>
                  <a:gd name="T79" fmla="*/ 1 h 542"/>
                  <a:gd name="T80" fmla="*/ 0 w 344"/>
                  <a:gd name="T81" fmla="*/ 1 h 542"/>
                  <a:gd name="T82" fmla="*/ 0 w 344"/>
                  <a:gd name="T83" fmla="*/ 1 h 542"/>
                  <a:gd name="T84" fmla="*/ 0 w 344"/>
                  <a:gd name="T85" fmla="*/ 1 h 542"/>
                  <a:gd name="T86" fmla="*/ 0 w 344"/>
                  <a:gd name="T87" fmla="*/ 0 h 542"/>
                  <a:gd name="T88" fmla="*/ 0 w 344"/>
                  <a:gd name="T89" fmla="*/ 0 h 542"/>
                  <a:gd name="T90" fmla="*/ 1 w 344"/>
                  <a:gd name="T91" fmla="*/ 0 h 542"/>
                  <a:gd name="T92" fmla="*/ 1 w 344"/>
                  <a:gd name="T93" fmla="*/ 0 h 542"/>
                  <a:gd name="T94" fmla="*/ 1 w 344"/>
                  <a:gd name="T95" fmla="*/ 0 h 542"/>
                  <a:gd name="T96" fmla="*/ 1 w 344"/>
                  <a:gd name="T97" fmla="*/ 0 h 542"/>
                  <a:gd name="T98" fmla="*/ 1 w 344"/>
                  <a:gd name="T99" fmla="*/ 0 h 542"/>
                  <a:gd name="T100" fmla="*/ 1 w 344"/>
                  <a:gd name="T101" fmla="*/ 0 h 542"/>
                  <a:gd name="T102" fmla="*/ 1 w 344"/>
                  <a:gd name="T103" fmla="*/ 0 h 542"/>
                  <a:gd name="T104" fmla="*/ 1 w 344"/>
                  <a:gd name="T105" fmla="*/ 0 h 542"/>
                  <a:gd name="T106" fmla="*/ 1 w 344"/>
                  <a:gd name="T107" fmla="*/ 0 h 542"/>
                  <a:gd name="T108" fmla="*/ 1 w 344"/>
                  <a:gd name="T109" fmla="*/ 0 h 542"/>
                  <a:gd name="T110" fmla="*/ 1 w 344"/>
                  <a:gd name="T111" fmla="*/ 0 h 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4"/>
                  <a:gd name="T169" fmla="*/ 0 h 542"/>
                  <a:gd name="T170" fmla="*/ 344 w 344"/>
                  <a:gd name="T171" fmla="*/ 542 h 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4" h="542">
                    <a:moveTo>
                      <a:pt x="324" y="0"/>
                    </a:moveTo>
                    <a:lnTo>
                      <a:pt x="324" y="39"/>
                    </a:lnTo>
                    <a:lnTo>
                      <a:pt x="323" y="66"/>
                    </a:lnTo>
                    <a:lnTo>
                      <a:pt x="321" y="94"/>
                    </a:lnTo>
                    <a:lnTo>
                      <a:pt x="319" y="107"/>
                    </a:lnTo>
                    <a:lnTo>
                      <a:pt x="318" y="120"/>
                    </a:lnTo>
                    <a:lnTo>
                      <a:pt x="314" y="148"/>
                    </a:lnTo>
                    <a:lnTo>
                      <a:pt x="307" y="173"/>
                    </a:lnTo>
                    <a:lnTo>
                      <a:pt x="300" y="199"/>
                    </a:lnTo>
                    <a:lnTo>
                      <a:pt x="293" y="224"/>
                    </a:lnTo>
                    <a:lnTo>
                      <a:pt x="283" y="250"/>
                    </a:lnTo>
                    <a:lnTo>
                      <a:pt x="272" y="272"/>
                    </a:lnTo>
                    <a:lnTo>
                      <a:pt x="265" y="284"/>
                    </a:lnTo>
                    <a:lnTo>
                      <a:pt x="263" y="286"/>
                    </a:lnTo>
                    <a:lnTo>
                      <a:pt x="262" y="289"/>
                    </a:lnTo>
                    <a:lnTo>
                      <a:pt x="260" y="296"/>
                    </a:lnTo>
                    <a:lnTo>
                      <a:pt x="246" y="319"/>
                    </a:lnTo>
                    <a:lnTo>
                      <a:pt x="232" y="343"/>
                    </a:lnTo>
                    <a:lnTo>
                      <a:pt x="198" y="386"/>
                    </a:lnTo>
                    <a:lnTo>
                      <a:pt x="180" y="406"/>
                    </a:lnTo>
                    <a:lnTo>
                      <a:pt x="175" y="411"/>
                    </a:lnTo>
                    <a:lnTo>
                      <a:pt x="170" y="416"/>
                    </a:lnTo>
                    <a:lnTo>
                      <a:pt x="161" y="428"/>
                    </a:lnTo>
                    <a:lnTo>
                      <a:pt x="122" y="462"/>
                    </a:lnTo>
                    <a:lnTo>
                      <a:pt x="102" y="476"/>
                    </a:lnTo>
                    <a:lnTo>
                      <a:pt x="83" y="492"/>
                    </a:lnTo>
                    <a:lnTo>
                      <a:pt x="42" y="520"/>
                    </a:lnTo>
                    <a:lnTo>
                      <a:pt x="20" y="531"/>
                    </a:lnTo>
                    <a:lnTo>
                      <a:pt x="0" y="542"/>
                    </a:lnTo>
                    <a:lnTo>
                      <a:pt x="16" y="540"/>
                    </a:lnTo>
                    <a:lnTo>
                      <a:pt x="33" y="538"/>
                    </a:lnTo>
                    <a:lnTo>
                      <a:pt x="64" y="531"/>
                    </a:lnTo>
                    <a:lnTo>
                      <a:pt x="92" y="512"/>
                    </a:lnTo>
                    <a:lnTo>
                      <a:pt x="105" y="500"/>
                    </a:lnTo>
                    <a:lnTo>
                      <a:pt x="112" y="495"/>
                    </a:lnTo>
                    <a:lnTo>
                      <a:pt x="120" y="490"/>
                    </a:lnTo>
                    <a:lnTo>
                      <a:pt x="147" y="466"/>
                    </a:lnTo>
                    <a:lnTo>
                      <a:pt x="176" y="441"/>
                    </a:lnTo>
                    <a:lnTo>
                      <a:pt x="212" y="401"/>
                    </a:lnTo>
                    <a:lnTo>
                      <a:pt x="228" y="379"/>
                    </a:lnTo>
                    <a:lnTo>
                      <a:pt x="244" y="359"/>
                    </a:lnTo>
                    <a:lnTo>
                      <a:pt x="257" y="336"/>
                    </a:lnTo>
                    <a:lnTo>
                      <a:pt x="271" y="314"/>
                    </a:lnTo>
                    <a:lnTo>
                      <a:pt x="296" y="269"/>
                    </a:lnTo>
                    <a:lnTo>
                      <a:pt x="305" y="244"/>
                    </a:lnTo>
                    <a:lnTo>
                      <a:pt x="314" y="220"/>
                    </a:lnTo>
                    <a:lnTo>
                      <a:pt x="321" y="195"/>
                    </a:lnTo>
                    <a:lnTo>
                      <a:pt x="328" y="172"/>
                    </a:lnTo>
                    <a:lnTo>
                      <a:pt x="332" y="145"/>
                    </a:lnTo>
                    <a:lnTo>
                      <a:pt x="337" y="120"/>
                    </a:lnTo>
                    <a:lnTo>
                      <a:pt x="340" y="93"/>
                    </a:lnTo>
                    <a:lnTo>
                      <a:pt x="341" y="80"/>
                    </a:lnTo>
                    <a:lnTo>
                      <a:pt x="344" y="67"/>
                    </a:lnTo>
                    <a:lnTo>
                      <a:pt x="335" y="32"/>
                    </a:lnTo>
                    <a:lnTo>
                      <a:pt x="329" y="15"/>
                    </a:lnTo>
                    <a:lnTo>
                      <a:pt x="324" y="0"/>
                    </a:lnTo>
                    <a:close/>
                  </a:path>
                </a:pathLst>
              </a:custGeom>
              <a:solidFill>
                <a:srgbClr val="FF27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9" name="Freeform 158"/>
              <p:cNvSpPr>
                <a:spLocks/>
              </p:cNvSpPr>
              <p:nvPr/>
            </p:nvSpPr>
            <p:spPr bwMode="auto">
              <a:xfrm>
                <a:off x="4098" y="1245"/>
                <a:ext cx="99" cy="112"/>
              </a:xfrm>
              <a:custGeom>
                <a:avLst/>
                <a:gdLst>
                  <a:gd name="T0" fmla="*/ 1 w 497"/>
                  <a:gd name="T1" fmla="*/ 0 h 560"/>
                  <a:gd name="T2" fmla="*/ 1 w 497"/>
                  <a:gd name="T3" fmla="*/ 0 h 560"/>
                  <a:gd name="T4" fmla="*/ 1 w 497"/>
                  <a:gd name="T5" fmla="*/ 0 h 560"/>
                  <a:gd name="T6" fmla="*/ 1 w 497"/>
                  <a:gd name="T7" fmla="*/ 0 h 560"/>
                  <a:gd name="T8" fmla="*/ 1 w 497"/>
                  <a:gd name="T9" fmla="*/ 0 h 560"/>
                  <a:gd name="T10" fmla="*/ 1 w 497"/>
                  <a:gd name="T11" fmla="*/ 0 h 560"/>
                  <a:gd name="T12" fmla="*/ 1 w 497"/>
                  <a:gd name="T13" fmla="*/ 0 h 560"/>
                  <a:gd name="T14" fmla="*/ 1 w 497"/>
                  <a:gd name="T15" fmla="*/ 1 h 560"/>
                  <a:gd name="T16" fmla="*/ 1 w 497"/>
                  <a:gd name="T17" fmla="*/ 1 h 560"/>
                  <a:gd name="T18" fmla="*/ 1 w 497"/>
                  <a:gd name="T19" fmla="*/ 1 h 560"/>
                  <a:gd name="T20" fmla="*/ 1 w 497"/>
                  <a:gd name="T21" fmla="*/ 1 h 560"/>
                  <a:gd name="T22" fmla="*/ 1 w 497"/>
                  <a:gd name="T23" fmla="*/ 1 h 560"/>
                  <a:gd name="T24" fmla="*/ 1 w 497"/>
                  <a:gd name="T25" fmla="*/ 1 h 560"/>
                  <a:gd name="T26" fmla="*/ 0 w 497"/>
                  <a:gd name="T27" fmla="*/ 1 h 560"/>
                  <a:gd name="T28" fmla="*/ 0 w 497"/>
                  <a:gd name="T29" fmla="*/ 1 h 560"/>
                  <a:gd name="T30" fmla="*/ 0 w 497"/>
                  <a:gd name="T31" fmla="*/ 1 h 560"/>
                  <a:gd name="T32" fmla="*/ 0 w 497"/>
                  <a:gd name="T33" fmla="*/ 1 h 560"/>
                  <a:gd name="T34" fmla="*/ 0 w 497"/>
                  <a:gd name="T35" fmla="*/ 1 h 560"/>
                  <a:gd name="T36" fmla="*/ 0 w 497"/>
                  <a:gd name="T37" fmla="*/ 1 h 560"/>
                  <a:gd name="T38" fmla="*/ 0 w 497"/>
                  <a:gd name="T39" fmla="*/ 1 h 560"/>
                  <a:gd name="T40" fmla="*/ 0 w 497"/>
                  <a:gd name="T41" fmla="*/ 1 h 560"/>
                  <a:gd name="T42" fmla="*/ 0 w 497"/>
                  <a:gd name="T43" fmla="*/ 1 h 560"/>
                  <a:gd name="T44" fmla="*/ 0 w 497"/>
                  <a:gd name="T45" fmla="*/ 1 h 560"/>
                  <a:gd name="T46" fmla="*/ 0 w 497"/>
                  <a:gd name="T47" fmla="*/ 1 h 560"/>
                  <a:gd name="T48" fmla="*/ 0 w 497"/>
                  <a:gd name="T49" fmla="*/ 1 h 560"/>
                  <a:gd name="T50" fmla="*/ 0 w 497"/>
                  <a:gd name="T51" fmla="*/ 1 h 560"/>
                  <a:gd name="T52" fmla="*/ 0 w 497"/>
                  <a:gd name="T53" fmla="*/ 1 h 560"/>
                  <a:gd name="T54" fmla="*/ 0 w 497"/>
                  <a:gd name="T55" fmla="*/ 1 h 560"/>
                  <a:gd name="T56" fmla="*/ 0 w 497"/>
                  <a:gd name="T57" fmla="*/ 1 h 560"/>
                  <a:gd name="T58" fmla="*/ 0 w 497"/>
                  <a:gd name="T59" fmla="*/ 1 h 560"/>
                  <a:gd name="T60" fmla="*/ 0 w 497"/>
                  <a:gd name="T61" fmla="*/ 1 h 560"/>
                  <a:gd name="T62" fmla="*/ 0 w 497"/>
                  <a:gd name="T63" fmla="*/ 1 h 560"/>
                  <a:gd name="T64" fmla="*/ 1 w 497"/>
                  <a:gd name="T65" fmla="*/ 1 h 560"/>
                  <a:gd name="T66" fmla="*/ 1 w 497"/>
                  <a:gd name="T67" fmla="*/ 1 h 560"/>
                  <a:gd name="T68" fmla="*/ 1 w 497"/>
                  <a:gd name="T69" fmla="*/ 1 h 560"/>
                  <a:gd name="T70" fmla="*/ 1 w 497"/>
                  <a:gd name="T71" fmla="*/ 1 h 560"/>
                  <a:gd name="T72" fmla="*/ 1 w 497"/>
                  <a:gd name="T73" fmla="*/ 1 h 560"/>
                  <a:gd name="T74" fmla="*/ 1 w 497"/>
                  <a:gd name="T75" fmla="*/ 1 h 560"/>
                  <a:gd name="T76" fmla="*/ 1 w 497"/>
                  <a:gd name="T77" fmla="*/ 1 h 560"/>
                  <a:gd name="T78" fmla="*/ 1 w 497"/>
                  <a:gd name="T79" fmla="*/ 1 h 560"/>
                  <a:gd name="T80" fmla="*/ 1 w 497"/>
                  <a:gd name="T81" fmla="*/ 1 h 560"/>
                  <a:gd name="T82" fmla="*/ 1 w 497"/>
                  <a:gd name="T83" fmla="*/ 1 h 560"/>
                  <a:gd name="T84" fmla="*/ 1 w 497"/>
                  <a:gd name="T85" fmla="*/ 1 h 560"/>
                  <a:gd name="T86" fmla="*/ 1 w 497"/>
                  <a:gd name="T87" fmla="*/ 1 h 560"/>
                  <a:gd name="T88" fmla="*/ 1 w 497"/>
                  <a:gd name="T89" fmla="*/ 0 h 560"/>
                  <a:gd name="T90" fmla="*/ 1 w 497"/>
                  <a:gd name="T91" fmla="*/ 0 h 560"/>
                  <a:gd name="T92" fmla="*/ 1 w 497"/>
                  <a:gd name="T93" fmla="*/ 0 h 560"/>
                  <a:gd name="T94" fmla="*/ 1 w 497"/>
                  <a:gd name="T95" fmla="*/ 0 h 560"/>
                  <a:gd name="T96" fmla="*/ 1 w 497"/>
                  <a:gd name="T97" fmla="*/ 0 h 560"/>
                  <a:gd name="T98" fmla="*/ 1 w 497"/>
                  <a:gd name="T99" fmla="*/ 0 h 560"/>
                  <a:gd name="T100" fmla="*/ 1 w 497"/>
                  <a:gd name="T101" fmla="*/ 0 h 560"/>
                  <a:gd name="T102" fmla="*/ 1 w 497"/>
                  <a:gd name="T103" fmla="*/ 0 h 560"/>
                  <a:gd name="T104" fmla="*/ 0 w 497"/>
                  <a:gd name="T105" fmla="*/ 0 h 560"/>
                  <a:gd name="T106" fmla="*/ 0 w 497"/>
                  <a:gd name="T107" fmla="*/ 0 h 560"/>
                  <a:gd name="T108" fmla="*/ 0 w 497"/>
                  <a:gd name="T109" fmla="*/ 0 h 560"/>
                  <a:gd name="T110" fmla="*/ 0 w 497"/>
                  <a:gd name="T111" fmla="*/ 0 h 560"/>
                  <a:gd name="T112" fmla="*/ 1 w 497"/>
                  <a:gd name="T113" fmla="*/ 0 h 560"/>
                  <a:gd name="T114" fmla="*/ 1 w 497"/>
                  <a:gd name="T115" fmla="*/ 0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7"/>
                  <a:gd name="T175" fmla="*/ 0 h 560"/>
                  <a:gd name="T176" fmla="*/ 497 w 497"/>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7" h="560">
                    <a:moveTo>
                      <a:pt x="398" y="87"/>
                    </a:moveTo>
                    <a:lnTo>
                      <a:pt x="415" y="105"/>
                    </a:lnTo>
                    <a:lnTo>
                      <a:pt x="432" y="125"/>
                    </a:lnTo>
                    <a:lnTo>
                      <a:pt x="444" y="147"/>
                    </a:lnTo>
                    <a:lnTo>
                      <a:pt x="457" y="171"/>
                    </a:lnTo>
                    <a:lnTo>
                      <a:pt x="465" y="195"/>
                    </a:lnTo>
                    <a:lnTo>
                      <a:pt x="472" y="219"/>
                    </a:lnTo>
                    <a:lnTo>
                      <a:pt x="475" y="246"/>
                    </a:lnTo>
                    <a:lnTo>
                      <a:pt x="477" y="274"/>
                    </a:lnTo>
                    <a:lnTo>
                      <a:pt x="476" y="276"/>
                    </a:lnTo>
                    <a:lnTo>
                      <a:pt x="476" y="280"/>
                    </a:lnTo>
                    <a:lnTo>
                      <a:pt x="476" y="286"/>
                    </a:lnTo>
                    <a:lnTo>
                      <a:pt x="475" y="300"/>
                    </a:lnTo>
                    <a:lnTo>
                      <a:pt x="473" y="312"/>
                    </a:lnTo>
                    <a:lnTo>
                      <a:pt x="472" y="326"/>
                    </a:lnTo>
                    <a:lnTo>
                      <a:pt x="468" y="337"/>
                    </a:lnTo>
                    <a:lnTo>
                      <a:pt x="466" y="343"/>
                    </a:lnTo>
                    <a:lnTo>
                      <a:pt x="465" y="350"/>
                    </a:lnTo>
                    <a:lnTo>
                      <a:pt x="457" y="375"/>
                    </a:lnTo>
                    <a:lnTo>
                      <a:pt x="444" y="397"/>
                    </a:lnTo>
                    <a:lnTo>
                      <a:pt x="432" y="420"/>
                    </a:lnTo>
                    <a:lnTo>
                      <a:pt x="415" y="441"/>
                    </a:lnTo>
                    <a:lnTo>
                      <a:pt x="398" y="461"/>
                    </a:lnTo>
                    <a:lnTo>
                      <a:pt x="377" y="478"/>
                    </a:lnTo>
                    <a:lnTo>
                      <a:pt x="357" y="495"/>
                    </a:lnTo>
                    <a:lnTo>
                      <a:pt x="334" y="507"/>
                    </a:lnTo>
                    <a:lnTo>
                      <a:pt x="323" y="513"/>
                    </a:lnTo>
                    <a:lnTo>
                      <a:pt x="313" y="520"/>
                    </a:lnTo>
                    <a:lnTo>
                      <a:pt x="288" y="528"/>
                    </a:lnTo>
                    <a:lnTo>
                      <a:pt x="263" y="535"/>
                    </a:lnTo>
                    <a:lnTo>
                      <a:pt x="249" y="536"/>
                    </a:lnTo>
                    <a:lnTo>
                      <a:pt x="237" y="538"/>
                    </a:lnTo>
                    <a:lnTo>
                      <a:pt x="223" y="539"/>
                    </a:lnTo>
                    <a:lnTo>
                      <a:pt x="216" y="539"/>
                    </a:lnTo>
                    <a:lnTo>
                      <a:pt x="213" y="539"/>
                    </a:lnTo>
                    <a:lnTo>
                      <a:pt x="211" y="540"/>
                    </a:lnTo>
                    <a:lnTo>
                      <a:pt x="182" y="538"/>
                    </a:lnTo>
                    <a:lnTo>
                      <a:pt x="156" y="535"/>
                    </a:lnTo>
                    <a:lnTo>
                      <a:pt x="131" y="528"/>
                    </a:lnTo>
                    <a:lnTo>
                      <a:pt x="108" y="520"/>
                    </a:lnTo>
                    <a:lnTo>
                      <a:pt x="85" y="507"/>
                    </a:lnTo>
                    <a:lnTo>
                      <a:pt x="63" y="495"/>
                    </a:lnTo>
                    <a:lnTo>
                      <a:pt x="43" y="478"/>
                    </a:lnTo>
                    <a:lnTo>
                      <a:pt x="23" y="461"/>
                    </a:lnTo>
                    <a:lnTo>
                      <a:pt x="0" y="434"/>
                    </a:lnTo>
                    <a:lnTo>
                      <a:pt x="6" y="472"/>
                    </a:lnTo>
                    <a:lnTo>
                      <a:pt x="9" y="475"/>
                    </a:lnTo>
                    <a:lnTo>
                      <a:pt x="29" y="494"/>
                    </a:lnTo>
                    <a:lnTo>
                      <a:pt x="52" y="511"/>
                    </a:lnTo>
                    <a:lnTo>
                      <a:pt x="76" y="526"/>
                    </a:lnTo>
                    <a:lnTo>
                      <a:pt x="101" y="538"/>
                    </a:lnTo>
                    <a:lnTo>
                      <a:pt x="125" y="546"/>
                    </a:lnTo>
                    <a:lnTo>
                      <a:pt x="153" y="554"/>
                    </a:lnTo>
                    <a:lnTo>
                      <a:pt x="181" y="557"/>
                    </a:lnTo>
                    <a:lnTo>
                      <a:pt x="211" y="560"/>
                    </a:lnTo>
                    <a:lnTo>
                      <a:pt x="224" y="558"/>
                    </a:lnTo>
                    <a:lnTo>
                      <a:pt x="231" y="557"/>
                    </a:lnTo>
                    <a:lnTo>
                      <a:pt x="239" y="557"/>
                    </a:lnTo>
                    <a:lnTo>
                      <a:pt x="253" y="555"/>
                    </a:lnTo>
                    <a:lnTo>
                      <a:pt x="259" y="554"/>
                    </a:lnTo>
                    <a:lnTo>
                      <a:pt x="267" y="554"/>
                    </a:lnTo>
                    <a:lnTo>
                      <a:pt x="280" y="549"/>
                    </a:lnTo>
                    <a:lnTo>
                      <a:pt x="293" y="546"/>
                    </a:lnTo>
                    <a:lnTo>
                      <a:pt x="306" y="541"/>
                    </a:lnTo>
                    <a:lnTo>
                      <a:pt x="320" y="538"/>
                    </a:lnTo>
                    <a:lnTo>
                      <a:pt x="331" y="531"/>
                    </a:lnTo>
                    <a:lnTo>
                      <a:pt x="333" y="529"/>
                    </a:lnTo>
                    <a:lnTo>
                      <a:pt x="334" y="528"/>
                    </a:lnTo>
                    <a:lnTo>
                      <a:pt x="337" y="528"/>
                    </a:lnTo>
                    <a:lnTo>
                      <a:pt x="343" y="526"/>
                    </a:lnTo>
                    <a:lnTo>
                      <a:pt x="355" y="518"/>
                    </a:lnTo>
                    <a:lnTo>
                      <a:pt x="367" y="511"/>
                    </a:lnTo>
                    <a:lnTo>
                      <a:pt x="390" y="494"/>
                    </a:lnTo>
                    <a:lnTo>
                      <a:pt x="413" y="475"/>
                    </a:lnTo>
                    <a:lnTo>
                      <a:pt x="432" y="452"/>
                    </a:lnTo>
                    <a:lnTo>
                      <a:pt x="449" y="429"/>
                    </a:lnTo>
                    <a:lnTo>
                      <a:pt x="456" y="417"/>
                    </a:lnTo>
                    <a:lnTo>
                      <a:pt x="463" y="405"/>
                    </a:lnTo>
                    <a:lnTo>
                      <a:pt x="465" y="399"/>
                    </a:lnTo>
                    <a:lnTo>
                      <a:pt x="465" y="396"/>
                    </a:lnTo>
                    <a:lnTo>
                      <a:pt x="466" y="395"/>
                    </a:lnTo>
                    <a:lnTo>
                      <a:pt x="468" y="393"/>
                    </a:lnTo>
                    <a:lnTo>
                      <a:pt x="475" y="382"/>
                    </a:lnTo>
                    <a:lnTo>
                      <a:pt x="478" y="368"/>
                    </a:lnTo>
                    <a:lnTo>
                      <a:pt x="483" y="355"/>
                    </a:lnTo>
                    <a:lnTo>
                      <a:pt x="486" y="342"/>
                    </a:lnTo>
                    <a:lnTo>
                      <a:pt x="491" y="329"/>
                    </a:lnTo>
                    <a:lnTo>
                      <a:pt x="491" y="321"/>
                    </a:lnTo>
                    <a:lnTo>
                      <a:pt x="492" y="315"/>
                    </a:lnTo>
                    <a:lnTo>
                      <a:pt x="494" y="301"/>
                    </a:lnTo>
                    <a:lnTo>
                      <a:pt x="497" y="274"/>
                    </a:lnTo>
                    <a:lnTo>
                      <a:pt x="494" y="244"/>
                    </a:lnTo>
                    <a:lnTo>
                      <a:pt x="491" y="216"/>
                    </a:lnTo>
                    <a:lnTo>
                      <a:pt x="483" y="189"/>
                    </a:lnTo>
                    <a:lnTo>
                      <a:pt x="475" y="164"/>
                    </a:lnTo>
                    <a:lnTo>
                      <a:pt x="463" y="139"/>
                    </a:lnTo>
                    <a:lnTo>
                      <a:pt x="449" y="115"/>
                    </a:lnTo>
                    <a:lnTo>
                      <a:pt x="432" y="92"/>
                    </a:lnTo>
                    <a:lnTo>
                      <a:pt x="413" y="72"/>
                    </a:lnTo>
                    <a:lnTo>
                      <a:pt x="398" y="58"/>
                    </a:lnTo>
                    <a:lnTo>
                      <a:pt x="384" y="47"/>
                    </a:lnTo>
                    <a:lnTo>
                      <a:pt x="369" y="36"/>
                    </a:lnTo>
                    <a:lnTo>
                      <a:pt x="356" y="27"/>
                    </a:lnTo>
                    <a:lnTo>
                      <a:pt x="340" y="18"/>
                    </a:lnTo>
                    <a:lnTo>
                      <a:pt x="325" y="11"/>
                    </a:lnTo>
                    <a:lnTo>
                      <a:pt x="309" y="4"/>
                    </a:lnTo>
                    <a:lnTo>
                      <a:pt x="295" y="0"/>
                    </a:lnTo>
                    <a:lnTo>
                      <a:pt x="271" y="5"/>
                    </a:lnTo>
                    <a:lnTo>
                      <a:pt x="251" y="12"/>
                    </a:lnTo>
                    <a:lnTo>
                      <a:pt x="271" y="14"/>
                    </a:lnTo>
                    <a:lnTo>
                      <a:pt x="291" y="20"/>
                    </a:lnTo>
                    <a:lnTo>
                      <a:pt x="310" y="27"/>
                    </a:lnTo>
                    <a:lnTo>
                      <a:pt x="330" y="36"/>
                    </a:lnTo>
                    <a:lnTo>
                      <a:pt x="347" y="45"/>
                    </a:lnTo>
                    <a:lnTo>
                      <a:pt x="365" y="57"/>
                    </a:lnTo>
                    <a:lnTo>
                      <a:pt x="381" y="71"/>
                    </a:lnTo>
                    <a:lnTo>
                      <a:pt x="398" y="87"/>
                    </a:ln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0" name="Freeform 159"/>
              <p:cNvSpPr>
                <a:spLocks/>
              </p:cNvSpPr>
              <p:nvPr/>
            </p:nvSpPr>
            <p:spPr bwMode="auto">
              <a:xfrm>
                <a:off x="4097" y="1247"/>
                <a:ext cx="96" cy="106"/>
              </a:xfrm>
              <a:custGeom>
                <a:avLst/>
                <a:gdLst>
                  <a:gd name="T0" fmla="*/ 1 w 480"/>
                  <a:gd name="T1" fmla="*/ 0 h 528"/>
                  <a:gd name="T2" fmla="*/ 1 w 480"/>
                  <a:gd name="T3" fmla="*/ 0 h 528"/>
                  <a:gd name="T4" fmla="*/ 1 w 480"/>
                  <a:gd name="T5" fmla="*/ 0 h 528"/>
                  <a:gd name="T6" fmla="*/ 1 w 480"/>
                  <a:gd name="T7" fmla="*/ 0 h 528"/>
                  <a:gd name="T8" fmla="*/ 1 w 480"/>
                  <a:gd name="T9" fmla="*/ 0 h 528"/>
                  <a:gd name="T10" fmla="*/ 1 w 480"/>
                  <a:gd name="T11" fmla="*/ 0 h 528"/>
                  <a:gd name="T12" fmla="*/ 1 w 480"/>
                  <a:gd name="T13" fmla="*/ 0 h 528"/>
                  <a:gd name="T14" fmla="*/ 0 w 480"/>
                  <a:gd name="T15" fmla="*/ 0 h 528"/>
                  <a:gd name="T16" fmla="*/ 0 w 480"/>
                  <a:gd name="T17" fmla="*/ 0 h 528"/>
                  <a:gd name="T18" fmla="*/ 0 w 480"/>
                  <a:gd name="T19" fmla="*/ 0 h 528"/>
                  <a:gd name="T20" fmla="*/ 0 w 480"/>
                  <a:gd name="T21" fmla="*/ 0 h 528"/>
                  <a:gd name="T22" fmla="*/ 1 w 480"/>
                  <a:gd name="T23" fmla="*/ 0 h 528"/>
                  <a:gd name="T24" fmla="*/ 1 w 480"/>
                  <a:gd name="T25" fmla="*/ 0 h 528"/>
                  <a:gd name="T26" fmla="*/ 1 w 480"/>
                  <a:gd name="T27" fmla="*/ 0 h 528"/>
                  <a:gd name="T28" fmla="*/ 1 w 480"/>
                  <a:gd name="T29" fmla="*/ 0 h 528"/>
                  <a:gd name="T30" fmla="*/ 1 w 480"/>
                  <a:gd name="T31" fmla="*/ 0 h 528"/>
                  <a:gd name="T32" fmla="*/ 1 w 480"/>
                  <a:gd name="T33" fmla="*/ 0 h 528"/>
                  <a:gd name="T34" fmla="*/ 1 w 480"/>
                  <a:gd name="T35" fmla="*/ 0 h 528"/>
                  <a:gd name="T36" fmla="*/ 1 w 480"/>
                  <a:gd name="T37" fmla="*/ 0 h 528"/>
                  <a:gd name="T38" fmla="*/ 1 w 480"/>
                  <a:gd name="T39" fmla="*/ 0 h 528"/>
                  <a:gd name="T40" fmla="*/ 1 w 480"/>
                  <a:gd name="T41" fmla="*/ 1 h 528"/>
                  <a:gd name="T42" fmla="*/ 1 w 480"/>
                  <a:gd name="T43" fmla="*/ 1 h 528"/>
                  <a:gd name="T44" fmla="*/ 1 w 480"/>
                  <a:gd name="T45" fmla="*/ 1 h 528"/>
                  <a:gd name="T46" fmla="*/ 1 w 480"/>
                  <a:gd name="T47" fmla="*/ 1 h 528"/>
                  <a:gd name="T48" fmla="*/ 1 w 480"/>
                  <a:gd name="T49" fmla="*/ 1 h 528"/>
                  <a:gd name="T50" fmla="*/ 1 w 480"/>
                  <a:gd name="T51" fmla="*/ 1 h 528"/>
                  <a:gd name="T52" fmla="*/ 1 w 480"/>
                  <a:gd name="T53" fmla="*/ 1 h 528"/>
                  <a:gd name="T54" fmla="*/ 1 w 480"/>
                  <a:gd name="T55" fmla="*/ 1 h 528"/>
                  <a:gd name="T56" fmla="*/ 0 w 480"/>
                  <a:gd name="T57" fmla="*/ 1 h 528"/>
                  <a:gd name="T58" fmla="*/ 0 w 480"/>
                  <a:gd name="T59" fmla="*/ 1 h 528"/>
                  <a:gd name="T60" fmla="*/ 0 w 480"/>
                  <a:gd name="T61" fmla="*/ 1 h 528"/>
                  <a:gd name="T62" fmla="*/ 0 w 480"/>
                  <a:gd name="T63" fmla="*/ 1 h 528"/>
                  <a:gd name="T64" fmla="*/ 0 w 480"/>
                  <a:gd name="T65" fmla="*/ 1 h 528"/>
                  <a:gd name="T66" fmla="*/ 0 w 480"/>
                  <a:gd name="T67" fmla="*/ 1 h 528"/>
                  <a:gd name="T68" fmla="*/ 0 w 480"/>
                  <a:gd name="T69" fmla="*/ 1 h 528"/>
                  <a:gd name="T70" fmla="*/ 0 w 480"/>
                  <a:gd name="T71" fmla="*/ 1 h 528"/>
                  <a:gd name="T72" fmla="*/ 0 w 480"/>
                  <a:gd name="T73" fmla="*/ 1 h 528"/>
                  <a:gd name="T74" fmla="*/ 0 w 480"/>
                  <a:gd name="T75" fmla="*/ 1 h 528"/>
                  <a:gd name="T76" fmla="*/ 0 w 480"/>
                  <a:gd name="T77" fmla="*/ 1 h 528"/>
                  <a:gd name="T78" fmla="*/ 0 w 480"/>
                  <a:gd name="T79" fmla="*/ 1 h 528"/>
                  <a:gd name="T80" fmla="*/ 0 w 480"/>
                  <a:gd name="T81" fmla="*/ 1 h 528"/>
                  <a:gd name="T82" fmla="*/ 0 w 480"/>
                  <a:gd name="T83" fmla="*/ 1 h 528"/>
                  <a:gd name="T84" fmla="*/ 0 w 480"/>
                  <a:gd name="T85" fmla="*/ 1 h 528"/>
                  <a:gd name="T86" fmla="*/ 0 w 480"/>
                  <a:gd name="T87" fmla="*/ 1 h 528"/>
                  <a:gd name="T88" fmla="*/ 0 w 480"/>
                  <a:gd name="T89" fmla="*/ 1 h 528"/>
                  <a:gd name="T90" fmla="*/ 0 w 480"/>
                  <a:gd name="T91" fmla="*/ 1 h 528"/>
                  <a:gd name="T92" fmla="*/ 0 w 480"/>
                  <a:gd name="T93" fmla="*/ 1 h 528"/>
                  <a:gd name="T94" fmla="*/ 1 w 480"/>
                  <a:gd name="T95" fmla="*/ 1 h 528"/>
                  <a:gd name="T96" fmla="*/ 1 w 480"/>
                  <a:gd name="T97" fmla="*/ 1 h 528"/>
                  <a:gd name="T98" fmla="*/ 1 w 480"/>
                  <a:gd name="T99" fmla="*/ 1 h 528"/>
                  <a:gd name="T100" fmla="*/ 1 w 480"/>
                  <a:gd name="T101" fmla="*/ 1 h 528"/>
                  <a:gd name="T102" fmla="*/ 1 w 480"/>
                  <a:gd name="T103" fmla="*/ 1 h 528"/>
                  <a:gd name="T104" fmla="*/ 1 w 480"/>
                  <a:gd name="T105" fmla="*/ 1 h 528"/>
                  <a:gd name="T106" fmla="*/ 1 w 480"/>
                  <a:gd name="T107" fmla="*/ 1 h 528"/>
                  <a:gd name="T108" fmla="*/ 1 w 480"/>
                  <a:gd name="T109" fmla="*/ 0 h 528"/>
                  <a:gd name="T110" fmla="*/ 1 w 480"/>
                  <a:gd name="T111" fmla="*/ 0 h 528"/>
                  <a:gd name="T112" fmla="*/ 1 w 480"/>
                  <a:gd name="T113" fmla="*/ 0 h 5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
                  <a:gd name="T172" fmla="*/ 0 h 528"/>
                  <a:gd name="T173" fmla="*/ 480 w 480"/>
                  <a:gd name="T174" fmla="*/ 528 h 5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 h="528">
                    <a:moveTo>
                      <a:pt x="480" y="262"/>
                    </a:moveTo>
                    <a:lnTo>
                      <a:pt x="478" y="234"/>
                    </a:lnTo>
                    <a:lnTo>
                      <a:pt x="475" y="207"/>
                    </a:lnTo>
                    <a:lnTo>
                      <a:pt x="468" y="183"/>
                    </a:lnTo>
                    <a:lnTo>
                      <a:pt x="460" y="159"/>
                    </a:lnTo>
                    <a:lnTo>
                      <a:pt x="447" y="135"/>
                    </a:lnTo>
                    <a:lnTo>
                      <a:pt x="435" y="113"/>
                    </a:lnTo>
                    <a:lnTo>
                      <a:pt x="418" y="93"/>
                    </a:lnTo>
                    <a:lnTo>
                      <a:pt x="401" y="75"/>
                    </a:lnTo>
                    <a:lnTo>
                      <a:pt x="384" y="59"/>
                    </a:lnTo>
                    <a:lnTo>
                      <a:pt x="368" y="45"/>
                    </a:lnTo>
                    <a:lnTo>
                      <a:pt x="350" y="33"/>
                    </a:lnTo>
                    <a:lnTo>
                      <a:pt x="333" y="24"/>
                    </a:lnTo>
                    <a:lnTo>
                      <a:pt x="313" y="15"/>
                    </a:lnTo>
                    <a:lnTo>
                      <a:pt x="294" y="8"/>
                    </a:lnTo>
                    <a:lnTo>
                      <a:pt x="274" y="2"/>
                    </a:lnTo>
                    <a:lnTo>
                      <a:pt x="254" y="0"/>
                    </a:lnTo>
                    <a:lnTo>
                      <a:pt x="216" y="17"/>
                    </a:lnTo>
                    <a:lnTo>
                      <a:pt x="239" y="17"/>
                    </a:lnTo>
                    <a:lnTo>
                      <a:pt x="262" y="20"/>
                    </a:lnTo>
                    <a:lnTo>
                      <a:pt x="285" y="26"/>
                    </a:lnTo>
                    <a:lnTo>
                      <a:pt x="308" y="34"/>
                    </a:lnTo>
                    <a:lnTo>
                      <a:pt x="328" y="44"/>
                    </a:lnTo>
                    <a:lnTo>
                      <a:pt x="349" y="57"/>
                    </a:lnTo>
                    <a:lnTo>
                      <a:pt x="368" y="71"/>
                    </a:lnTo>
                    <a:lnTo>
                      <a:pt x="387" y="88"/>
                    </a:lnTo>
                    <a:lnTo>
                      <a:pt x="403" y="107"/>
                    </a:lnTo>
                    <a:lnTo>
                      <a:pt x="418" y="126"/>
                    </a:lnTo>
                    <a:lnTo>
                      <a:pt x="430" y="146"/>
                    </a:lnTo>
                    <a:lnTo>
                      <a:pt x="441" y="168"/>
                    </a:lnTo>
                    <a:lnTo>
                      <a:pt x="449" y="189"/>
                    </a:lnTo>
                    <a:lnTo>
                      <a:pt x="454" y="212"/>
                    </a:lnTo>
                    <a:lnTo>
                      <a:pt x="458" y="236"/>
                    </a:lnTo>
                    <a:lnTo>
                      <a:pt x="459" y="262"/>
                    </a:lnTo>
                    <a:lnTo>
                      <a:pt x="458" y="273"/>
                    </a:lnTo>
                    <a:lnTo>
                      <a:pt x="458" y="286"/>
                    </a:lnTo>
                    <a:lnTo>
                      <a:pt x="455" y="297"/>
                    </a:lnTo>
                    <a:lnTo>
                      <a:pt x="454" y="299"/>
                    </a:lnTo>
                    <a:lnTo>
                      <a:pt x="454" y="303"/>
                    </a:lnTo>
                    <a:lnTo>
                      <a:pt x="454" y="309"/>
                    </a:lnTo>
                    <a:lnTo>
                      <a:pt x="449" y="332"/>
                    </a:lnTo>
                    <a:lnTo>
                      <a:pt x="441" y="355"/>
                    </a:lnTo>
                    <a:lnTo>
                      <a:pt x="430" y="375"/>
                    </a:lnTo>
                    <a:lnTo>
                      <a:pt x="418" y="396"/>
                    </a:lnTo>
                    <a:lnTo>
                      <a:pt x="410" y="405"/>
                    </a:lnTo>
                    <a:lnTo>
                      <a:pt x="403" y="415"/>
                    </a:lnTo>
                    <a:lnTo>
                      <a:pt x="387" y="434"/>
                    </a:lnTo>
                    <a:lnTo>
                      <a:pt x="385" y="434"/>
                    </a:lnTo>
                    <a:lnTo>
                      <a:pt x="384" y="435"/>
                    </a:lnTo>
                    <a:lnTo>
                      <a:pt x="382" y="438"/>
                    </a:lnTo>
                    <a:lnTo>
                      <a:pt x="377" y="442"/>
                    </a:lnTo>
                    <a:lnTo>
                      <a:pt x="368" y="451"/>
                    </a:lnTo>
                    <a:lnTo>
                      <a:pt x="358" y="458"/>
                    </a:lnTo>
                    <a:lnTo>
                      <a:pt x="349" y="466"/>
                    </a:lnTo>
                    <a:lnTo>
                      <a:pt x="337" y="472"/>
                    </a:lnTo>
                    <a:lnTo>
                      <a:pt x="327" y="478"/>
                    </a:lnTo>
                    <a:lnTo>
                      <a:pt x="307" y="489"/>
                    </a:lnTo>
                    <a:lnTo>
                      <a:pt x="284" y="497"/>
                    </a:lnTo>
                    <a:lnTo>
                      <a:pt x="261" y="502"/>
                    </a:lnTo>
                    <a:lnTo>
                      <a:pt x="254" y="502"/>
                    </a:lnTo>
                    <a:lnTo>
                      <a:pt x="251" y="502"/>
                    </a:lnTo>
                    <a:lnTo>
                      <a:pt x="249" y="503"/>
                    </a:lnTo>
                    <a:lnTo>
                      <a:pt x="237" y="506"/>
                    </a:lnTo>
                    <a:lnTo>
                      <a:pt x="225" y="506"/>
                    </a:lnTo>
                    <a:lnTo>
                      <a:pt x="214" y="507"/>
                    </a:lnTo>
                    <a:lnTo>
                      <a:pt x="188" y="506"/>
                    </a:lnTo>
                    <a:lnTo>
                      <a:pt x="164" y="502"/>
                    </a:lnTo>
                    <a:lnTo>
                      <a:pt x="141" y="497"/>
                    </a:lnTo>
                    <a:lnTo>
                      <a:pt x="119" y="489"/>
                    </a:lnTo>
                    <a:lnTo>
                      <a:pt x="98" y="478"/>
                    </a:lnTo>
                    <a:lnTo>
                      <a:pt x="77" y="466"/>
                    </a:lnTo>
                    <a:lnTo>
                      <a:pt x="58" y="451"/>
                    </a:lnTo>
                    <a:lnTo>
                      <a:pt x="41" y="434"/>
                    </a:lnTo>
                    <a:lnTo>
                      <a:pt x="29" y="421"/>
                    </a:lnTo>
                    <a:lnTo>
                      <a:pt x="18" y="408"/>
                    </a:lnTo>
                    <a:lnTo>
                      <a:pt x="8" y="395"/>
                    </a:lnTo>
                    <a:lnTo>
                      <a:pt x="0" y="381"/>
                    </a:lnTo>
                    <a:lnTo>
                      <a:pt x="0" y="402"/>
                    </a:lnTo>
                    <a:lnTo>
                      <a:pt x="3" y="422"/>
                    </a:lnTo>
                    <a:lnTo>
                      <a:pt x="26" y="449"/>
                    </a:lnTo>
                    <a:lnTo>
                      <a:pt x="46" y="466"/>
                    </a:lnTo>
                    <a:lnTo>
                      <a:pt x="66" y="483"/>
                    </a:lnTo>
                    <a:lnTo>
                      <a:pt x="88" y="495"/>
                    </a:lnTo>
                    <a:lnTo>
                      <a:pt x="111" y="508"/>
                    </a:lnTo>
                    <a:lnTo>
                      <a:pt x="134" y="516"/>
                    </a:lnTo>
                    <a:lnTo>
                      <a:pt x="159" y="523"/>
                    </a:lnTo>
                    <a:lnTo>
                      <a:pt x="185" y="526"/>
                    </a:lnTo>
                    <a:lnTo>
                      <a:pt x="214" y="528"/>
                    </a:lnTo>
                    <a:lnTo>
                      <a:pt x="216" y="527"/>
                    </a:lnTo>
                    <a:lnTo>
                      <a:pt x="219" y="527"/>
                    </a:lnTo>
                    <a:lnTo>
                      <a:pt x="226" y="527"/>
                    </a:lnTo>
                    <a:lnTo>
                      <a:pt x="240" y="526"/>
                    </a:lnTo>
                    <a:lnTo>
                      <a:pt x="252" y="524"/>
                    </a:lnTo>
                    <a:lnTo>
                      <a:pt x="266" y="523"/>
                    </a:lnTo>
                    <a:lnTo>
                      <a:pt x="291" y="516"/>
                    </a:lnTo>
                    <a:lnTo>
                      <a:pt x="316" y="508"/>
                    </a:lnTo>
                    <a:lnTo>
                      <a:pt x="326" y="501"/>
                    </a:lnTo>
                    <a:lnTo>
                      <a:pt x="337" y="495"/>
                    </a:lnTo>
                    <a:lnTo>
                      <a:pt x="360" y="483"/>
                    </a:lnTo>
                    <a:lnTo>
                      <a:pt x="380" y="466"/>
                    </a:lnTo>
                    <a:lnTo>
                      <a:pt x="401" y="449"/>
                    </a:lnTo>
                    <a:lnTo>
                      <a:pt x="418" y="429"/>
                    </a:lnTo>
                    <a:lnTo>
                      <a:pt x="435" y="408"/>
                    </a:lnTo>
                    <a:lnTo>
                      <a:pt x="447" y="385"/>
                    </a:lnTo>
                    <a:lnTo>
                      <a:pt x="460" y="363"/>
                    </a:lnTo>
                    <a:lnTo>
                      <a:pt x="468" y="338"/>
                    </a:lnTo>
                    <a:lnTo>
                      <a:pt x="469" y="331"/>
                    </a:lnTo>
                    <a:lnTo>
                      <a:pt x="471" y="325"/>
                    </a:lnTo>
                    <a:lnTo>
                      <a:pt x="475" y="314"/>
                    </a:lnTo>
                    <a:lnTo>
                      <a:pt x="476" y="300"/>
                    </a:lnTo>
                    <a:lnTo>
                      <a:pt x="478" y="288"/>
                    </a:lnTo>
                    <a:lnTo>
                      <a:pt x="479" y="274"/>
                    </a:lnTo>
                    <a:lnTo>
                      <a:pt x="479" y="268"/>
                    </a:lnTo>
                    <a:lnTo>
                      <a:pt x="479" y="264"/>
                    </a:lnTo>
                    <a:lnTo>
                      <a:pt x="480" y="262"/>
                    </a:lnTo>
                    <a:close/>
                  </a:path>
                </a:pathLst>
              </a:custGeom>
              <a:solidFill>
                <a:srgbClr val="F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1" name="Freeform 160"/>
              <p:cNvSpPr>
                <a:spLocks/>
              </p:cNvSpPr>
              <p:nvPr/>
            </p:nvSpPr>
            <p:spPr bwMode="auto">
              <a:xfrm>
                <a:off x="4099" y="1243"/>
                <a:ext cx="103" cy="118"/>
              </a:xfrm>
              <a:custGeom>
                <a:avLst/>
                <a:gdLst>
                  <a:gd name="T0" fmla="*/ 1 w 512"/>
                  <a:gd name="T1" fmla="*/ 0 h 588"/>
                  <a:gd name="T2" fmla="*/ 1 w 512"/>
                  <a:gd name="T3" fmla="*/ 0 h 588"/>
                  <a:gd name="T4" fmla="*/ 1 w 512"/>
                  <a:gd name="T5" fmla="*/ 0 h 588"/>
                  <a:gd name="T6" fmla="*/ 1 w 512"/>
                  <a:gd name="T7" fmla="*/ 1 h 588"/>
                  <a:gd name="T8" fmla="*/ 1 w 512"/>
                  <a:gd name="T9" fmla="*/ 1 h 588"/>
                  <a:gd name="T10" fmla="*/ 1 w 512"/>
                  <a:gd name="T11" fmla="*/ 1 h 588"/>
                  <a:gd name="T12" fmla="*/ 1 w 512"/>
                  <a:gd name="T13" fmla="*/ 1 h 588"/>
                  <a:gd name="T14" fmla="*/ 1 w 512"/>
                  <a:gd name="T15" fmla="*/ 1 h 588"/>
                  <a:gd name="T16" fmla="*/ 1 w 512"/>
                  <a:gd name="T17" fmla="*/ 1 h 588"/>
                  <a:gd name="T18" fmla="*/ 1 w 512"/>
                  <a:gd name="T19" fmla="*/ 1 h 588"/>
                  <a:gd name="T20" fmla="*/ 1 w 512"/>
                  <a:gd name="T21" fmla="*/ 1 h 588"/>
                  <a:gd name="T22" fmla="*/ 0 w 512"/>
                  <a:gd name="T23" fmla="*/ 1 h 588"/>
                  <a:gd name="T24" fmla="*/ 0 w 512"/>
                  <a:gd name="T25" fmla="*/ 1 h 588"/>
                  <a:gd name="T26" fmla="*/ 0 w 512"/>
                  <a:gd name="T27" fmla="*/ 1 h 588"/>
                  <a:gd name="T28" fmla="*/ 0 w 512"/>
                  <a:gd name="T29" fmla="*/ 1 h 588"/>
                  <a:gd name="T30" fmla="*/ 0 w 512"/>
                  <a:gd name="T31" fmla="*/ 1 h 588"/>
                  <a:gd name="T32" fmla="*/ 0 w 512"/>
                  <a:gd name="T33" fmla="*/ 1 h 588"/>
                  <a:gd name="T34" fmla="*/ 0 w 512"/>
                  <a:gd name="T35" fmla="*/ 1 h 588"/>
                  <a:gd name="T36" fmla="*/ 0 w 512"/>
                  <a:gd name="T37" fmla="*/ 1 h 588"/>
                  <a:gd name="T38" fmla="*/ 0 w 512"/>
                  <a:gd name="T39" fmla="*/ 1 h 588"/>
                  <a:gd name="T40" fmla="*/ 0 w 512"/>
                  <a:gd name="T41" fmla="*/ 1 h 588"/>
                  <a:gd name="T42" fmla="*/ 0 w 512"/>
                  <a:gd name="T43" fmla="*/ 1 h 588"/>
                  <a:gd name="T44" fmla="*/ 0 w 512"/>
                  <a:gd name="T45" fmla="*/ 1 h 588"/>
                  <a:gd name="T46" fmla="*/ 0 w 512"/>
                  <a:gd name="T47" fmla="*/ 1 h 588"/>
                  <a:gd name="T48" fmla="*/ 1 w 512"/>
                  <a:gd name="T49" fmla="*/ 1 h 588"/>
                  <a:gd name="T50" fmla="*/ 1 w 512"/>
                  <a:gd name="T51" fmla="*/ 1 h 588"/>
                  <a:gd name="T52" fmla="*/ 1 w 512"/>
                  <a:gd name="T53" fmla="*/ 1 h 588"/>
                  <a:gd name="T54" fmla="*/ 1 w 512"/>
                  <a:gd name="T55" fmla="*/ 1 h 588"/>
                  <a:gd name="T56" fmla="*/ 1 w 512"/>
                  <a:gd name="T57" fmla="*/ 1 h 588"/>
                  <a:gd name="T58" fmla="*/ 1 w 512"/>
                  <a:gd name="T59" fmla="*/ 1 h 588"/>
                  <a:gd name="T60" fmla="*/ 1 w 512"/>
                  <a:gd name="T61" fmla="*/ 1 h 588"/>
                  <a:gd name="T62" fmla="*/ 1 w 512"/>
                  <a:gd name="T63" fmla="*/ 1 h 588"/>
                  <a:gd name="T64" fmla="*/ 1 w 512"/>
                  <a:gd name="T65" fmla="*/ 1 h 588"/>
                  <a:gd name="T66" fmla="*/ 1 w 512"/>
                  <a:gd name="T67" fmla="*/ 1 h 588"/>
                  <a:gd name="T68" fmla="*/ 1 w 512"/>
                  <a:gd name="T69" fmla="*/ 0 h 588"/>
                  <a:gd name="T70" fmla="*/ 1 w 512"/>
                  <a:gd name="T71" fmla="*/ 0 h 588"/>
                  <a:gd name="T72" fmla="*/ 1 w 512"/>
                  <a:gd name="T73" fmla="*/ 0 h 588"/>
                  <a:gd name="T74" fmla="*/ 1 w 512"/>
                  <a:gd name="T75" fmla="*/ 0 h 588"/>
                  <a:gd name="T76" fmla="*/ 1 w 512"/>
                  <a:gd name="T77" fmla="*/ 0 h 588"/>
                  <a:gd name="T78" fmla="*/ 0 w 512"/>
                  <a:gd name="T79" fmla="*/ 0 h 588"/>
                  <a:gd name="T80" fmla="*/ 1 w 512"/>
                  <a:gd name="T81" fmla="*/ 0 h 588"/>
                  <a:gd name="T82" fmla="*/ 1 w 512"/>
                  <a:gd name="T83" fmla="*/ 0 h 588"/>
                  <a:gd name="T84" fmla="*/ 1 w 512"/>
                  <a:gd name="T85" fmla="*/ 0 h 5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2"/>
                  <a:gd name="T130" fmla="*/ 0 h 588"/>
                  <a:gd name="T131" fmla="*/ 512 w 512"/>
                  <a:gd name="T132" fmla="*/ 588 h 5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2" h="588">
                    <a:moveTo>
                      <a:pt x="407" y="79"/>
                    </a:moveTo>
                    <a:lnTo>
                      <a:pt x="426" y="99"/>
                    </a:lnTo>
                    <a:lnTo>
                      <a:pt x="443" y="122"/>
                    </a:lnTo>
                    <a:lnTo>
                      <a:pt x="457" y="146"/>
                    </a:lnTo>
                    <a:lnTo>
                      <a:pt x="469" y="171"/>
                    </a:lnTo>
                    <a:lnTo>
                      <a:pt x="477" y="196"/>
                    </a:lnTo>
                    <a:lnTo>
                      <a:pt x="485" y="223"/>
                    </a:lnTo>
                    <a:lnTo>
                      <a:pt x="488" y="251"/>
                    </a:lnTo>
                    <a:lnTo>
                      <a:pt x="491" y="281"/>
                    </a:lnTo>
                    <a:lnTo>
                      <a:pt x="488" y="308"/>
                    </a:lnTo>
                    <a:lnTo>
                      <a:pt x="486" y="322"/>
                    </a:lnTo>
                    <a:lnTo>
                      <a:pt x="485" y="328"/>
                    </a:lnTo>
                    <a:lnTo>
                      <a:pt x="485" y="336"/>
                    </a:lnTo>
                    <a:lnTo>
                      <a:pt x="480" y="349"/>
                    </a:lnTo>
                    <a:lnTo>
                      <a:pt x="477" y="362"/>
                    </a:lnTo>
                    <a:lnTo>
                      <a:pt x="472" y="375"/>
                    </a:lnTo>
                    <a:lnTo>
                      <a:pt x="469" y="389"/>
                    </a:lnTo>
                    <a:lnTo>
                      <a:pt x="462" y="400"/>
                    </a:lnTo>
                    <a:lnTo>
                      <a:pt x="460" y="402"/>
                    </a:lnTo>
                    <a:lnTo>
                      <a:pt x="459" y="403"/>
                    </a:lnTo>
                    <a:lnTo>
                      <a:pt x="459" y="406"/>
                    </a:lnTo>
                    <a:lnTo>
                      <a:pt x="457" y="412"/>
                    </a:lnTo>
                    <a:lnTo>
                      <a:pt x="450" y="424"/>
                    </a:lnTo>
                    <a:lnTo>
                      <a:pt x="443" y="436"/>
                    </a:lnTo>
                    <a:lnTo>
                      <a:pt x="426" y="459"/>
                    </a:lnTo>
                    <a:lnTo>
                      <a:pt x="407" y="482"/>
                    </a:lnTo>
                    <a:lnTo>
                      <a:pt x="384" y="501"/>
                    </a:lnTo>
                    <a:lnTo>
                      <a:pt x="361" y="518"/>
                    </a:lnTo>
                    <a:lnTo>
                      <a:pt x="349" y="525"/>
                    </a:lnTo>
                    <a:lnTo>
                      <a:pt x="337" y="533"/>
                    </a:lnTo>
                    <a:lnTo>
                      <a:pt x="331" y="535"/>
                    </a:lnTo>
                    <a:lnTo>
                      <a:pt x="328" y="535"/>
                    </a:lnTo>
                    <a:lnTo>
                      <a:pt x="327" y="536"/>
                    </a:lnTo>
                    <a:lnTo>
                      <a:pt x="325" y="538"/>
                    </a:lnTo>
                    <a:lnTo>
                      <a:pt x="314" y="545"/>
                    </a:lnTo>
                    <a:lnTo>
                      <a:pt x="300" y="548"/>
                    </a:lnTo>
                    <a:lnTo>
                      <a:pt x="287" y="553"/>
                    </a:lnTo>
                    <a:lnTo>
                      <a:pt x="274" y="556"/>
                    </a:lnTo>
                    <a:lnTo>
                      <a:pt x="261" y="561"/>
                    </a:lnTo>
                    <a:lnTo>
                      <a:pt x="253" y="561"/>
                    </a:lnTo>
                    <a:lnTo>
                      <a:pt x="247" y="562"/>
                    </a:lnTo>
                    <a:lnTo>
                      <a:pt x="233" y="564"/>
                    </a:lnTo>
                    <a:lnTo>
                      <a:pt x="225" y="564"/>
                    </a:lnTo>
                    <a:lnTo>
                      <a:pt x="218" y="565"/>
                    </a:lnTo>
                    <a:lnTo>
                      <a:pt x="205" y="567"/>
                    </a:lnTo>
                    <a:lnTo>
                      <a:pt x="175" y="564"/>
                    </a:lnTo>
                    <a:lnTo>
                      <a:pt x="147" y="561"/>
                    </a:lnTo>
                    <a:lnTo>
                      <a:pt x="119" y="553"/>
                    </a:lnTo>
                    <a:lnTo>
                      <a:pt x="95" y="545"/>
                    </a:lnTo>
                    <a:lnTo>
                      <a:pt x="70" y="533"/>
                    </a:lnTo>
                    <a:lnTo>
                      <a:pt x="46" y="518"/>
                    </a:lnTo>
                    <a:lnTo>
                      <a:pt x="23" y="501"/>
                    </a:lnTo>
                    <a:lnTo>
                      <a:pt x="3" y="482"/>
                    </a:lnTo>
                    <a:lnTo>
                      <a:pt x="0" y="479"/>
                    </a:lnTo>
                    <a:lnTo>
                      <a:pt x="4" y="497"/>
                    </a:lnTo>
                    <a:lnTo>
                      <a:pt x="11" y="516"/>
                    </a:lnTo>
                    <a:lnTo>
                      <a:pt x="31" y="533"/>
                    </a:lnTo>
                    <a:lnTo>
                      <a:pt x="53" y="547"/>
                    </a:lnTo>
                    <a:lnTo>
                      <a:pt x="75" y="560"/>
                    </a:lnTo>
                    <a:lnTo>
                      <a:pt x="99" y="570"/>
                    </a:lnTo>
                    <a:lnTo>
                      <a:pt x="123" y="578"/>
                    </a:lnTo>
                    <a:lnTo>
                      <a:pt x="149" y="584"/>
                    </a:lnTo>
                    <a:lnTo>
                      <a:pt x="176" y="587"/>
                    </a:lnTo>
                    <a:lnTo>
                      <a:pt x="205" y="588"/>
                    </a:lnTo>
                    <a:lnTo>
                      <a:pt x="211" y="587"/>
                    </a:lnTo>
                    <a:lnTo>
                      <a:pt x="219" y="587"/>
                    </a:lnTo>
                    <a:lnTo>
                      <a:pt x="235" y="586"/>
                    </a:lnTo>
                    <a:lnTo>
                      <a:pt x="265" y="581"/>
                    </a:lnTo>
                    <a:lnTo>
                      <a:pt x="278" y="577"/>
                    </a:lnTo>
                    <a:lnTo>
                      <a:pt x="285" y="574"/>
                    </a:lnTo>
                    <a:lnTo>
                      <a:pt x="286" y="573"/>
                    </a:lnTo>
                    <a:lnTo>
                      <a:pt x="289" y="573"/>
                    </a:lnTo>
                    <a:lnTo>
                      <a:pt x="293" y="573"/>
                    </a:lnTo>
                    <a:lnTo>
                      <a:pt x="307" y="569"/>
                    </a:lnTo>
                    <a:lnTo>
                      <a:pt x="322" y="564"/>
                    </a:lnTo>
                    <a:lnTo>
                      <a:pt x="334" y="557"/>
                    </a:lnTo>
                    <a:lnTo>
                      <a:pt x="348" y="551"/>
                    </a:lnTo>
                    <a:lnTo>
                      <a:pt x="353" y="546"/>
                    </a:lnTo>
                    <a:lnTo>
                      <a:pt x="360" y="543"/>
                    </a:lnTo>
                    <a:lnTo>
                      <a:pt x="374" y="536"/>
                    </a:lnTo>
                    <a:lnTo>
                      <a:pt x="385" y="526"/>
                    </a:lnTo>
                    <a:lnTo>
                      <a:pt x="398" y="517"/>
                    </a:lnTo>
                    <a:lnTo>
                      <a:pt x="409" y="506"/>
                    </a:lnTo>
                    <a:lnTo>
                      <a:pt x="411" y="503"/>
                    </a:lnTo>
                    <a:lnTo>
                      <a:pt x="415" y="501"/>
                    </a:lnTo>
                    <a:lnTo>
                      <a:pt x="421" y="496"/>
                    </a:lnTo>
                    <a:lnTo>
                      <a:pt x="426" y="489"/>
                    </a:lnTo>
                    <a:lnTo>
                      <a:pt x="428" y="486"/>
                    </a:lnTo>
                    <a:lnTo>
                      <a:pt x="432" y="484"/>
                    </a:lnTo>
                    <a:lnTo>
                      <a:pt x="442" y="472"/>
                    </a:lnTo>
                    <a:lnTo>
                      <a:pt x="451" y="460"/>
                    </a:lnTo>
                    <a:lnTo>
                      <a:pt x="461" y="449"/>
                    </a:lnTo>
                    <a:lnTo>
                      <a:pt x="476" y="424"/>
                    </a:lnTo>
                    <a:lnTo>
                      <a:pt x="483" y="410"/>
                    </a:lnTo>
                    <a:lnTo>
                      <a:pt x="489" y="398"/>
                    </a:lnTo>
                    <a:lnTo>
                      <a:pt x="494" y="383"/>
                    </a:lnTo>
                    <a:lnTo>
                      <a:pt x="499" y="369"/>
                    </a:lnTo>
                    <a:lnTo>
                      <a:pt x="499" y="365"/>
                    </a:lnTo>
                    <a:lnTo>
                      <a:pt x="499" y="362"/>
                    </a:lnTo>
                    <a:lnTo>
                      <a:pt x="500" y="361"/>
                    </a:lnTo>
                    <a:lnTo>
                      <a:pt x="502" y="355"/>
                    </a:lnTo>
                    <a:lnTo>
                      <a:pt x="506" y="341"/>
                    </a:lnTo>
                    <a:lnTo>
                      <a:pt x="510" y="311"/>
                    </a:lnTo>
                    <a:lnTo>
                      <a:pt x="511" y="296"/>
                    </a:lnTo>
                    <a:lnTo>
                      <a:pt x="511" y="288"/>
                    </a:lnTo>
                    <a:lnTo>
                      <a:pt x="512" y="281"/>
                    </a:lnTo>
                    <a:lnTo>
                      <a:pt x="510" y="248"/>
                    </a:lnTo>
                    <a:lnTo>
                      <a:pt x="506" y="219"/>
                    </a:lnTo>
                    <a:lnTo>
                      <a:pt x="499" y="189"/>
                    </a:lnTo>
                    <a:lnTo>
                      <a:pt x="489" y="162"/>
                    </a:lnTo>
                    <a:lnTo>
                      <a:pt x="476" y="135"/>
                    </a:lnTo>
                    <a:lnTo>
                      <a:pt x="461" y="110"/>
                    </a:lnTo>
                    <a:lnTo>
                      <a:pt x="442" y="86"/>
                    </a:lnTo>
                    <a:lnTo>
                      <a:pt x="421" y="64"/>
                    </a:lnTo>
                    <a:lnTo>
                      <a:pt x="399" y="43"/>
                    </a:lnTo>
                    <a:lnTo>
                      <a:pt x="376" y="26"/>
                    </a:lnTo>
                    <a:lnTo>
                      <a:pt x="351" y="11"/>
                    </a:lnTo>
                    <a:lnTo>
                      <a:pt x="339" y="4"/>
                    </a:lnTo>
                    <a:lnTo>
                      <a:pt x="327" y="0"/>
                    </a:lnTo>
                    <a:lnTo>
                      <a:pt x="306" y="2"/>
                    </a:lnTo>
                    <a:lnTo>
                      <a:pt x="289" y="7"/>
                    </a:lnTo>
                    <a:lnTo>
                      <a:pt x="303" y="11"/>
                    </a:lnTo>
                    <a:lnTo>
                      <a:pt x="319" y="18"/>
                    </a:lnTo>
                    <a:lnTo>
                      <a:pt x="334" y="25"/>
                    </a:lnTo>
                    <a:lnTo>
                      <a:pt x="350" y="34"/>
                    </a:lnTo>
                    <a:lnTo>
                      <a:pt x="363" y="43"/>
                    </a:lnTo>
                    <a:lnTo>
                      <a:pt x="378" y="54"/>
                    </a:lnTo>
                    <a:lnTo>
                      <a:pt x="392" y="65"/>
                    </a:lnTo>
                    <a:lnTo>
                      <a:pt x="407" y="79"/>
                    </a:lnTo>
                    <a:close/>
                  </a:path>
                </a:pathLst>
              </a:custGeom>
              <a:solidFill>
                <a:srgbClr val="F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2" name="Freeform 161"/>
              <p:cNvSpPr>
                <a:spLocks/>
              </p:cNvSpPr>
              <p:nvPr/>
            </p:nvSpPr>
            <p:spPr bwMode="auto">
              <a:xfrm>
                <a:off x="4101" y="1243"/>
                <a:ext cx="104" cy="122"/>
              </a:xfrm>
              <a:custGeom>
                <a:avLst/>
                <a:gdLst>
                  <a:gd name="T0" fmla="*/ 1 w 520"/>
                  <a:gd name="T1" fmla="*/ 0 h 610"/>
                  <a:gd name="T2" fmla="*/ 1 w 520"/>
                  <a:gd name="T3" fmla="*/ 0 h 610"/>
                  <a:gd name="T4" fmla="*/ 1 w 520"/>
                  <a:gd name="T5" fmla="*/ 0 h 610"/>
                  <a:gd name="T6" fmla="*/ 1 w 520"/>
                  <a:gd name="T7" fmla="*/ 0 h 610"/>
                  <a:gd name="T8" fmla="*/ 1 w 520"/>
                  <a:gd name="T9" fmla="*/ 0 h 610"/>
                  <a:gd name="T10" fmla="*/ 1 w 520"/>
                  <a:gd name="T11" fmla="*/ 1 h 610"/>
                  <a:gd name="T12" fmla="*/ 1 w 520"/>
                  <a:gd name="T13" fmla="*/ 1 h 610"/>
                  <a:gd name="T14" fmla="*/ 1 w 520"/>
                  <a:gd name="T15" fmla="*/ 1 h 610"/>
                  <a:gd name="T16" fmla="*/ 1 w 520"/>
                  <a:gd name="T17" fmla="*/ 1 h 610"/>
                  <a:gd name="T18" fmla="*/ 1 w 520"/>
                  <a:gd name="T19" fmla="*/ 1 h 610"/>
                  <a:gd name="T20" fmla="*/ 1 w 520"/>
                  <a:gd name="T21" fmla="*/ 1 h 610"/>
                  <a:gd name="T22" fmla="*/ 1 w 520"/>
                  <a:gd name="T23" fmla="*/ 1 h 610"/>
                  <a:gd name="T24" fmla="*/ 1 w 520"/>
                  <a:gd name="T25" fmla="*/ 1 h 610"/>
                  <a:gd name="T26" fmla="*/ 1 w 520"/>
                  <a:gd name="T27" fmla="*/ 1 h 610"/>
                  <a:gd name="T28" fmla="*/ 1 w 520"/>
                  <a:gd name="T29" fmla="*/ 1 h 610"/>
                  <a:gd name="T30" fmla="*/ 1 w 520"/>
                  <a:gd name="T31" fmla="*/ 1 h 610"/>
                  <a:gd name="T32" fmla="*/ 1 w 520"/>
                  <a:gd name="T33" fmla="*/ 1 h 610"/>
                  <a:gd name="T34" fmla="*/ 1 w 520"/>
                  <a:gd name="T35" fmla="*/ 1 h 610"/>
                  <a:gd name="T36" fmla="*/ 1 w 520"/>
                  <a:gd name="T37" fmla="*/ 1 h 610"/>
                  <a:gd name="T38" fmla="*/ 0 w 520"/>
                  <a:gd name="T39" fmla="*/ 1 h 610"/>
                  <a:gd name="T40" fmla="*/ 0 w 520"/>
                  <a:gd name="T41" fmla="*/ 1 h 610"/>
                  <a:gd name="T42" fmla="*/ 0 w 520"/>
                  <a:gd name="T43" fmla="*/ 1 h 610"/>
                  <a:gd name="T44" fmla="*/ 0 w 520"/>
                  <a:gd name="T45" fmla="*/ 1 h 610"/>
                  <a:gd name="T46" fmla="*/ 0 w 520"/>
                  <a:gd name="T47" fmla="*/ 1 h 610"/>
                  <a:gd name="T48" fmla="*/ 0 w 520"/>
                  <a:gd name="T49" fmla="*/ 1 h 610"/>
                  <a:gd name="T50" fmla="*/ 0 w 520"/>
                  <a:gd name="T51" fmla="*/ 1 h 610"/>
                  <a:gd name="T52" fmla="*/ 0 w 520"/>
                  <a:gd name="T53" fmla="*/ 1 h 610"/>
                  <a:gd name="T54" fmla="*/ 0 w 520"/>
                  <a:gd name="T55" fmla="*/ 1 h 610"/>
                  <a:gd name="T56" fmla="*/ 0 w 520"/>
                  <a:gd name="T57" fmla="*/ 1 h 610"/>
                  <a:gd name="T58" fmla="*/ 0 w 520"/>
                  <a:gd name="T59" fmla="*/ 1 h 610"/>
                  <a:gd name="T60" fmla="*/ 0 w 520"/>
                  <a:gd name="T61" fmla="*/ 1 h 610"/>
                  <a:gd name="T62" fmla="*/ 0 w 520"/>
                  <a:gd name="T63" fmla="*/ 1 h 610"/>
                  <a:gd name="T64" fmla="*/ 0 w 520"/>
                  <a:gd name="T65" fmla="*/ 1 h 610"/>
                  <a:gd name="T66" fmla="*/ 0 w 520"/>
                  <a:gd name="T67" fmla="*/ 1 h 610"/>
                  <a:gd name="T68" fmla="*/ 0 w 520"/>
                  <a:gd name="T69" fmla="*/ 1 h 610"/>
                  <a:gd name="T70" fmla="*/ 0 w 520"/>
                  <a:gd name="T71" fmla="*/ 1 h 610"/>
                  <a:gd name="T72" fmla="*/ 0 w 520"/>
                  <a:gd name="T73" fmla="*/ 1 h 610"/>
                  <a:gd name="T74" fmla="*/ 1 w 520"/>
                  <a:gd name="T75" fmla="*/ 1 h 610"/>
                  <a:gd name="T76" fmla="*/ 1 w 520"/>
                  <a:gd name="T77" fmla="*/ 1 h 610"/>
                  <a:gd name="T78" fmla="*/ 1 w 520"/>
                  <a:gd name="T79" fmla="*/ 1 h 610"/>
                  <a:gd name="T80" fmla="*/ 1 w 520"/>
                  <a:gd name="T81" fmla="*/ 1 h 610"/>
                  <a:gd name="T82" fmla="*/ 1 w 520"/>
                  <a:gd name="T83" fmla="*/ 1 h 610"/>
                  <a:gd name="T84" fmla="*/ 1 w 520"/>
                  <a:gd name="T85" fmla="*/ 1 h 610"/>
                  <a:gd name="T86" fmla="*/ 1 w 520"/>
                  <a:gd name="T87" fmla="*/ 1 h 610"/>
                  <a:gd name="T88" fmla="*/ 1 w 520"/>
                  <a:gd name="T89" fmla="*/ 1 h 610"/>
                  <a:gd name="T90" fmla="*/ 1 w 520"/>
                  <a:gd name="T91" fmla="*/ 1 h 610"/>
                  <a:gd name="T92" fmla="*/ 1 w 520"/>
                  <a:gd name="T93" fmla="*/ 1 h 610"/>
                  <a:gd name="T94" fmla="*/ 1 w 520"/>
                  <a:gd name="T95" fmla="*/ 0 h 610"/>
                  <a:gd name="T96" fmla="*/ 1 w 520"/>
                  <a:gd name="T97" fmla="*/ 0 h 610"/>
                  <a:gd name="T98" fmla="*/ 1 w 520"/>
                  <a:gd name="T99" fmla="*/ 0 h 610"/>
                  <a:gd name="T100" fmla="*/ 1 w 520"/>
                  <a:gd name="T101" fmla="*/ 0 h 610"/>
                  <a:gd name="T102" fmla="*/ 1 w 520"/>
                  <a:gd name="T103" fmla="*/ 0 h 610"/>
                  <a:gd name="T104" fmla="*/ 1 w 520"/>
                  <a:gd name="T105" fmla="*/ 0 h 610"/>
                  <a:gd name="T106" fmla="*/ 1 w 520"/>
                  <a:gd name="T107" fmla="*/ 0 h 610"/>
                  <a:gd name="T108" fmla="*/ 1 w 520"/>
                  <a:gd name="T109" fmla="*/ 0 h 610"/>
                  <a:gd name="T110" fmla="*/ 1 w 520"/>
                  <a:gd name="T111" fmla="*/ 0 h 610"/>
                  <a:gd name="T112" fmla="*/ 1 w 520"/>
                  <a:gd name="T113" fmla="*/ 0 h 6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0"/>
                  <a:gd name="T172" fmla="*/ 0 h 610"/>
                  <a:gd name="T173" fmla="*/ 520 w 520"/>
                  <a:gd name="T174" fmla="*/ 610 h 6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0" h="610">
                    <a:moveTo>
                      <a:pt x="410" y="67"/>
                    </a:moveTo>
                    <a:lnTo>
                      <a:pt x="431" y="89"/>
                    </a:lnTo>
                    <a:lnTo>
                      <a:pt x="450" y="113"/>
                    </a:lnTo>
                    <a:lnTo>
                      <a:pt x="465" y="138"/>
                    </a:lnTo>
                    <a:lnTo>
                      <a:pt x="478" y="165"/>
                    </a:lnTo>
                    <a:lnTo>
                      <a:pt x="488" y="192"/>
                    </a:lnTo>
                    <a:lnTo>
                      <a:pt x="495" y="222"/>
                    </a:lnTo>
                    <a:lnTo>
                      <a:pt x="499" y="251"/>
                    </a:lnTo>
                    <a:lnTo>
                      <a:pt x="501" y="284"/>
                    </a:lnTo>
                    <a:lnTo>
                      <a:pt x="500" y="291"/>
                    </a:lnTo>
                    <a:lnTo>
                      <a:pt x="500" y="299"/>
                    </a:lnTo>
                    <a:lnTo>
                      <a:pt x="499" y="314"/>
                    </a:lnTo>
                    <a:lnTo>
                      <a:pt x="495" y="344"/>
                    </a:lnTo>
                    <a:lnTo>
                      <a:pt x="491" y="358"/>
                    </a:lnTo>
                    <a:lnTo>
                      <a:pt x="489" y="364"/>
                    </a:lnTo>
                    <a:lnTo>
                      <a:pt x="488" y="365"/>
                    </a:lnTo>
                    <a:lnTo>
                      <a:pt x="488" y="368"/>
                    </a:lnTo>
                    <a:lnTo>
                      <a:pt x="488" y="372"/>
                    </a:lnTo>
                    <a:lnTo>
                      <a:pt x="483" y="386"/>
                    </a:lnTo>
                    <a:lnTo>
                      <a:pt x="478" y="401"/>
                    </a:lnTo>
                    <a:lnTo>
                      <a:pt x="472" y="413"/>
                    </a:lnTo>
                    <a:lnTo>
                      <a:pt x="465" y="427"/>
                    </a:lnTo>
                    <a:lnTo>
                      <a:pt x="450" y="452"/>
                    </a:lnTo>
                    <a:lnTo>
                      <a:pt x="440" y="463"/>
                    </a:lnTo>
                    <a:lnTo>
                      <a:pt x="431" y="475"/>
                    </a:lnTo>
                    <a:lnTo>
                      <a:pt x="421" y="487"/>
                    </a:lnTo>
                    <a:lnTo>
                      <a:pt x="417" y="489"/>
                    </a:lnTo>
                    <a:lnTo>
                      <a:pt x="415" y="492"/>
                    </a:lnTo>
                    <a:lnTo>
                      <a:pt x="410" y="499"/>
                    </a:lnTo>
                    <a:lnTo>
                      <a:pt x="404" y="504"/>
                    </a:lnTo>
                    <a:lnTo>
                      <a:pt x="400" y="506"/>
                    </a:lnTo>
                    <a:lnTo>
                      <a:pt x="398" y="509"/>
                    </a:lnTo>
                    <a:lnTo>
                      <a:pt x="387" y="520"/>
                    </a:lnTo>
                    <a:lnTo>
                      <a:pt x="374" y="529"/>
                    </a:lnTo>
                    <a:lnTo>
                      <a:pt x="363" y="539"/>
                    </a:lnTo>
                    <a:lnTo>
                      <a:pt x="349" y="546"/>
                    </a:lnTo>
                    <a:lnTo>
                      <a:pt x="342" y="549"/>
                    </a:lnTo>
                    <a:lnTo>
                      <a:pt x="337" y="554"/>
                    </a:lnTo>
                    <a:lnTo>
                      <a:pt x="323" y="560"/>
                    </a:lnTo>
                    <a:lnTo>
                      <a:pt x="311" y="567"/>
                    </a:lnTo>
                    <a:lnTo>
                      <a:pt x="296" y="572"/>
                    </a:lnTo>
                    <a:lnTo>
                      <a:pt x="282" y="576"/>
                    </a:lnTo>
                    <a:lnTo>
                      <a:pt x="278" y="576"/>
                    </a:lnTo>
                    <a:lnTo>
                      <a:pt x="275" y="576"/>
                    </a:lnTo>
                    <a:lnTo>
                      <a:pt x="274" y="577"/>
                    </a:lnTo>
                    <a:lnTo>
                      <a:pt x="267" y="580"/>
                    </a:lnTo>
                    <a:lnTo>
                      <a:pt x="254" y="584"/>
                    </a:lnTo>
                    <a:lnTo>
                      <a:pt x="224" y="589"/>
                    </a:lnTo>
                    <a:lnTo>
                      <a:pt x="208" y="590"/>
                    </a:lnTo>
                    <a:lnTo>
                      <a:pt x="200" y="590"/>
                    </a:lnTo>
                    <a:lnTo>
                      <a:pt x="194" y="591"/>
                    </a:lnTo>
                    <a:lnTo>
                      <a:pt x="165" y="590"/>
                    </a:lnTo>
                    <a:lnTo>
                      <a:pt x="138" y="587"/>
                    </a:lnTo>
                    <a:lnTo>
                      <a:pt x="112" y="581"/>
                    </a:lnTo>
                    <a:lnTo>
                      <a:pt x="88" y="573"/>
                    </a:lnTo>
                    <a:lnTo>
                      <a:pt x="64" y="563"/>
                    </a:lnTo>
                    <a:lnTo>
                      <a:pt x="42" y="550"/>
                    </a:lnTo>
                    <a:lnTo>
                      <a:pt x="20" y="536"/>
                    </a:lnTo>
                    <a:lnTo>
                      <a:pt x="0" y="519"/>
                    </a:lnTo>
                    <a:lnTo>
                      <a:pt x="4" y="537"/>
                    </a:lnTo>
                    <a:lnTo>
                      <a:pt x="11" y="555"/>
                    </a:lnTo>
                    <a:lnTo>
                      <a:pt x="30" y="567"/>
                    </a:lnTo>
                    <a:lnTo>
                      <a:pt x="52" y="579"/>
                    </a:lnTo>
                    <a:lnTo>
                      <a:pt x="73" y="588"/>
                    </a:lnTo>
                    <a:lnTo>
                      <a:pt x="96" y="596"/>
                    </a:lnTo>
                    <a:lnTo>
                      <a:pt x="119" y="601"/>
                    </a:lnTo>
                    <a:lnTo>
                      <a:pt x="143" y="606"/>
                    </a:lnTo>
                    <a:lnTo>
                      <a:pt x="168" y="609"/>
                    </a:lnTo>
                    <a:lnTo>
                      <a:pt x="194" y="610"/>
                    </a:lnTo>
                    <a:lnTo>
                      <a:pt x="225" y="608"/>
                    </a:lnTo>
                    <a:lnTo>
                      <a:pt x="257" y="604"/>
                    </a:lnTo>
                    <a:lnTo>
                      <a:pt x="272" y="599"/>
                    </a:lnTo>
                    <a:lnTo>
                      <a:pt x="288" y="596"/>
                    </a:lnTo>
                    <a:lnTo>
                      <a:pt x="295" y="592"/>
                    </a:lnTo>
                    <a:lnTo>
                      <a:pt x="303" y="590"/>
                    </a:lnTo>
                    <a:lnTo>
                      <a:pt x="318" y="585"/>
                    </a:lnTo>
                    <a:lnTo>
                      <a:pt x="346" y="571"/>
                    </a:lnTo>
                    <a:lnTo>
                      <a:pt x="373" y="555"/>
                    </a:lnTo>
                    <a:lnTo>
                      <a:pt x="375" y="551"/>
                    </a:lnTo>
                    <a:lnTo>
                      <a:pt x="379" y="549"/>
                    </a:lnTo>
                    <a:lnTo>
                      <a:pt x="385" y="545"/>
                    </a:lnTo>
                    <a:lnTo>
                      <a:pt x="399" y="536"/>
                    </a:lnTo>
                    <a:lnTo>
                      <a:pt x="424" y="514"/>
                    </a:lnTo>
                    <a:lnTo>
                      <a:pt x="434" y="500"/>
                    </a:lnTo>
                    <a:lnTo>
                      <a:pt x="446" y="488"/>
                    </a:lnTo>
                    <a:lnTo>
                      <a:pt x="455" y="474"/>
                    </a:lnTo>
                    <a:lnTo>
                      <a:pt x="459" y="468"/>
                    </a:lnTo>
                    <a:lnTo>
                      <a:pt x="461" y="464"/>
                    </a:lnTo>
                    <a:lnTo>
                      <a:pt x="465" y="462"/>
                    </a:lnTo>
                    <a:lnTo>
                      <a:pt x="481" y="435"/>
                    </a:lnTo>
                    <a:lnTo>
                      <a:pt x="495" y="407"/>
                    </a:lnTo>
                    <a:lnTo>
                      <a:pt x="506" y="378"/>
                    </a:lnTo>
                    <a:lnTo>
                      <a:pt x="509" y="362"/>
                    </a:lnTo>
                    <a:lnTo>
                      <a:pt x="514" y="347"/>
                    </a:lnTo>
                    <a:lnTo>
                      <a:pt x="518" y="316"/>
                    </a:lnTo>
                    <a:lnTo>
                      <a:pt x="520" y="284"/>
                    </a:lnTo>
                    <a:lnTo>
                      <a:pt x="518" y="250"/>
                    </a:lnTo>
                    <a:lnTo>
                      <a:pt x="514" y="218"/>
                    </a:lnTo>
                    <a:lnTo>
                      <a:pt x="506" y="186"/>
                    </a:lnTo>
                    <a:lnTo>
                      <a:pt x="495" y="158"/>
                    </a:lnTo>
                    <a:lnTo>
                      <a:pt x="481" y="129"/>
                    </a:lnTo>
                    <a:lnTo>
                      <a:pt x="465" y="102"/>
                    </a:lnTo>
                    <a:lnTo>
                      <a:pt x="446" y="76"/>
                    </a:lnTo>
                    <a:lnTo>
                      <a:pt x="424" y="53"/>
                    </a:lnTo>
                    <a:lnTo>
                      <a:pt x="390" y="22"/>
                    </a:lnTo>
                    <a:lnTo>
                      <a:pt x="372" y="10"/>
                    </a:lnTo>
                    <a:lnTo>
                      <a:pt x="355" y="0"/>
                    </a:lnTo>
                    <a:lnTo>
                      <a:pt x="333" y="0"/>
                    </a:lnTo>
                    <a:lnTo>
                      <a:pt x="316" y="3"/>
                    </a:lnTo>
                    <a:lnTo>
                      <a:pt x="328" y="7"/>
                    </a:lnTo>
                    <a:lnTo>
                      <a:pt x="340" y="14"/>
                    </a:lnTo>
                    <a:lnTo>
                      <a:pt x="365" y="29"/>
                    </a:lnTo>
                    <a:lnTo>
                      <a:pt x="388" y="46"/>
                    </a:lnTo>
                    <a:lnTo>
                      <a:pt x="410" y="67"/>
                    </a:lnTo>
                    <a:close/>
                  </a:path>
                </a:pathLst>
              </a:custGeom>
              <a:solidFill>
                <a:srgbClr val="FF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3" name="Freeform 162"/>
              <p:cNvSpPr>
                <a:spLocks/>
              </p:cNvSpPr>
              <p:nvPr/>
            </p:nvSpPr>
            <p:spPr bwMode="auto">
              <a:xfrm>
                <a:off x="4199" y="1305"/>
                <a:ext cx="57" cy="93"/>
              </a:xfrm>
              <a:custGeom>
                <a:avLst/>
                <a:gdLst>
                  <a:gd name="T0" fmla="*/ 0 w 286"/>
                  <a:gd name="T1" fmla="*/ 0 h 464"/>
                  <a:gd name="T2" fmla="*/ 0 w 286"/>
                  <a:gd name="T3" fmla="*/ 0 h 464"/>
                  <a:gd name="T4" fmla="*/ 0 w 286"/>
                  <a:gd name="T5" fmla="*/ 0 h 464"/>
                  <a:gd name="T6" fmla="*/ 0 w 286"/>
                  <a:gd name="T7" fmla="*/ 0 h 464"/>
                  <a:gd name="T8" fmla="*/ 0 w 286"/>
                  <a:gd name="T9" fmla="*/ 0 h 464"/>
                  <a:gd name="T10" fmla="*/ 0 w 286"/>
                  <a:gd name="T11" fmla="*/ 0 h 464"/>
                  <a:gd name="T12" fmla="*/ 0 w 286"/>
                  <a:gd name="T13" fmla="*/ 0 h 464"/>
                  <a:gd name="T14" fmla="*/ 0 w 286"/>
                  <a:gd name="T15" fmla="*/ 0 h 464"/>
                  <a:gd name="T16" fmla="*/ 0 w 286"/>
                  <a:gd name="T17" fmla="*/ 0 h 464"/>
                  <a:gd name="T18" fmla="*/ 0 w 286"/>
                  <a:gd name="T19" fmla="*/ 0 h 464"/>
                  <a:gd name="T20" fmla="*/ 0 w 286"/>
                  <a:gd name="T21" fmla="*/ 0 h 464"/>
                  <a:gd name="T22" fmla="*/ 0 w 286"/>
                  <a:gd name="T23" fmla="*/ 0 h 464"/>
                  <a:gd name="T24" fmla="*/ 0 w 286"/>
                  <a:gd name="T25" fmla="*/ 0 h 464"/>
                  <a:gd name="T26" fmla="*/ 0 w 286"/>
                  <a:gd name="T27" fmla="*/ 0 h 464"/>
                  <a:gd name="T28" fmla="*/ 0 w 286"/>
                  <a:gd name="T29" fmla="*/ 0 h 464"/>
                  <a:gd name="T30" fmla="*/ 0 w 286"/>
                  <a:gd name="T31" fmla="*/ 0 h 464"/>
                  <a:gd name="T32" fmla="*/ 0 w 286"/>
                  <a:gd name="T33" fmla="*/ 1 h 464"/>
                  <a:gd name="T34" fmla="*/ 0 w 286"/>
                  <a:gd name="T35" fmla="*/ 1 h 464"/>
                  <a:gd name="T36" fmla="*/ 0 w 286"/>
                  <a:gd name="T37" fmla="*/ 1 h 464"/>
                  <a:gd name="T38" fmla="*/ 0 w 286"/>
                  <a:gd name="T39" fmla="*/ 1 h 464"/>
                  <a:gd name="T40" fmla="*/ 0 w 286"/>
                  <a:gd name="T41" fmla="*/ 1 h 464"/>
                  <a:gd name="T42" fmla="*/ 0 w 286"/>
                  <a:gd name="T43" fmla="*/ 1 h 464"/>
                  <a:gd name="T44" fmla="*/ 0 w 286"/>
                  <a:gd name="T45" fmla="*/ 1 h 464"/>
                  <a:gd name="T46" fmla="*/ 0 w 286"/>
                  <a:gd name="T47" fmla="*/ 1 h 464"/>
                  <a:gd name="T48" fmla="*/ 0 w 286"/>
                  <a:gd name="T49" fmla="*/ 1 h 464"/>
                  <a:gd name="T50" fmla="*/ 0 w 286"/>
                  <a:gd name="T51" fmla="*/ 1 h 464"/>
                  <a:gd name="T52" fmla="*/ 0 w 286"/>
                  <a:gd name="T53" fmla="*/ 1 h 464"/>
                  <a:gd name="T54" fmla="*/ 0 w 286"/>
                  <a:gd name="T55" fmla="*/ 1 h 464"/>
                  <a:gd name="T56" fmla="*/ 0 w 286"/>
                  <a:gd name="T57" fmla="*/ 1 h 464"/>
                  <a:gd name="T58" fmla="*/ 0 w 286"/>
                  <a:gd name="T59" fmla="*/ 1 h 464"/>
                  <a:gd name="T60" fmla="*/ 0 w 286"/>
                  <a:gd name="T61" fmla="*/ 1 h 464"/>
                  <a:gd name="T62" fmla="*/ 0 w 286"/>
                  <a:gd name="T63" fmla="*/ 1 h 464"/>
                  <a:gd name="T64" fmla="*/ 0 w 286"/>
                  <a:gd name="T65" fmla="*/ 1 h 464"/>
                  <a:gd name="T66" fmla="*/ 0 w 286"/>
                  <a:gd name="T67" fmla="*/ 0 h 464"/>
                  <a:gd name="T68" fmla="*/ 0 w 286"/>
                  <a:gd name="T69" fmla="*/ 0 h 464"/>
                  <a:gd name="T70" fmla="*/ 0 w 286"/>
                  <a:gd name="T71" fmla="*/ 0 h 464"/>
                  <a:gd name="T72" fmla="*/ 0 w 286"/>
                  <a:gd name="T73" fmla="*/ 0 h 464"/>
                  <a:gd name="T74" fmla="*/ 0 w 286"/>
                  <a:gd name="T75" fmla="*/ 0 h 464"/>
                  <a:gd name="T76" fmla="*/ 0 w 286"/>
                  <a:gd name="T77" fmla="*/ 0 h 464"/>
                  <a:gd name="T78" fmla="*/ 0 w 286"/>
                  <a:gd name="T79" fmla="*/ 0 h 464"/>
                  <a:gd name="T80" fmla="*/ 0 w 286"/>
                  <a:gd name="T81" fmla="*/ 0 h 464"/>
                  <a:gd name="T82" fmla="*/ 0 w 286"/>
                  <a:gd name="T83" fmla="*/ 0 h 464"/>
                  <a:gd name="T84" fmla="*/ 0 w 286"/>
                  <a:gd name="T85" fmla="*/ 0 h 4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464"/>
                  <a:gd name="T131" fmla="*/ 286 w 286"/>
                  <a:gd name="T132" fmla="*/ 464 h 4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464">
                    <a:moveTo>
                      <a:pt x="286" y="110"/>
                    </a:moveTo>
                    <a:lnTo>
                      <a:pt x="286" y="82"/>
                    </a:lnTo>
                    <a:lnTo>
                      <a:pt x="284" y="40"/>
                    </a:lnTo>
                    <a:lnTo>
                      <a:pt x="280" y="0"/>
                    </a:lnTo>
                    <a:lnTo>
                      <a:pt x="277" y="13"/>
                    </a:lnTo>
                    <a:lnTo>
                      <a:pt x="276" y="26"/>
                    </a:lnTo>
                    <a:lnTo>
                      <a:pt x="273" y="53"/>
                    </a:lnTo>
                    <a:lnTo>
                      <a:pt x="268" y="78"/>
                    </a:lnTo>
                    <a:lnTo>
                      <a:pt x="264" y="105"/>
                    </a:lnTo>
                    <a:lnTo>
                      <a:pt x="257" y="128"/>
                    </a:lnTo>
                    <a:lnTo>
                      <a:pt x="250" y="153"/>
                    </a:lnTo>
                    <a:lnTo>
                      <a:pt x="241" y="177"/>
                    </a:lnTo>
                    <a:lnTo>
                      <a:pt x="232" y="202"/>
                    </a:lnTo>
                    <a:lnTo>
                      <a:pt x="207" y="247"/>
                    </a:lnTo>
                    <a:lnTo>
                      <a:pt x="193" y="269"/>
                    </a:lnTo>
                    <a:lnTo>
                      <a:pt x="180" y="292"/>
                    </a:lnTo>
                    <a:lnTo>
                      <a:pt x="164" y="312"/>
                    </a:lnTo>
                    <a:lnTo>
                      <a:pt x="148" y="334"/>
                    </a:lnTo>
                    <a:lnTo>
                      <a:pt x="112" y="374"/>
                    </a:lnTo>
                    <a:lnTo>
                      <a:pt x="83" y="399"/>
                    </a:lnTo>
                    <a:lnTo>
                      <a:pt x="56" y="423"/>
                    </a:lnTo>
                    <a:lnTo>
                      <a:pt x="48" y="428"/>
                    </a:lnTo>
                    <a:lnTo>
                      <a:pt x="41" y="433"/>
                    </a:lnTo>
                    <a:lnTo>
                      <a:pt x="28" y="445"/>
                    </a:lnTo>
                    <a:lnTo>
                      <a:pt x="0" y="464"/>
                    </a:lnTo>
                    <a:lnTo>
                      <a:pt x="21" y="456"/>
                    </a:lnTo>
                    <a:lnTo>
                      <a:pt x="31" y="451"/>
                    </a:lnTo>
                    <a:lnTo>
                      <a:pt x="42" y="448"/>
                    </a:lnTo>
                    <a:lnTo>
                      <a:pt x="62" y="439"/>
                    </a:lnTo>
                    <a:lnTo>
                      <a:pt x="82" y="430"/>
                    </a:lnTo>
                    <a:lnTo>
                      <a:pt x="125" y="389"/>
                    </a:lnTo>
                    <a:lnTo>
                      <a:pt x="154" y="357"/>
                    </a:lnTo>
                    <a:lnTo>
                      <a:pt x="181" y="326"/>
                    </a:lnTo>
                    <a:lnTo>
                      <a:pt x="205" y="292"/>
                    </a:lnTo>
                    <a:lnTo>
                      <a:pt x="227" y="258"/>
                    </a:lnTo>
                    <a:lnTo>
                      <a:pt x="246" y="221"/>
                    </a:lnTo>
                    <a:lnTo>
                      <a:pt x="263" y="185"/>
                    </a:lnTo>
                    <a:lnTo>
                      <a:pt x="265" y="175"/>
                    </a:lnTo>
                    <a:lnTo>
                      <a:pt x="268" y="166"/>
                    </a:lnTo>
                    <a:lnTo>
                      <a:pt x="275" y="148"/>
                    </a:lnTo>
                    <a:lnTo>
                      <a:pt x="277" y="137"/>
                    </a:lnTo>
                    <a:lnTo>
                      <a:pt x="281" y="128"/>
                    </a:lnTo>
                    <a:lnTo>
                      <a:pt x="286" y="110"/>
                    </a:lnTo>
                    <a:close/>
                  </a:path>
                </a:pathLst>
              </a:custGeom>
              <a:solidFill>
                <a:srgbClr val="F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4" name="Freeform 163"/>
              <p:cNvSpPr>
                <a:spLocks/>
              </p:cNvSpPr>
              <p:nvPr/>
            </p:nvSpPr>
            <p:spPr bwMode="auto">
              <a:xfrm>
                <a:off x="4215" y="1327"/>
                <a:ext cx="41" cy="64"/>
              </a:xfrm>
              <a:custGeom>
                <a:avLst/>
                <a:gdLst>
                  <a:gd name="T0" fmla="*/ 0 w 204"/>
                  <a:gd name="T1" fmla="*/ 0 h 320"/>
                  <a:gd name="T2" fmla="*/ 0 w 204"/>
                  <a:gd name="T3" fmla="*/ 0 h 320"/>
                  <a:gd name="T4" fmla="*/ 0 w 204"/>
                  <a:gd name="T5" fmla="*/ 0 h 320"/>
                  <a:gd name="T6" fmla="*/ 0 w 204"/>
                  <a:gd name="T7" fmla="*/ 0 h 320"/>
                  <a:gd name="T8" fmla="*/ 0 w 204"/>
                  <a:gd name="T9" fmla="*/ 0 h 320"/>
                  <a:gd name="T10" fmla="*/ 0 w 204"/>
                  <a:gd name="T11" fmla="*/ 0 h 320"/>
                  <a:gd name="T12" fmla="*/ 0 w 204"/>
                  <a:gd name="T13" fmla="*/ 0 h 320"/>
                  <a:gd name="T14" fmla="*/ 0 w 204"/>
                  <a:gd name="T15" fmla="*/ 0 h 320"/>
                  <a:gd name="T16" fmla="*/ 0 w 204"/>
                  <a:gd name="T17" fmla="*/ 0 h 320"/>
                  <a:gd name="T18" fmla="*/ 0 w 204"/>
                  <a:gd name="T19" fmla="*/ 0 h 320"/>
                  <a:gd name="T20" fmla="*/ 0 w 204"/>
                  <a:gd name="T21" fmla="*/ 0 h 320"/>
                  <a:gd name="T22" fmla="*/ 0 w 204"/>
                  <a:gd name="T23" fmla="*/ 0 h 320"/>
                  <a:gd name="T24" fmla="*/ 0 w 204"/>
                  <a:gd name="T25" fmla="*/ 0 h 320"/>
                  <a:gd name="T26" fmla="*/ 0 w 204"/>
                  <a:gd name="T27" fmla="*/ 0 h 320"/>
                  <a:gd name="T28" fmla="*/ 0 w 204"/>
                  <a:gd name="T29" fmla="*/ 0 h 320"/>
                  <a:gd name="T30" fmla="*/ 0 w 204"/>
                  <a:gd name="T31" fmla="*/ 0 h 320"/>
                  <a:gd name="T32" fmla="*/ 0 w 204"/>
                  <a:gd name="T33" fmla="*/ 0 h 320"/>
                  <a:gd name="T34" fmla="*/ 0 w 204"/>
                  <a:gd name="T35" fmla="*/ 0 h 320"/>
                  <a:gd name="T36" fmla="*/ 0 w 204"/>
                  <a:gd name="T37" fmla="*/ 0 h 320"/>
                  <a:gd name="T38" fmla="*/ 0 w 204"/>
                  <a:gd name="T39" fmla="*/ 0 h 320"/>
                  <a:gd name="T40" fmla="*/ 0 w 204"/>
                  <a:gd name="T41" fmla="*/ 0 h 320"/>
                  <a:gd name="T42" fmla="*/ 0 w 204"/>
                  <a:gd name="T43" fmla="*/ 0 h 320"/>
                  <a:gd name="T44" fmla="*/ 0 w 204"/>
                  <a:gd name="T45" fmla="*/ 0 h 320"/>
                  <a:gd name="T46" fmla="*/ 0 w 204"/>
                  <a:gd name="T47" fmla="*/ 0 h 320"/>
                  <a:gd name="T48" fmla="*/ 0 w 204"/>
                  <a:gd name="T49" fmla="*/ 0 h 320"/>
                  <a:gd name="T50" fmla="*/ 0 w 204"/>
                  <a:gd name="T51" fmla="*/ 0 h 320"/>
                  <a:gd name="T52" fmla="*/ 0 w 204"/>
                  <a:gd name="T53" fmla="*/ 0 h 320"/>
                  <a:gd name="T54" fmla="*/ 0 w 204"/>
                  <a:gd name="T55" fmla="*/ 0 h 320"/>
                  <a:gd name="T56" fmla="*/ 0 w 204"/>
                  <a:gd name="T57" fmla="*/ 0 h 320"/>
                  <a:gd name="T58" fmla="*/ 0 w 204"/>
                  <a:gd name="T59" fmla="*/ 0 h 320"/>
                  <a:gd name="T60" fmla="*/ 0 w 204"/>
                  <a:gd name="T61" fmla="*/ 0 h 320"/>
                  <a:gd name="T62" fmla="*/ 0 w 204"/>
                  <a:gd name="T63" fmla="*/ 0 h 320"/>
                  <a:gd name="T64" fmla="*/ 0 w 204"/>
                  <a:gd name="T65" fmla="*/ 1 h 320"/>
                  <a:gd name="T66" fmla="*/ 0 w 204"/>
                  <a:gd name="T67" fmla="*/ 0 h 320"/>
                  <a:gd name="T68" fmla="*/ 0 w 204"/>
                  <a:gd name="T69" fmla="*/ 0 h 320"/>
                  <a:gd name="T70" fmla="*/ 0 w 204"/>
                  <a:gd name="T71" fmla="*/ 0 h 320"/>
                  <a:gd name="T72" fmla="*/ 0 w 204"/>
                  <a:gd name="T73" fmla="*/ 0 h 320"/>
                  <a:gd name="T74" fmla="*/ 0 w 204"/>
                  <a:gd name="T75" fmla="*/ 0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4"/>
                  <a:gd name="T115" fmla="*/ 0 h 320"/>
                  <a:gd name="T116" fmla="*/ 204 w 204"/>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4" h="320">
                    <a:moveTo>
                      <a:pt x="90" y="253"/>
                    </a:moveTo>
                    <a:lnTo>
                      <a:pt x="101" y="238"/>
                    </a:lnTo>
                    <a:lnTo>
                      <a:pt x="114" y="225"/>
                    </a:lnTo>
                    <a:lnTo>
                      <a:pt x="118" y="217"/>
                    </a:lnTo>
                    <a:lnTo>
                      <a:pt x="124" y="210"/>
                    </a:lnTo>
                    <a:lnTo>
                      <a:pt x="135" y="196"/>
                    </a:lnTo>
                    <a:lnTo>
                      <a:pt x="153" y="167"/>
                    </a:lnTo>
                    <a:lnTo>
                      <a:pt x="161" y="151"/>
                    </a:lnTo>
                    <a:lnTo>
                      <a:pt x="170" y="136"/>
                    </a:lnTo>
                    <a:lnTo>
                      <a:pt x="173" y="127"/>
                    </a:lnTo>
                    <a:lnTo>
                      <a:pt x="174" y="123"/>
                    </a:lnTo>
                    <a:lnTo>
                      <a:pt x="176" y="119"/>
                    </a:lnTo>
                    <a:lnTo>
                      <a:pt x="183" y="103"/>
                    </a:lnTo>
                    <a:lnTo>
                      <a:pt x="187" y="86"/>
                    </a:lnTo>
                    <a:lnTo>
                      <a:pt x="193" y="70"/>
                    </a:lnTo>
                    <a:lnTo>
                      <a:pt x="196" y="52"/>
                    </a:lnTo>
                    <a:lnTo>
                      <a:pt x="198" y="43"/>
                    </a:lnTo>
                    <a:lnTo>
                      <a:pt x="200" y="35"/>
                    </a:lnTo>
                    <a:lnTo>
                      <a:pt x="202" y="17"/>
                    </a:lnTo>
                    <a:lnTo>
                      <a:pt x="204" y="0"/>
                    </a:lnTo>
                    <a:lnTo>
                      <a:pt x="199" y="18"/>
                    </a:lnTo>
                    <a:lnTo>
                      <a:pt x="195" y="27"/>
                    </a:lnTo>
                    <a:lnTo>
                      <a:pt x="193" y="38"/>
                    </a:lnTo>
                    <a:lnTo>
                      <a:pt x="186" y="56"/>
                    </a:lnTo>
                    <a:lnTo>
                      <a:pt x="183" y="65"/>
                    </a:lnTo>
                    <a:lnTo>
                      <a:pt x="181" y="75"/>
                    </a:lnTo>
                    <a:lnTo>
                      <a:pt x="164" y="111"/>
                    </a:lnTo>
                    <a:lnTo>
                      <a:pt x="145" y="148"/>
                    </a:lnTo>
                    <a:lnTo>
                      <a:pt x="123" y="182"/>
                    </a:lnTo>
                    <a:lnTo>
                      <a:pt x="99" y="216"/>
                    </a:lnTo>
                    <a:lnTo>
                      <a:pt x="72" y="247"/>
                    </a:lnTo>
                    <a:lnTo>
                      <a:pt x="43" y="279"/>
                    </a:lnTo>
                    <a:lnTo>
                      <a:pt x="0" y="320"/>
                    </a:lnTo>
                    <a:lnTo>
                      <a:pt x="23" y="305"/>
                    </a:lnTo>
                    <a:lnTo>
                      <a:pt x="46" y="289"/>
                    </a:lnTo>
                    <a:lnTo>
                      <a:pt x="56" y="280"/>
                    </a:lnTo>
                    <a:lnTo>
                      <a:pt x="67" y="272"/>
                    </a:lnTo>
                    <a:lnTo>
                      <a:pt x="90" y="253"/>
                    </a:lnTo>
                    <a:close/>
                  </a:path>
                </a:pathLst>
              </a:custGeom>
              <a:solidFill>
                <a:srgbClr val="FF101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5" name="Freeform 164"/>
              <p:cNvSpPr>
                <a:spLocks/>
              </p:cNvSpPr>
              <p:nvPr/>
            </p:nvSpPr>
            <p:spPr bwMode="auto">
              <a:xfrm>
                <a:off x="4097" y="1251"/>
                <a:ext cx="92" cy="98"/>
              </a:xfrm>
              <a:custGeom>
                <a:avLst/>
                <a:gdLst>
                  <a:gd name="T0" fmla="*/ 0 w 459"/>
                  <a:gd name="T1" fmla="*/ 0 h 490"/>
                  <a:gd name="T2" fmla="*/ 0 w 459"/>
                  <a:gd name="T3" fmla="*/ 0 h 490"/>
                  <a:gd name="T4" fmla="*/ 0 w 459"/>
                  <a:gd name="T5" fmla="*/ 0 h 490"/>
                  <a:gd name="T6" fmla="*/ 1 w 459"/>
                  <a:gd name="T7" fmla="*/ 0 h 490"/>
                  <a:gd name="T8" fmla="*/ 1 w 459"/>
                  <a:gd name="T9" fmla="*/ 0 h 490"/>
                  <a:gd name="T10" fmla="*/ 1 w 459"/>
                  <a:gd name="T11" fmla="*/ 0 h 490"/>
                  <a:gd name="T12" fmla="*/ 1 w 459"/>
                  <a:gd name="T13" fmla="*/ 0 h 490"/>
                  <a:gd name="T14" fmla="*/ 1 w 459"/>
                  <a:gd name="T15" fmla="*/ 0 h 490"/>
                  <a:gd name="T16" fmla="*/ 1 w 459"/>
                  <a:gd name="T17" fmla="*/ 0 h 490"/>
                  <a:gd name="T18" fmla="*/ 1 w 459"/>
                  <a:gd name="T19" fmla="*/ 0 h 490"/>
                  <a:gd name="T20" fmla="*/ 1 w 459"/>
                  <a:gd name="T21" fmla="*/ 0 h 490"/>
                  <a:gd name="T22" fmla="*/ 1 w 459"/>
                  <a:gd name="T23" fmla="*/ 0 h 490"/>
                  <a:gd name="T24" fmla="*/ 1 w 459"/>
                  <a:gd name="T25" fmla="*/ 1 h 490"/>
                  <a:gd name="T26" fmla="*/ 1 w 459"/>
                  <a:gd name="T27" fmla="*/ 1 h 490"/>
                  <a:gd name="T28" fmla="*/ 1 w 459"/>
                  <a:gd name="T29" fmla="*/ 1 h 490"/>
                  <a:gd name="T30" fmla="*/ 1 w 459"/>
                  <a:gd name="T31" fmla="*/ 1 h 490"/>
                  <a:gd name="T32" fmla="*/ 1 w 459"/>
                  <a:gd name="T33" fmla="*/ 1 h 490"/>
                  <a:gd name="T34" fmla="*/ 0 w 459"/>
                  <a:gd name="T35" fmla="*/ 1 h 490"/>
                  <a:gd name="T36" fmla="*/ 0 w 459"/>
                  <a:gd name="T37" fmla="*/ 1 h 490"/>
                  <a:gd name="T38" fmla="*/ 0 w 459"/>
                  <a:gd name="T39" fmla="*/ 1 h 490"/>
                  <a:gd name="T40" fmla="*/ 0 w 459"/>
                  <a:gd name="T41" fmla="*/ 1 h 490"/>
                  <a:gd name="T42" fmla="*/ 0 w 459"/>
                  <a:gd name="T43" fmla="*/ 1 h 490"/>
                  <a:gd name="T44" fmla="*/ 0 w 459"/>
                  <a:gd name="T45" fmla="*/ 1 h 490"/>
                  <a:gd name="T46" fmla="*/ 0 w 459"/>
                  <a:gd name="T47" fmla="*/ 1 h 490"/>
                  <a:gd name="T48" fmla="*/ 0 w 459"/>
                  <a:gd name="T49" fmla="*/ 1 h 490"/>
                  <a:gd name="T50" fmla="*/ 0 w 459"/>
                  <a:gd name="T51" fmla="*/ 1 h 490"/>
                  <a:gd name="T52" fmla="*/ 0 w 459"/>
                  <a:gd name="T53" fmla="*/ 1 h 490"/>
                  <a:gd name="T54" fmla="*/ 0 w 459"/>
                  <a:gd name="T55" fmla="*/ 1 h 490"/>
                  <a:gd name="T56" fmla="*/ 0 w 459"/>
                  <a:gd name="T57" fmla="*/ 1 h 490"/>
                  <a:gd name="T58" fmla="*/ 0 w 459"/>
                  <a:gd name="T59" fmla="*/ 1 h 490"/>
                  <a:gd name="T60" fmla="*/ 0 w 459"/>
                  <a:gd name="T61" fmla="*/ 1 h 490"/>
                  <a:gd name="T62" fmla="*/ 0 w 459"/>
                  <a:gd name="T63" fmla="*/ 1 h 490"/>
                  <a:gd name="T64" fmla="*/ 0 w 459"/>
                  <a:gd name="T65" fmla="*/ 1 h 490"/>
                  <a:gd name="T66" fmla="*/ 0 w 459"/>
                  <a:gd name="T67" fmla="*/ 1 h 490"/>
                  <a:gd name="T68" fmla="*/ 0 w 459"/>
                  <a:gd name="T69" fmla="*/ 1 h 490"/>
                  <a:gd name="T70" fmla="*/ 0 w 459"/>
                  <a:gd name="T71" fmla="*/ 1 h 490"/>
                  <a:gd name="T72" fmla="*/ 0 w 459"/>
                  <a:gd name="T73" fmla="*/ 1 h 490"/>
                  <a:gd name="T74" fmla="*/ 1 w 459"/>
                  <a:gd name="T75" fmla="*/ 1 h 490"/>
                  <a:gd name="T76" fmla="*/ 1 w 459"/>
                  <a:gd name="T77" fmla="*/ 1 h 490"/>
                  <a:gd name="T78" fmla="*/ 1 w 459"/>
                  <a:gd name="T79" fmla="*/ 1 h 490"/>
                  <a:gd name="T80" fmla="*/ 1 w 459"/>
                  <a:gd name="T81" fmla="*/ 1 h 490"/>
                  <a:gd name="T82" fmla="*/ 1 w 459"/>
                  <a:gd name="T83" fmla="*/ 1 h 490"/>
                  <a:gd name="T84" fmla="*/ 1 w 459"/>
                  <a:gd name="T85" fmla="*/ 1 h 490"/>
                  <a:gd name="T86" fmla="*/ 1 w 459"/>
                  <a:gd name="T87" fmla="*/ 1 h 490"/>
                  <a:gd name="T88" fmla="*/ 1 w 459"/>
                  <a:gd name="T89" fmla="*/ 1 h 490"/>
                  <a:gd name="T90" fmla="*/ 1 w 459"/>
                  <a:gd name="T91" fmla="*/ 0 h 490"/>
                  <a:gd name="T92" fmla="*/ 1 w 459"/>
                  <a:gd name="T93" fmla="*/ 0 h 490"/>
                  <a:gd name="T94" fmla="*/ 1 w 459"/>
                  <a:gd name="T95" fmla="*/ 0 h 490"/>
                  <a:gd name="T96" fmla="*/ 1 w 459"/>
                  <a:gd name="T97" fmla="*/ 0 h 490"/>
                  <a:gd name="T98" fmla="*/ 1 w 459"/>
                  <a:gd name="T99" fmla="*/ 0 h 490"/>
                  <a:gd name="T100" fmla="*/ 1 w 459"/>
                  <a:gd name="T101" fmla="*/ 0 h 490"/>
                  <a:gd name="T102" fmla="*/ 1 w 459"/>
                  <a:gd name="T103" fmla="*/ 0 h 490"/>
                  <a:gd name="T104" fmla="*/ 1 w 459"/>
                  <a:gd name="T105" fmla="*/ 0 h 490"/>
                  <a:gd name="T106" fmla="*/ 1 w 459"/>
                  <a:gd name="T107" fmla="*/ 0 h 490"/>
                  <a:gd name="T108" fmla="*/ 0 w 459"/>
                  <a:gd name="T109" fmla="*/ 0 h 490"/>
                  <a:gd name="T110" fmla="*/ 0 w 459"/>
                  <a:gd name="T111" fmla="*/ 0 h 490"/>
                  <a:gd name="T112" fmla="*/ 0 w 459"/>
                  <a:gd name="T113" fmla="*/ 0 h 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9"/>
                  <a:gd name="T172" fmla="*/ 0 h 490"/>
                  <a:gd name="T173" fmla="*/ 459 w 459"/>
                  <a:gd name="T174" fmla="*/ 490 h 4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9" h="490">
                    <a:moveTo>
                      <a:pt x="173" y="26"/>
                    </a:moveTo>
                    <a:lnTo>
                      <a:pt x="192" y="23"/>
                    </a:lnTo>
                    <a:lnTo>
                      <a:pt x="214" y="22"/>
                    </a:lnTo>
                    <a:lnTo>
                      <a:pt x="235" y="22"/>
                    </a:lnTo>
                    <a:lnTo>
                      <a:pt x="258" y="25"/>
                    </a:lnTo>
                    <a:lnTo>
                      <a:pt x="278" y="29"/>
                    </a:lnTo>
                    <a:lnTo>
                      <a:pt x="300" y="37"/>
                    </a:lnTo>
                    <a:lnTo>
                      <a:pt x="318" y="45"/>
                    </a:lnTo>
                    <a:lnTo>
                      <a:pt x="337" y="57"/>
                    </a:lnTo>
                    <a:lnTo>
                      <a:pt x="354" y="69"/>
                    </a:lnTo>
                    <a:lnTo>
                      <a:pt x="372" y="86"/>
                    </a:lnTo>
                    <a:lnTo>
                      <a:pt x="387" y="102"/>
                    </a:lnTo>
                    <a:lnTo>
                      <a:pt x="401" y="119"/>
                    </a:lnTo>
                    <a:lnTo>
                      <a:pt x="412" y="137"/>
                    </a:lnTo>
                    <a:lnTo>
                      <a:pt x="422" y="158"/>
                    </a:lnTo>
                    <a:lnTo>
                      <a:pt x="429" y="177"/>
                    </a:lnTo>
                    <a:lnTo>
                      <a:pt x="435" y="198"/>
                    </a:lnTo>
                    <a:lnTo>
                      <a:pt x="438" y="221"/>
                    </a:lnTo>
                    <a:lnTo>
                      <a:pt x="439" y="245"/>
                    </a:lnTo>
                    <a:lnTo>
                      <a:pt x="438" y="249"/>
                    </a:lnTo>
                    <a:lnTo>
                      <a:pt x="438" y="255"/>
                    </a:lnTo>
                    <a:lnTo>
                      <a:pt x="438" y="266"/>
                    </a:lnTo>
                    <a:lnTo>
                      <a:pt x="435" y="289"/>
                    </a:lnTo>
                    <a:lnTo>
                      <a:pt x="429" y="309"/>
                    </a:lnTo>
                    <a:lnTo>
                      <a:pt x="422" y="330"/>
                    </a:lnTo>
                    <a:lnTo>
                      <a:pt x="412" y="348"/>
                    </a:lnTo>
                    <a:lnTo>
                      <a:pt x="401" y="367"/>
                    </a:lnTo>
                    <a:lnTo>
                      <a:pt x="387" y="384"/>
                    </a:lnTo>
                    <a:lnTo>
                      <a:pt x="372" y="402"/>
                    </a:lnTo>
                    <a:lnTo>
                      <a:pt x="354" y="417"/>
                    </a:lnTo>
                    <a:lnTo>
                      <a:pt x="345" y="424"/>
                    </a:lnTo>
                    <a:lnTo>
                      <a:pt x="341" y="427"/>
                    </a:lnTo>
                    <a:lnTo>
                      <a:pt x="337" y="432"/>
                    </a:lnTo>
                    <a:lnTo>
                      <a:pt x="318" y="443"/>
                    </a:lnTo>
                    <a:lnTo>
                      <a:pt x="300" y="453"/>
                    </a:lnTo>
                    <a:lnTo>
                      <a:pt x="278" y="460"/>
                    </a:lnTo>
                    <a:lnTo>
                      <a:pt x="258" y="466"/>
                    </a:lnTo>
                    <a:lnTo>
                      <a:pt x="235" y="469"/>
                    </a:lnTo>
                    <a:lnTo>
                      <a:pt x="224" y="469"/>
                    </a:lnTo>
                    <a:lnTo>
                      <a:pt x="218" y="469"/>
                    </a:lnTo>
                    <a:lnTo>
                      <a:pt x="214" y="470"/>
                    </a:lnTo>
                    <a:lnTo>
                      <a:pt x="190" y="469"/>
                    </a:lnTo>
                    <a:lnTo>
                      <a:pt x="168" y="466"/>
                    </a:lnTo>
                    <a:lnTo>
                      <a:pt x="147" y="460"/>
                    </a:lnTo>
                    <a:lnTo>
                      <a:pt x="127" y="453"/>
                    </a:lnTo>
                    <a:lnTo>
                      <a:pt x="107" y="443"/>
                    </a:lnTo>
                    <a:lnTo>
                      <a:pt x="89" y="432"/>
                    </a:lnTo>
                    <a:lnTo>
                      <a:pt x="71" y="417"/>
                    </a:lnTo>
                    <a:lnTo>
                      <a:pt x="55" y="402"/>
                    </a:lnTo>
                    <a:lnTo>
                      <a:pt x="37" y="382"/>
                    </a:lnTo>
                    <a:lnTo>
                      <a:pt x="22" y="362"/>
                    </a:lnTo>
                    <a:lnTo>
                      <a:pt x="10" y="339"/>
                    </a:lnTo>
                    <a:lnTo>
                      <a:pt x="3" y="316"/>
                    </a:lnTo>
                    <a:lnTo>
                      <a:pt x="0" y="355"/>
                    </a:lnTo>
                    <a:lnTo>
                      <a:pt x="0" y="364"/>
                    </a:lnTo>
                    <a:lnTo>
                      <a:pt x="8" y="378"/>
                    </a:lnTo>
                    <a:lnTo>
                      <a:pt x="18" y="391"/>
                    </a:lnTo>
                    <a:lnTo>
                      <a:pt x="29" y="404"/>
                    </a:lnTo>
                    <a:lnTo>
                      <a:pt x="41" y="417"/>
                    </a:lnTo>
                    <a:lnTo>
                      <a:pt x="58" y="434"/>
                    </a:lnTo>
                    <a:lnTo>
                      <a:pt x="77" y="449"/>
                    </a:lnTo>
                    <a:lnTo>
                      <a:pt x="98" y="461"/>
                    </a:lnTo>
                    <a:lnTo>
                      <a:pt x="119" y="472"/>
                    </a:lnTo>
                    <a:lnTo>
                      <a:pt x="141" y="480"/>
                    </a:lnTo>
                    <a:lnTo>
                      <a:pt x="164" y="485"/>
                    </a:lnTo>
                    <a:lnTo>
                      <a:pt x="188" y="489"/>
                    </a:lnTo>
                    <a:lnTo>
                      <a:pt x="214" y="490"/>
                    </a:lnTo>
                    <a:lnTo>
                      <a:pt x="225" y="489"/>
                    </a:lnTo>
                    <a:lnTo>
                      <a:pt x="237" y="489"/>
                    </a:lnTo>
                    <a:lnTo>
                      <a:pt x="249" y="486"/>
                    </a:lnTo>
                    <a:lnTo>
                      <a:pt x="251" y="485"/>
                    </a:lnTo>
                    <a:lnTo>
                      <a:pt x="254" y="485"/>
                    </a:lnTo>
                    <a:lnTo>
                      <a:pt x="261" y="485"/>
                    </a:lnTo>
                    <a:lnTo>
                      <a:pt x="284" y="480"/>
                    </a:lnTo>
                    <a:lnTo>
                      <a:pt x="307" y="472"/>
                    </a:lnTo>
                    <a:lnTo>
                      <a:pt x="327" y="461"/>
                    </a:lnTo>
                    <a:lnTo>
                      <a:pt x="337" y="455"/>
                    </a:lnTo>
                    <a:lnTo>
                      <a:pt x="349" y="449"/>
                    </a:lnTo>
                    <a:lnTo>
                      <a:pt x="358" y="441"/>
                    </a:lnTo>
                    <a:lnTo>
                      <a:pt x="368" y="434"/>
                    </a:lnTo>
                    <a:lnTo>
                      <a:pt x="377" y="425"/>
                    </a:lnTo>
                    <a:lnTo>
                      <a:pt x="382" y="421"/>
                    </a:lnTo>
                    <a:lnTo>
                      <a:pt x="384" y="418"/>
                    </a:lnTo>
                    <a:lnTo>
                      <a:pt x="385" y="417"/>
                    </a:lnTo>
                    <a:lnTo>
                      <a:pt x="387" y="417"/>
                    </a:lnTo>
                    <a:lnTo>
                      <a:pt x="403" y="398"/>
                    </a:lnTo>
                    <a:lnTo>
                      <a:pt x="410" y="388"/>
                    </a:lnTo>
                    <a:lnTo>
                      <a:pt x="418" y="379"/>
                    </a:lnTo>
                    <a:lnTo>
                      <a:pt x="430" y="358"/>
                    </a:lnTo>
                    <a:lnTo>
                      <a:pt x="441" y="338"/>
                    </a:lnTo>
                    <a:lnTo>
                      <a:pt x="449" y="315"/>
                    </a:lnTo>
                    <a:lnTo>
                      <a:pt x="454" y="292"/>
                    </a:lnTo>
                    <a:lnTo>
                      <a:pt x="454" y="286"/>
                    </a:lnTo>
                    <a:lnTo>
                      <a:pt x="454" y="282"/>
                    </a:lnTo>
                    <a:lnTo>
                      <a:pt x="455" y="280"/>
                    </a:lnTo>
                    <a:lnTo>
                      <a:pt x="458" y="269"/>
                    </a:lnTo>
                    <a:lnTo>
                      <a:pt x="458" y="256"/>
                    </a:lnTo>
                    <a:lnTo>
                      <a:pt x="459" y="245"/>
                    </a:lnTo>
                    <a:lnTo>
                      <a:pt x="458" y="219"/>
                    </a:lnTo>
                    <a:lnTo>
                      <a:pt x="454" y="195"/>
                    </a:lnTo>
                    <a:lnTo>
                      <a:pt x="449" y="172"/>
                    </a:lnTo>
                    <a:lnTo>
                      <a:pt x="441" y="151"/>
                    </a:lnTo>
                    <a:lnTo>
                      <a:pt x="430" y="129"/>
                    </a:lnTo>
                    <a:lnTo>
                      <a:pt x="418" y="109"/>
                    </a:lnTo>
                    <a:lnTo>
                      <a:pt x="403" y="90"/>
                    </a:lnTo>
                    <a:lnTo>
                      <a:pt x="387" y="71"/>
                    </a:lnTo>
                    <a:lnTo>
                      <a:pt x="368" y="54"/>
                    </a:lnTo>
                    <a:lnTo>
                      <a:pt x="349" y="40"/>
                    </a:lnTo>
                    <a:lnTo>
                      <a:pt x="328" y="27"/>
                    </a:lnTo>
                    <a:lnTo>
                      <a:pt x="308" y="17"/>
                    </a:lnTo>
                    <a:lnTo>
                      <a:pt x="285" y="9"/>
                    </a:lnTo>
                    <a:lnTo>
                      <a:pt x="262" y="3"/>
                    </a:lnTo>
                    <a:lnTo>
                      <a:pt x="239" y="0"/>
                    </a:lnTo>
                    <a:lnTo>
                      <a:pt x="216" y="0"/>
                    </a:lnTo>
                    <a:lnTo>
                      <a:pt x="173" y="26"/>
                    </a:lnTo>
                    <a:close/>
                  </a:path>
                </a:pathLst>
              </a:custGeom>
              <a:solidFill>
                <a:srgbClr val="FF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6" name="Freeform 165"/>
              <p:cNvSpPr>
                <a:spLocks/>
              </p:cNvSpPr>
              <p:nvPr/>
            </p:nvSpPr>
            <p:spPr bwMode="auto">
              <a:xfrm>
                <a:off x="4098" y="1255"/>
                <a:ext cx="87" cy="90"/>
              </a:xfrm>
              <a:custGeom>
                <a:avLst/>
                <a:gdLst>
                  <a:gd name="T0" fmla="*/ 0 w 436"/>
                  <a:gd name="T1" fmla="*/ 0 h 448"/>
                  <a:gd name="T2" fmla="*/ 0 w 436"/>
                  <a:gd name="T3" fmla="*/ 0 h 448"/>
                  <a:gd name="T4" fmla="*/ 0 w 436"/>
                  <a:gd name="T5" fmla="*/ 0 h 448"/>
                  <a:gd name="T6" fmla="*/ 0 w 436"/>
                  <a:gd name="T7" fmla="*/ 0 h 448"/>
                  <a:gd name="T8" fmla="*/ 0 w 436"/>
                  <a:gd name="T9" fmla="*/ 0 h 448"/>
                  <a:gd name="T10" fmla="*/ 0 w 436"/>
                  <a:gd name="T11" fmla="*/ 0 h 448"/>
                  <a:gd name="T12" fmla="*/ 0 w 436"/>
                  <a:gd name="T13" fmla="*/ 0 h 448"/>
                  <a:gd name="T14" fmla="*/ 1 w 436"/>
                  <a:gd name="T15" fmla="*/ 0 h 448"/>
                  <a:gd name="T16" fmla="*/ 1 w 436"/>
                  <a:gd name="T17" fmla="*/ 0 h 448"/>
                  <a:gd name="T18" fmla="*/ 1 w 436"/>
                  <a:gd name="T19" fmla="*/ 0 h 448"/>
                  <a:gd name="T20" fmla="*/ 1 w 436"/>
                  <a:gd name="T21" fmla="*/ 0 h 448"/>
                  <a:gd name="T22" fmla="*/ 1 w 436"/>
                  <a:gd name="T23" fmla="*/ 0 h 448"/>
                  <a:gd name="T24" fmla="*/ 1 w 436"/>
                  <a:gd name="T25" fmla="*/ 0 h 448"/>
                  <a:gd name="T26" fmla="*/ 1 w 436"/>
                  <a:gd name="T27" fmla="*/ 0 h 448"/>
                  <a:gd name="T28" fmla="*/ 1 w 436"/>
                  <a:gd name="T29" fmla="*/ 0 h 448"/>
                  <a:gd name="T30" fmla="*/ 1 w 436"/>
                  <a:gd name="T31" fmla="*/ 1 h 448"/>
                  <a:gd name="T32" fmla="*/ 1 w 436"/>
                  <a:gd name="T33" fmla="*/ 1 h 448"/>
                  <a:gd name="T34" fmla="*/ 1 w 436"/>
                  <a:gd name="T35" fmla="*/ 1 h 448"/>
                  <a:gd name="T36" fmla="*/ 1 w 436"/>
                  <a:gd name="T37" fmla="*/ 1 h 448"/>
                  <a:gd name="T38" fmla="*/ 1 w 436"/>
                  <a:gd name="T39" fmla="*/ 1 h 448"/>
                  <a:gd name="T40" fmla="*/ 1 w 436"/>
                  <a:gd name="T41" fmla="*/ 1 h 448"/>
                  <a:gd name="T42" fmla="*/ 0 w 436"/>
                  <a:gd name="T43" fmla="*/ 1 h 448"/>
                  <a:gd name="T44" fmla="*/ 0 w 436"/>
                  <a:gd name="T45" fmla="*/ 1 h 448"/>
                  <a:gd name="T46" fmla="*/ 0 w 436"/>
                  <a:gd name="T47" fmla="*/ 1 h 448"/>
                  <a:gd name="T48" fmla="*/ 0 w 436"/>
                  <a:gd name="T49" fmla="*/ 1 h 448"/>
                  <a:gd name="T50" fmla="*/ 0 w 436"/>
                  <a:gd name="T51" fmla="*/ 1 h 448"/>
                  <a:gd name="T52" fmla="*/ 0 w 436"/>
                  <a:gd name="T53" fmla="*/ 1 h 448"/>
                  <a:gd name="T54" fmla="*/ 0 w 436"/>
                  <a:gd name="T55" fmla="*/ 1 h 448"/>
                  <a:gd name="T56" fmla="*/ 0 w 436"/>
                  <a:gd name="T57" fmla="*/ 1 h 448"/>
                  <a:gd name="T58" fmla="*/ 0 w 436"/>
                  <a:gd name="T59" fmla="*/ 1 h 448"/>
                  <a:gd name="T60" fmla="*/ 0 w 436"/>
                  <a:gd name="T61" fmla="*/ 1 h 448"/>
                  <a:gd name="T62" fmla="*/ 0 w 436"/>
                  <a:gd name="T63" fmla="*/ 0 h 448"/>
                  <a:gd name="T64" fmla="*/ 0 w 436"/>
                  <a:gd name="T65" fmla="*/ 0 h 448"/>
                  <a:gd name="T66" fmla="*/ 0 w 436"/>
                  <a:gd name="T67" fmla="*/ 0 h 448"/>
                  <a:gd name="T68" fmla="*/ 0 w 436"/>
                  <a:gd name="T69" fmla="*/ 1 h 448"/>
                  <a:gd name="T70" fmla="*/ 0 w 436"/>
                  <a:gd name="T71" fmla="*/ 1 h 448"/>
                  <a:gd name="T72" fmla="*/ 0 w 436"/>
                  <a:gd name="T73" fmla="*/ 1 h 448"/>
                  <a:gd name="T74" fmla="*/ 0 w 436"/>
                  <a:gd name="T75" fmla="*/ 1 h 448"/>
                  <a:gd name="T76" fmla="*/ 0 w 436"/>
                  <a:gd name="T77" fmla="*/ 1 h 448"/>
                  <a:gd name="T78" fmla="*/ 0 w 436"/>
                  <a:gd name="T79" fmla="*/ 1 h 448"/>
                  <a:gd name="T80" fmla="*/ 0 w 436"/>
                  <a:gd name="T81" fmla="*/ 1 h 448"/>
                  <a:gd name="T82" fmla="*/ 0 w 436"/>
                  <a:gd name="T83" fmla="*/ 1 h 448"/>
                  <a:gd name="T84" fmla="*/ 0 w 436"/>
                  <a:gd name="T85" fmla="*/ 1 h 448"/>
                  <a:gd name="T86" fmla="*/ 1 w 436"/>
                  <a:gd name="T87" fmla="*/ 1 h 448"/>
                  <a:gd name="T88" fmla="*/ 1 w 436"/>
                  <a:gd name="T89" fmla="*/ 1 h 448"/>
                  <a:gd name="T90" fmla="*/ 1 w 436"/>
                  <a:gd name="T91" fmla="*/ 1 h 448"/>
                  <a:gd name="T92" fmla="*/ 1 w 436"/>
                  <a:gd name="T93" fmla="*/ 1 h 448"/>
                  <a:gd name="T94" fmla="*/ 1 w 436"/>
                  <a:gd name="T95" fmla="*/ 1 h 448"/>
                  <a:gd name="T96" fmla="*/ 1 w 436"/>
                  <a:gd name="T97" fmla="*/ 0 h 448"/>
                  <a:gd name="T98" fmla="*/ 1 w 436"/>
                  <a:gd name="T99" fmla="*/ 0 h 448"/>
                  <a:gd name="T100" fmla="*/ 1 w 436"/>
                  <a:gd name="T101" fmla="*/ 0 h 448"/>
                  <a:gd name="T102" fmla="*/ 1 w 436"/>
                  <a:gd name="T103" fmla="*/ 0 h 448"/>
                  <a:gd name="T104" fmla="*/ 1 w 436"/>
                  <a:gd name="T105" fmla="*/ 0 h 448"/>
                  <a:gd name="T106" fmla="*/ 1 w 436"/>
                  <a:gd name="T107" fmla="*/ 0 h 448"/>
                  <a:gd name="T108" fmla="*/ 1 w 436"/>
                  <a:gd name="T109" fmla="*/ 0 h 448"/>
                  <a:gd name="T110" fmla="*/ 1 w 436"/>
                  <a:gd name="T111" fmla="*/ 0 h 448"/>
                  <a:gd name="T112" fmla="*/ 1 w 436"/>
                  <a:gd name="T113" fmla="*/ 0 h 448"/>
                  <a:gd name="T114" fmla="*/ 0 w 436"/>
                  <a:gd name="T115" fmla="*/ 0 h 448"/>
                  <a:gd name="T116" fmla="*/ 0 w 436"/>
                  <a:gd name="T117" fmla="*/ 0 h 4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6"/>
                  <a:gd name="T178" fmla="*/ 0 h 448"/>
                  <a:gd name="T179" fmla="*/ 436 w 436"/>
                  <a:gd name="T180" fmla="*/ 448 h 4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6" h="448">
                    <a:moveTo>
                      <a:pt x="211" y="0"/>
                    </a:moveTo>
                    <a:lnTo>
                      <a:pt x="189" y="1"/>
                    </a:lnTo>
                    <a:lnTo>
                      <a:pt x="170" y="4"/>
                    </a:lnTo>
                    <a:lnTo>
                      <a:pt x="148" y="18"/>
                    </a:lnTo>
                    <a:lnTo>
                      <a:pt x="129" y="36"/>
                    </a:lnTo>
                    <a:lnTo>
                      <a:pt x="147" y="28"/>
                    </a:lnTo>
                    <a:lnTo>
                      <a:pt x="167" y="22"/>
                    </a:lnTo>
                    <a:lnTo>
                      <a:pt x="188" y="19"/>
                    </a:lnTo>
                    <a:lnTo>
                      <a:pt x="211" y="19"/>
                    </a:lnTo>
                    <a:lnTo>
                      <a:pt x="230" y="19"/>
                    </a:lnTo>
                    <a:lnTo>
                      <a:pt x="250" y="22"/>
                    </a:lnTo>
                    <a:lnTo>
                      <a:pt x="268" y="26"/>
                    </a:lnTo>
                    <a:lnTo>
                      <a:pt x="288" y="34"/>
                    </a:lnTo>
                    <a:lnTo>
                      <a:pt x="305" y="41"/>
                    </a:lnTo>
                    <a:lnTo>
                      <a:pt x="322" y="52"/>
                    </a:lnTo>
                    <a:lnTo>
                      <a:pt x="338" y="64"/>
                    </a:lnTo>
                    <a:lnTo>
                      <a:pt x="355" y="79"/>
                    </a:lnTo>
                    <a:lnTo>
                      <a:pt x="367" y="94"/>
                    </a:lnTo>
                    <a:lnTo>
                      <a:pt x="380" y="109"/>
                    </a:lnTo>
                    <a:lnTo>
                      <a:pt x="390" y="126"/>
                    </a:lnTo>
                    <a:lnTo>
                      <a:pt x="399" y="145"/>
                    </a:lnTo>
                    <a:lnTo>
                      <a:pt x="405" y="163"/>
                    </a:lnTo>
                    <a:lnTo>
                      <a:pt x="410" y="182"/>
                    </a:lnTo>
                    <a:lnTo>
                      <a:pt x="414" y="201"/>
                    </a:lnTo>
                    <a:lnTo>
                      <a:pt x="415" y="223"/>
                    </a:lnTo>
                    <a:lnTo>
                      <a:pt x="414" y="232"/>
                    </a:lnTo>
                    <a:lnTo>
                      <a:pt x="414" y="242"/>
                    </a:lnTo>
                    <a:lnTo>
                      <a:pt x="410" y="263"/>
                    </a:lnTo>
                    <a:lnTo>
                      <a:pt x="405" y="281"/>
                    </a:lnTo>
                    <a:lnTo>
                      <a:pt x="401" y="290"/>
                    </a:lnTo>
                    <a:lnTo>
                      <a:pt x="399" y="300"/>
                    </a:lnTo>
                    <a:lnTo>
                      <a:pt x="390" y="317"/>
                    </a:lnTo>
                    <a:lnTo>
                      <a:pt x="388" y="318"/>
                    </a:lnTo>
                    <a:lnTo>
                      <a:pt x="387" y="320"/>
                    </a:lnTo>
                    <a:lnTo>
                      <a:pt x="384" y="325"/>
                    </a:lnTo>
                    <a:lnTo>
                      <a:pt x="380" y="334"/>
                    </a:lnTo>
                    <a:lnTo>
                      <a:pt x="367" y="350"/>
                    </a:lnTo>
                    <a:lnTo>
                      <a:pt x="360" y="358"/>
                    </a:lnTo>
                    <a:lnTo>
                      <a:pt x="355" y="367"/>
                    </a:lnTo>
                    <a:lnTo>
                      <a:pt x="346" y="373"/>
                    </a:lnTo>
                    <a:lnTo>
                      <a:pt x="338" y="379"/>
                    </a:lnTo>
                    <a:lnTo>
                      <a:pt x="322" y="392"/>
                    </a:lnTo>
                    <a:lnTo>
                      <a:pt x="313" y="396"/>
                    </a:lnTo>
                    <a:lnTo>
                      <a:pt x="308" y="399"/>
                    </a:lnTo>
                    <a:lnTo>
                      <a:pt x="306" y="400"/>
                    </a:lnTo>
                    <a:lnTo>
                      <a:pt x="305" y="402"/>
                    </a:lnTo>
                    <a:lnTo>
                      <a:pt x="288" y="411"/>
                    </a:lnTo>
                    <a:lnTo>
                      <a:pt x="278" y="413"/>
                    </a:lnTo>
                    <a:lnTo>
                      <a:pt x="268" y="417"/>
                    </a:lnTo>
                    <a:lnTo>
                      <a:pt x="250" y="422"/>
                    </a:lnTo>
                    <a:lnTo>
                      <a:pt x="230" y="426"/>
                    </a:lnTo>
                    <a:lnTo>
                      <a:pt x="220" y="426"/>
                    </a:lnTo>
                    <a:lnTo>
                      <a:pt x="211" y="427"/>
                    </a:lnTo>
                    <a:lnTo>
                      <a:pt x="189" y="426"/>
                    </a:lnTo>
                    <a:lnTo>
                      <a:pt x="170" y="422"/>
                    </a:lnTo>
                    <a:lnTo>
                      <a:pt x="150" y="417"/>
                    </a:lnTo>
                    <a:lnTo>
                      <a:pt x="132" y="411"/>
                    </a:lnTo>
                    <a:lnTo>
                      <a:pt x="114" y="402"/>
                    </a:lnTo>
                    <a:lnTo>
                      <a:pt x="97" y="392"/>
                    </a:lnTo>
                    <a:lnTo>
                      <a:pt x="81" y="379"/>
                    </a:lnTo>
                    <a:lnTo>
                      <a:pt x="66" y="367"/>
                    </a:lnTo>
                    <a:lnTo>
                      <a:pt x="40" y="337"/>
                    </a:lnTo>
                    <a:lnTo>
                      <a:pt x="30" y="321"/>
                    </a:lnTo>
                    <a:lnTo>
                      <a:pt x="23" y="307"/>
                    </a:lnTo>
                    <a:lnTo>
                      <a:pt x="15" y="290"/>
                    </a:lnTo>
                    <a:lnTo>
                      <a:pt x="11" y="274"/>
                    </a:lnTo>
                    <a:lnTo>
                      <a:pt x="7" y="256"/>
                    </a:lnTo>
                    <a:lnTo>
                      <a:pt x="6" y="239"/>
                    </a:lnTo>
                    <a:lnTo>
                      <a:pt x="0" y="294"/>
                    </a:lnTo>
                    <a:lnTo>
                      <a:pt x="7" y="317"/>
                    </a:lnTo>
                    <a:lnTo>
                      <a:pt x="19" y="340"/>
                    </a:lnTo>
                    <a:lnTo>
                      <a:pt x="34" y="360"/>
                    </a:lnTo>
                    <a:lnTo>
                      <a:pt x="52" y="380"/>
                    </a:lnTo>
                    <a:lnTo>
                      <a:pt x="68" y="395"/>
                    </a:lnTo>
                    <a:lnTo>
                      <a:pt x="86" y="410"/>
                    </a:lnTo>
                    <a:lnTo>
                      <a:pt x="104" y="421"/>
                    </a:lnTo>
                    <a:lnTo>
                      <a:pt x="124" y="431"/>
                    </a:lnTo>
                    <a:lnTo>
                      <a:pt x="144" y="438"/>
                    </a:lnTo>
                    <a:lnTo>
                      <a:pt x="165" y="444"/>
                    </a:lnTo>
                    <a:lnTo>
                      <a:pt x="187" y="447"/>
                    </a:lnTo>
                    <a:lnTo>
                      <a:pt x="211" y="448"/>
                    </a:lnTo>
                    <a:lnTo>
                      <a:pt x="215" y="447"/>
                    </a:lnTo>
                    <a:lnTo>
                      <a:pt x="221" y="447"/>
                    </a:lnTo>
                    <a:lnTo>
                      <a:pt x="232" y="447"/>
                    </a:lnTo>
                    <a:lnTo>
                      <a:pt x="255" y="444"/>
                    </a:lnTo>
                    <a:lnTo>
                      <a:pt x="275" y="438"/>
                    </a:lnTo>
                    <a:lnTo>
                      <a:pt x="297" y="431"/>
                    </a:lnTo>
                    <a:lnTo>
                      <a:pt x="315" y="421"/>
                    </a:lnTo>
                    <a:lnTo>
                      <a:pt x="334" y="410"/>
                    </a:lnTo>
                    <a:lnTo>
                      <a:pt x="338" y="405"/>
                    </a:lnTo>
                    <a:lnTo>
                      <a:pt x="342" y="402"/>
                    </a:lnTo>
                    <a:lnTo>
                      <a:pt x="351" y="395"/>
                    </a:lnTo>
                    <a:lnTo>
                      <a:pt x="369" y="380"/>
                    </a:lnTo>
                    <a:lnTo>
                      <a:pt x="384" y="362"/>
                    </a:lnTo>
                    <a:lnTo>
                      <a:pt x="398" y="345"/>
                    </a:lnTo>
                    <a:lnTo>
                      <a:pt x="409" y="326"/>
                    </a:lnTo>
                    <a:lnTo>
                      <a:pt x="419" y="308"/>
                    </a:lnTo>
                    <a:lnTo>
                      <a:pt x="426" y="287"/>
                    </a:lnTo>
                    <a:lnTo>
                      <a:pt x="432" y="267"/>
                    </a:lnTo>
                    <a:lnTo>
                      <a:pt x="435" y="244"/>
                    </a:lnTo>
                    <a:lnTo>
                      <a:pt x="435" y="233"/>
                    </a:lnTo>
                    <a:lnTo>
                      <a:pt x="435" y="227"/>
                    </a:lnTo>
                    <a:lnTo>
                      <a:pt x="436" y="223"/>
                    </a:lnTo>
                    <a:lnTo>
                      <a:pt x="435" y="199"/>
                    </a:lnTo>
                    <a:lnTo>
                      <a:pt x="432" y="176"/>
                    </a:lnTo>
                    <a:lnTo>
                      <a:pt x="426" y="155"/>
                    </a:lnTo>
                    <a:lnTo>
                      <a:pt x="419" y="136"/>
                    </a:lnTo>
                    <a:lnTo>
                      <a:pt x="409" y="115"/>
                    </a:lnTo>
                    <a:lnTo>
                      <a:pt x="398" y="97"/>
                    </a:lnTo>
                    <a:lnTo>
                      <a:pt x="384" y="80"/>
                    </a:lnTo>
                    <a:lnTo>
                      <a:pt x="369" y="64"/>
                    </a:lnTo>
                    <a:lnTo>
                      <a:pt x="351" y="47"/>
                    </a:lnTo>
                    <a:lnTo>
                      <a:pt x="334" y="35"/>
                    </a:lnTo>
                    <a:lnTo>
                      <a:pt x="315" y="23"/>
                    </a:lnTo>
                    <a:lnTo>
                      <a:pt x="297" y="15"/>
                    </a:lnTo>
                    <a:lnTo>
                      <a:pt x="275" y="7"/>
                    </a:lnTo>
                    <a:lnTo>
                      <a:pt x="255" y="3"/>
                    </a:lnTo>
                    <a:lnTo>
                      <a:pt x="232" y="0"/>
                    </a:lnTo>
                    <a:lnTo>
                      <a:pt x="211" y="0"/>
                    </a:lnTo>
                    <a:close/>
                  </a:path>
                </a:pathLst>
              </a:custGeom>
              <a:solidFill>
                <a:srgbClr val="F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7" name="Freeform 166"/>
              <p:cNvSpPr>
                <a:spLocks noEditPoints="1"/>
              </p:cNvSpPr>
              <p:nvPr/>
            </p:nvSpPr>
            <p:spPr bwMode="auto">
              <a:xfrm>
                <a:off x="4099" y="1259"/>
                <a:ext cx="82" cy="81"/>
              </a:xfrm>
              <a:custGeom>
                <a:avLst/>
                <a:gdLst>
                  <a:gd name="T0" fmla="*/ 0 w 409"/>
                  <a:gd name="T1" fmla="*/ 0 h 408"/>
                  <a:gd name="T2" fmla="*/ 0 w 409"/>
                  <a:gd name="T3" fmla="*/ 0 h 408"/>
                  <a:gd name="T4" fmla="*/ 0 w 409"/>
                  <a:gd name="T5" fmla="*/ 0 h 408"/>
                  <a:gd name="T6" fmla="*/ 0 w 409"/>
                  <a:gd name="T7" fmla="*/ 0 h 408"/>
                  <a:gd name="T8" fmla="*/ 0 w 409"/>
                  <a:gd name="T9" fmla="*/ 1 h 408"/>
                  <a:gd name="T10" fmla="*/ 0 w 409"/>
                  <a:gd name="T11" fmla="*/ 1 h 408"/>
                  <a:gd name="T12" fmla="*/ 0 w 409"/>
                  <a:gd name="T13" fmla="*/ 1 h 408"/>
                  <a:gd name="T14" fmla="*/ 0 w 409"/>
                  <a:gd name="T15" fmla="*/ 1 h 408"/>
                  <a:gd name="T16" fmla="*/ 0 w 409"/>
                  <a:gd name="T17" fmla="*/ 1 h 408"/>
                  <a:gd name="T18" fmla="*/ 0 w 409"/>
                  <a:gd name="T19" fmla="*/ 1 h 408"/>
                  <a:gd name="T20" fmla="*/ 0 w 409"/>
                  <a:gd name="T21" fmla="*/ 1 h 408"/>
                  <a:gd name="T22" fmla="*/ 1 w 409"/>
                  <a:gd name="T23" fmla="*/ 1 h 408"/>
                  <a:gd name="T24" fmla="*/ 1 w 409"/>
                  <a:gd name="T25" fmla="*/ 1 h 408"/>
                  <a:gd name="T26" fmla="*/ 1 w 409"/>
                  <a:gd name="T27" fmla="*/ 0 h 408"/>
                  <a:gd name="T28" fmla="*/ 1 w 409"/>
                  <a:gd name="T29" fmla="*/ 0 h 408"/>
                  <a:gd name="T30" fmla="*/ 1 w 409"/>
                  <a:gd name="T31" fmla="*/ 0 h 408"/>
                  <a:gd name="T32" fmla="*/ 1 w 409"/>
                  <a:gd name="T33" fmla="*/ 0 h 408"/>
                  <a:gd name="T34" fmla="*/ 1 w 409"/>
                  <a:gd name="T35" fmla="*/ 0 h 408"/>
                  <a:gd name="T36" fmla="*/ 1 w 409"/>
                  <a:gd name="T37" fmla="*/ 0 h 408"/>
                  <a:gd name="T38" fmla="*/ 1 w 409"/>
                  <a:gd name="T39" fmla="*/ 0 h 408"/>
                  <a:gd name="T40" fmla="*/ 0 w 409"/>
                  <a:gd name="T41" fmla="*/ 0 h 408"/>
                  <a:gd name="T42" fmla="*/ 0 w 409"/>
                  <a:gd name="T43" fmla="*/ 0 h 408"/>
                  <a:gd name="T44" fmla="*/ 0 w 409"/>
                  <a:gd name="T45" fmla="*/ 0 h 408"/>
                  <a:gd name="T46" fmla="*/ 0 w 409"/>
                  <a:gd name="T47" fmla="*/ 0 h 408"/>
                  <a:gd name="T48" fmla="*/ 0 w 409"/>
                  <a:gd name="T49" fmla="*/ 0 h 408"/>
                  <a:gd name="T50" fmla="*/ 0 w 409"/>
                  <a:gd name="T51" fmla="*/ 0 h 408"/>
                  <a:gd name="T52" fmla="*/ 0 w 409"/>
                  <a:gd name="T53" fmla="*/ 0 h 408"/>
                  <a:gd name="T54" fmla="*/ 0 w 409"/>
                  <a:gd name="T55" fmla="*/ 0 h 408"/>
                  <a:gd name="T56" fmla="*/ 0 w 409"/>
                  <a:gd name="T57" fmla="*/ 0 h 408"/>
                  <a:gd name="T58" fmla="*/ 0 w 409"/>
                  <a:gd name="T59" fmla="*/ 0 h 408"/>
                  <a:gd name="T60" fmla="*/ 1 w 409"/>
                  <a:gd name="T61" fmla="*/ 0 h 408"/>
                  <a:gd name="T62" fmla="*/ 1 w 409"/>
                  <a:gd name="T63" fmla="*/ 0 h 408"/>
                  <a:gd name="T64" fmla="*/ 1 w 409"/>
                  <a:gd name="T65" fmla="*/ 0 h 408"/>
                  <a:gd name="T66" fmla="*/ 1 w 409"/>
                  <a:gd name="T67" fmla="*/ 0 h 408"/>
                  <a:gd name="T68" fmla="*/ 1 w 409"/>
                  <a:gd name="T69" fmla="*/ 0 h 408"/>
                  <a:gd name="T70" fmla="*/ 1 w 409"/>
                  <a:gd name="T71" fmla="*/ 0 h 408"/>
                  <a:gd name="T72" fmla="*/ 1 w 409"/>
                  <a:gd name="T73" fmla="*/ 0 h 408"/>
                  <a:gd name="T74" fmla="*/ 1 w 409"/>
                  <a:gd name="T75" fmla="*/ 0 h 408"/>
                  <a:gd name="T76" fmla="*/ 1 w 409"/>
                  <a:gd name="T77" fmla="*/ 1 h 408"/>
                  <a:gd name="T78" fmla="*/ 1 w 409"/>
                  <a:gd name="T79" fmla="*/ 1 h 408"/>
                  <a:gd name="T80" fmla="*/ 1 w 409"/>
                  <a:gd name="T81" fmla="*/ 1 h 408"/>
                  <a:gd name="T82" fmla="*/ 0 w 409"/>
                  <a:gd name="T83" fmla="*/ 1 h 408"/>
                  <a:gd name="T84" fmla="*/ 0 w 409"/>
                  <a:gd name="T85" fmla="*/ 1 h 408"/>
                  <a:gd name="T86" fmla="*/ 0 w 409"/>
                  <a:gd name="T87" fmla="*/ 1 h 408"/>
                  <a:gd name="T88" fmla="*/ 0 w 409"/>
                  <a:gd name="T89" fmla="*/ 1 h 408"/>
                  <a:gd name="T90" fmla="*/ 0 w 409"/>
                  <a:gd name="T91" fmla="*/ 1 h 408"/>
                  <a:gd name="T92" fmla="*/ 0 w 409"/>
                  <a:gd name="T93" fmla="*/ 1 h 408"/>
                  <a:gd name="T94" fmla="*/ 0 w 409"/>
                  <a:gd name="T95" fmla="*/ 1 h 408"/>
                  <a:gd name="T96" fmla="*/ 0 w 409"/>
                  <a:gd name="T97" fmla="*/ 0 h 408"/>
                  <a:gd name="T98" fmla="*/ 0 w 409"/>
                  <a:gd name="T99" fmla="*/ 0 h 4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408"/>
                  <a:gd name="T152" fmla="*/ 409 w 409"/>
                  <a:gd name="T153" fmla="*/ 408 h 4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408">
                    <a:moveTo>
                      <a:pt x="106" y="33"/>
                    </a:moveTo>
                    <a:lnTo>
                      <a:pt x="68" y="75"/>
                    </a:lnTo>
                    <a:lnTo>
                      <a:pt x="51" y="96"/>
                    </a:lnTo>
                    <a:lnTo>
                      <a:pt x="38" y="120"/>
                    </a:lnTo>
                    <a:lnTo>
                      <a:pt x="25" y="143"/>
                    </a:lnTo>
                    <a:lnTo>
                      <a:pt x="15" y="168"/>
                    </a:lnTo>
                    <a:lnTo>
                      <a:pt x="6" y="193"/>
                    </a:lnTo>
                    <a:lnTo>
                      <a:pt x="0" y="220"/>
                    </a:lnTo>
                    <a:lnTo>
                      <a:pt x="1" y="237"/>
                    </a:lnTo>
                    <a:lnTo>
                      <a:pt x="5" y="255"/>
                    </a:lnTo>
                    <a:lnTo>
                      <a:pt x="9" y="271"/>
                    </a:lnTo>
                    <a:lnTo>
                      <a:pt x="17" y="288"/>
                    </a:lnTo>
                    <a:lnTo>
                      <a:pt x="24" y="302"/>
                    </a:lnTo>
                    <a:lnTo>
                      <a:pt x="34" y="318"/>
                    </a:lnTo>
                    <a:lnTo>
                      <a:pt x="60" y="348"/>
                    </a:lnTo>
                    <a:lnTo>
                      <a:pt x="75" y="360"/>
                    </a:lnTo>
                    <a:lnTo>
                      <a:pt x="91" y="373"/>
                    </a:lnTo>
                    <a:lnTo>
                      <a:pt x="108" y="383"/>
                    </a:lnTo>
                    <a:lnTo>
                      <a:pt x="126" y="392"/>
                    </a:lnTo>
                    <a:lnTo>
                      <a:pt x="144" y="398"/>
                    </a:lnTo>
                    <a:lnTo>
                      <a:pt x="164" y="403"/>
                    </a:lnTo>
                    <a:lnTo>
                      <a:pt x="183" y="407"/>
                    </a:lnTo>
                    <a:lnTo>
                      <a:pt x="205" y="408"/>
                    </a:lnTo>
                    <a:lnTo>
                      <a:pt x="214" y="407"/>
                    </a:lnTo>
                    <a:lnTo>
                      <a:pt x="224" y="407"/>
                    </a:lnTo>
                    <a:lnTo>
                      <a:pt x="244" y="403"/>
                    </a:lnTo>
                    <a:lnTo>
                      <a:pt x="262" y="398"/>
                    </a:lnTo>
                    <a:lnTo>
                      <a:pt x="272" y="394"/>
                    </a:lnTo>
                    <a:lnTo>
                      <a:pt x="282" y="392"/>
                    </a:lnTo>
                    <a:lnTo>
                      <a:pt x="299" y="383"/>
                    </a:lnTo>
                    <a:lnTo>
                      <a:pt x="300" y="381"/>
                    </a:lnTo>
                    <a:lnTo>
                      <a:pt x="302" y="380"/>
                    </a:lnTo>
                    <a:lnTo>
                      <a:pt x="307" y="377"/>
                    </a:lnTo>
                    <a:lnTo>
                      <a:pt x="316" y="373"/>
                    </a:lnTo>
                    <a:lnTo>
                      <a:pt x="332" y="360"/>
                    </a:lnTo>
                    <a:lnTo>
                      <a:pt x="340" y="354"/>
                    </a:lnTo>
                    <a:lnTo>
                      <a:pt x="349" y="348"/>
                    </a:lnTo>
                    <a:lnTo>
                      <a:pt x="354" y="339"/>
                    </a:lnTo>
                    <a:lnTo>
                      <a:pt x="361" y="331"/>
                    </a:lnTo>
                    <a:lnTo>
                      <a:pt x="374" y="315"/>
                    </a:lnTo>
                    <a:lnTo>
                      <a:pt x="378" y="306"/>
                    </a:lnTo>
                    <a:lnTo>
                      <a:pt x="381" y="301"/>
                    </a:lnTo>
                    <a:lnTo>
                      <a:pt x="382" y="299"/>
                    </a:lnTo>
                    <a:lnTo>
                      <a:pt x="384" y="298"/>
                    </a:lnTo>
                    <a:lnTo>
                      <a:pt x="393" y="281"/>
                    </a:lnTo>
                    <a:lnTo>
                      <a:pt x="395" y="271"/>
                    </a:lnTo>
                    <a:lnTo>
                      <a:pt x="399" y="262"/>
                    </a:lnTo>
                    <a:lnTo>
                      <a:pt x="404" y="244"/>
                    </a:lnTo>
                    <a:lnTo>
                      <a:pt x="408" y="223"/>
                    </a:lnTo>
                    <a:lnTo>
                      <a:pt x="408" y="213"/>
                    </a:lnTo>
                    <a:lnTo>
                      <a:pt x="409" y="204"/>
                    </a:lnTo>
                    <a:lnTo>
                      <a:pt x="408" y="182"/>
                    </a:lnTo>
                    <a:lnTo>
                      <a:pt x="404" y="163"/>
                    </a:lnTo>
                    <a:lnTo>
                      <a:pt x="399" y="144"/>
                    </a:lnTo>
                    <a:lnTo>
                      <a:pt x="393" y="126"/>
                    </a:lnTo>
                    <a:lnTo>
                      <a:pt x="384" y="107"/>
                    </a:lnTo>
                    <a:lnTo>
                      <a:pt x="374" y="90"/>
                    </a:lnTo>
                    <a:lnTo>
                      <a:pt x="361" y="75"/>
                    </a:lnTo>
                    <a:lnTo>
                      <a:pt x="349" y="60"/>
                    </a:lnTo>
                    <a:lnTo>
                      <a:pt x="332" y="45"/>
                    </a:lnTo>
                    <a:lnTo>
                      <a:pt x="316" y="33"/>
                    </a:lnTo>
                    <a:lnTo>
                      <a:pt x="299" y="22"/>
                    </a:lnTo>
                    <a:lnTo>
                      <a:pt x="282" y="15"/>
                    </a:lnTo>
                    <a:lnTo>
                      <a:pt x="262" y="7"/>
                    </a:lnTo>
                    <a:lnTo>
                      <a:pt x="244" y="3"/>
                    </a:lnTo>
                    <a:lnTo>
                      <a:pt x="224" y="0"/>
                    </a:lnTo>
                    <a:lnTo>
                      <a:pt x="205" y="0"/>
                    </a:lnTo>
                    <a:lnTo>
                      <a:pt x="182" y="0"/>
                    </a:lnTo>
                    <a:lnTo>
                      <a:pt x="161" y="3"/>
                    </a:lnTo>
                    <a:lnTo>
                      <a:pt x="141" y="9"/>
                    </a:lnTo>
                    <a:lnTo>
                      <a:pt x="123" y="17"/>
                    </a:lnTo>
                    <a:lnTo>
                      <a:pt x="106" y="33"/>
                    </a:lnTo>
                    <a:close/>
                    <a:moveTo>
                      <a:pt x="22" y="204"/>
                    </a:moveTo>
                    <a:lnTo>
                      <a:pt x="24" y="166"/>
                    </a:lnTo>
                    <a:lnTo>
                      <a:pt x="28" y="148"/>
                    </a:lnTo>
                    <a:lnTo>
                      <a:pt x="34" y="132"/>
                    </a:lnTo>
                    <a:lnTo>
                      <a:pt x="41" y="115"/>
                    </a:lnTo>
                    <a:lnTo>
                      <a:pt x="51" y="101"/>
                    </a:lnTo>
                    <a:lnTo>
                      <a:pt x="62" y="86"/>
                    </a:lnTo>
                    <a:lnTo>
                      <a:pt x="75" y="73"/>
                    </a:lnTo>
                    <a:lnTo>
                      <a:pt x="88" y="60"/>
                    </a:lnTo>
                    <a:lnTo>
                      <a:pt x="102" y="50"/>
                    </a:lnTo>
                    <a:lnTo>
                      <a:pt x="133" y="34"/>
                    </a:lnTo>
                    <a:lnTo>
                      <a:pt x="149" y="27"/>
                    </a:lnTo>
                    <a:lnTo>
                      <a:pt x="167" y="24"/>
                    </a:lnTo>
                    <a:lnTo>
                      <a:pt x="205" y="21"/>
                    </a:lnTo>
                    <a:lnTo>
                      <a:pt x="223" y="21"/>
                    </a:lnTo>
                    <a:lnTo>
                      <a:pt x="241" y="24"/>
                    </a:lnTo>
                    <a:lnTo>
                      <a:pt x="258" y="27"/>
                    </a:lnTo>
                    <a:lnTo>
                      <a:pt x="275" y="34"/>
                    </a:lnTo>
                    <a:lnTo>
                      <a:pt x="290" y="41"/>
                    </a:lnTo>
                    <a:lnTo>
                      <a:pt x="306" y="50"/>
                    </a:lnTo>
                    <a:lnTo>
                      <a:pt x="319" y="60"/>
                    </a:lnTo>
                    <a:lnTo>
                      <a:pt x="334" y="73"/>
                    </a:lnTo>
                    <a:lnTo>
                      <a:pt x="346" y="86"/>
                    </a:lnTo>
                    <a:lnTo>
                      <a:pt x="358" y="101"/>
                    </a:lnTo>
                    <a:lnTo>
                      <a:pt x="367" y="115"/>
                    </a:lnTo>
                    <a:lnTo>
                      <a:pt x="375" y="132"/>
                    </a:lnTo>
                    <a:lnTo>
                      <a:pt x="381" y="148"/>
                    </a:lnTo>
                    <a:lnTo>
                      <a:pt x="385" y="166"/>
                    </a:lnTo>
                    <a:lnTo>
                      <a:pt x="388" y="185"/>
                    </a:lnTo>
                    <a:lnTo>
                      <a:pt x="390" y="204"/>
                    </a:lnTo>
                    <a:lnTo>
                      <a:pt x="388" y="204"/>
                    </a:lnTo>
                    <a:lnTo>
                      <a:pt x="388" y="205"/>
                    </a:lnTo>
                    <a:lnTo>
                      <a:pt x="388" y="207"/>
                    </a:lnTo>
                    <a:lnTo>
                      <a:pt x="388" y="212"/>
                    </a:lnTo>
                    <a:lnTo>
                      <a:pt x="388" y="221"/>
                    </a:lnTo>
                    <a:lnTo>
                      <a:pt x="385" y="239"/>
                    </a:lnTo>
                    <a:lnTo>
                      <a:pt x="381" y="256"/>
                    </a:lnTo>
                    <a:lnTo>
                      <a:pt x="378" y="259"/>
                    </a:lnTo>
                    <a:lnTo>
                      <a:pt x="377" y="264"/>
                    </a:lnTo>
                    <a:lnTo>
                      <a:pt x="375" y="273"/>
                    </a:lnTo>
                    <a:lnTo>
                      <a:pt x="370" y="280"/>
                    </a:lnTo>
                    <a:lnTo>
                      <a:pt x="368" y="283"/>
                    </a:lnTo>
                    <a:lnTo>
                      <a:pt x="367" y="288"/>
                    </a:lnTo>
                    <a:lnTo>
                      <a:pt x="358" y="304"/>
                    </a:lnTo>
                    <a:lnTo>
                      <a:pt x="346" y="318"/>
                    </a:lnTo>
                    <a:lnTo>
                      <a:pt x="340" y="325"/>
                    </a:lnTo>
                    <a:lnTo>
                      <a:pt x="337" y="326"/>
                    </a:lnTo>
                    <a:lnTo>
                      <a:pt x="336" y="329"/>
                    </a:lnTo>
                    <a:lnTo>
                      <a:pt x="334" y="333"/>
                    </a:lnTo>
                    <a:lnTo>
                      <a:pt x="329" y="335"/>
                    </a:lnTo>
                    <a:lnTo>
                      <a:pt x="327" y="337"/>
                    </a:lnTo>
                    <a:lnTo>
                      <a:pt x="326" y="339"/>
                    </a:lnTo>
                    <a:lnTo>
                      <a:pt x="319" y="346"/>
                    </a:lnTo>
                    <a:lnTo>
                      <a:pt x="306" y="357"/>
                    </a:lnTo>
                    <a:lnTo>
                      <a:pt x="290" y="366"/>
                    </a:lnTo>
                    <a:lnTo>
                      <a:pt x="285" y="367"/>
                    </a:lnTo>
                    <a:lnTo>
                      <a:pt x="282" y="369"/>
                    </a:lnTo>
                    <a:lnTo>
                      <a:pt x="275" y="374"/>
                    </a:lnTo>
                    <a:lnTo>
                      <a:pt x="266" y="376"/>
                    </a:lnTo>
                    <a:lnTo>
                      <a:pt x="261" y="377"/>
                    </a:lnTo>
                    <a:lnTo>
                      <a:pt x="258" y="380"/>
                    </a:lnTo>
                    <a:lnTo>
                      <a:pt x="241" y="384"/>
                    </a:lnTo>
                    <a:lnTo>
                      <a:pt x="223" y="388"/>
                    </a:lnTo>
                    <a:lnTo>
                      <a:pt x="205" y="389"/>
                    </a:lnTo>
                    <a:lnTo>
                      <a:pt x="185" y="388"/>
                    </a:lnTo>
                    <a:lnTo>
                      <a:pt x="167" y="384"/>
                    </a:lnTo>
                    <a:lnTo>
                      <a:pt x="149" y="380"/>
                    </a:lnTo>
                    <a:lnTo>
                      <a:pt x="133" y="374"/>
                    </a:lnTo>
                    <a:lnTo>
                      <a:pt x="117" y="366"/>
                    </a:lnTo>
                    <a:lnTo>
                      <a:pt x="102" y="357"/>
                    </a:lnTo>
                    <a:lnTo>
                      <a:pt x="88" y="346"/>
                    </a:lnTo>
                    <a:lnTo>
                      <a:pt x="75" y="333"/>
                    </a:lnTo>
                    <a:lnTo>
                      <a:pt x="62" y="318"/>
                    </a:lnTo>
                    <a:lnTo>
                      <a:pt x="51" y="304"/>
                    </a:lnTo>
                    <a:lnTo>
                      <a:pt x="41" y="288"/>
                    </a:lnTo>
                    <a:lnTo>
                      <a:pt x="34" y="273"/>
                    </a:lnTo>
                    <a:lnTo>
                      <a:pt x="28" y="256"/>
                    </a:lnTo>
                    <a:lnTo>
                      <a:pt x="24" y="239"/>
                    </a:lnTo>
                    <a:lnTo>
                      <a:pt x="22" y="221"/>
                    </a:lnTo>
                    <a:lnTo>
                      <a:pt x="22" y="204"/>
                    </a:lnTo>
                    <a:close/>
                  </a:path>
                </a:pathLst>
              </a:custGeom>
              <a:solidFill>
                <a:srgbClr val="FF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8" name="Freeform 167"/>
              <p:cNvSpPr>
                <a:spLocks noEditPoints="1"/>
              </p:cNvSpPr>
              <p:nvPr/>
            </p:nvSpPr>
            <p:spPr bwMode="auto">
              <a:xfrm>
                <a:off x="4104" y="1263"/>
                <a:ext cx="73" cy="74"/>
              </a:xfrm>
              <a:custGeom>
                <a:avLst/>
                <a:gdLst>
                  <a:gd name="T0" fmla="*/ 0 w 368"/>
                  <a:gd name="T1" fmla="*/ 0 h 368"/>
                  <a:gd name="T2" fmla="*/ 0 w 368"/>
                  <a:gd name="T3" fmla="*/ 0 h 368"/>
                  <a:gd name="T4" fmla="*/ 0 w 368"/>
                  <a:gd name="T5" fmla="*/ 0 h 368"/>
                  <a:gd name="T6" fmla="*/ 0 w 368"/>
                  <a:gd name="T7" fmla="*/ 0 h 368"/>
                  <a:gd name="T8" fmla="*/ 0 w 368"/>
                  <a:gd name="T9" fmla="*/ 0 h 368"/>
                  <a:gd name="T10" fmla="*/ 0 w 368"/>
                  <a:gd name="T11" fmla="*/ 1 h 368"/>
                  <a:gd name="T12" fmla="*/ 0 w 368"/>
                  <a:gd name="T13" fmla="*/ 1 h 368"/>
                  <a:gd name="T14" fmla="*/ 0 w 368"/>
                  <a:gd name="T15" fmla="*/ 1 h 368"/>
                  <a:gd name="T16" fmla="*/ 0 w 368"/>
                  <a:gd name="T17" fmla="*/ 1 h 368"/>
                  <a:gd name="T18" fmla="*/ 0 w 368"/>
                  <a:gd name="T19" fmla="*/ 1 h 368"/>
                  <a:gd name="T20" fmla="*/ 0 w 368"/>
                  <a:gd name="T21" fmla="*/ 1 h 368"/>
                  <a:gd name="T22" fmla="*/ 0 w 368"/>
                  <a:gd name="T23" fmla="*/ 1 h 368"/>
                  <a:gd name="T24" fmla="*/ 0 w 368"/>
                  <a:gd name="T25" fmla="*/ 1 h 368"/>
                  <a:gd name="T26" fmla="*/ 0 w 368"/>
                  <a:gd name="T27" fmla="*/ 0 h 368"/>
                  <a:gd name="T28" fmla="*/ 1 w 368"/>
                  <a:gd name="T29" fmla="*/ 0 h 368"/>
                  <a:gd name="T30" fmla="*/ 1 w 368"/>
                  <a:gd name="T31" fmla="*/ 0 h 368"/>
                  <a:gd name="T32" fmla="*/ 1 w 368"/>
                  <a:gd name="T33" fmla="*/ 0 h 368"/>
                  <a:gd name="T34" fmla="*/ 1 w 368"/>
                  <a:gd name="T35" fmla="*/ 0 h 368"/>
                  <a:gd name="T36" fmla="*/ 1 w 368"/>
                  <a:gd name="T37" fmla="*/ 0 h 368"/>
                  <a:gd name="T38" fmla="*/ 1 w 368"/>
                  <a:gd name="T39" fmla="*/ 0 h 368"/>
                  <a:gd name="T40" fmla="*/ 1 w 368"/>
                  <a:gd name="T41" fmla="*/ 0 h 368"/>
                  <a:gd name="T42" fmla="*/ 0 w 368"/>
                  <a:gd name="T43" fmla="*/ 0 h 368"/>
                  <a:gd name="T44" fmla="*/ 0 w 368"/>
                  <a:gd name="T45" fmla="*/ 0 h 368"/>
                  <a:gd name="T46" fmla="*/ 0 w 368"/>
                  <a:gd name="T47" fmla="*/ 0 h 368"/>
                  <a:gd name="T48" fmla="*/ 0 w 368"/>
                  <a:gd name="T49" fmla="*/ 0 h 368"/>
                  <a:gd name="T50" fmla="*/ 0 w 368"/>
                  <a:gd name="T51" fmla="*/ 0 h 368"/>
                  <a:gd name="T52" fmla="*/ 0 w 368"/>
                  <a:gd name="T53" fmla="*/ 0 h 368"/>
                  <a:gd name="T54" fmla="*/ 0 w 368"/>
                  <a:gd name="T55" fmla="*/ 0 h 368"/>
                  <a:gd name="T56" fmla="*/ 0 w 368"/>
                  <a:gd name="T57" fmla="*/ 0 h 368"/>
                  <a:gd name="T58" fmla="*/ 0 w 368"/>
                  <a:gd name="T59" fmla="*/ 0 h 368"/>
                  <a:gd name="T60" fmla="*/ 0 w 368"/>
                  <a:gd name="T61" fmla="*/ 0 h 368"/>
                  <a:gd name="T62" fmla="*/ 0 w 368"/>
                  <a:gd name="T63" fmla="*/ 0 h 368"/>
                  <a:gd name="T64" fmla="*/ 0 w 368"/>
                  <a:gd name="T65" fmla="*/ 0 h 368"/>
                  <a:gd name="T66" fmla="*/ 1 w 368"/>
                  <a:gd name="T67" fmla="*/ 0 h 368"/>
                  <a:gd name="T68" fmla="*/ 1 w 368"/>
                  <a:gd name="T69" fmla="*/ 0 h 368"/>
                  <a:gd name="T70" fmla="*/ 1 w 368"/>
                  <a:gd name="T71" fmla="*/ 0 h 368"/>
                  <a:gd name="T72" fmla="*/ 0 w 368"/>
                  <a:gd name="T73" fmla="*/ 0 h 368"/>
                  <a:gd name="T74" fmla="*/ 0 w 368"/>
                  <a:gd name="T75" fmla="*/ 0 h 368"/>
                  <a:gd name="T76" fmla="*/ 0 w 368"/>
                  <a:gd name="T77" fmla="*/ 1 h 368"/>
                  <a:gd name="T78" fmla="*/ 0 w 368"/>
                  <a:gd name="T79" fmla="*/ 1 h 368"/>
                  <a:gd name="T80" fmla="*/ 0 w 368"/>
                  <a:gd name="T81" fmla="*/ 1 h 368"/>
                  <a:gd name="T82" fmla="*/ 0 w 368"/>
                  <a:gd name="T83" fmla="*/ 1 h 368"/>
                  <a:gd name="T84" fmla="*/ 0 w 368"/>
                  <a:gd name="T85" fmla="*/ 1 h 368"/>
                  <a:gd name="T86" fmla="*/ 0 w 368"/>
                  <a:gd name="T87" fmla="*/ 1 h 368"/>
                  <a:gd name="T88" fmla="*/ 0 w 368"/>
                  <a:gd name="T89" fmla="*/ 0 h 368"/>
                  <a:gd name="T90" fmla="*/ 0 w 368"/>
                  <a:gd name="T91" fmla="*/ 0 h 368"/>
                  <a:gd name="T92" fmla="*/ 0 w 368"/>
                  <a:gd name="T93" fmla="*/ 0 h 3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368"/>
                  <a:gd name="T143" fmla="*/ 368 w 368"/>
                  <a:gd name="T144" fmla="*/ 368 h 3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368">
                    <a:moveTo>
                      <a:pt x="53" y="52"/>
                    </a:moveTo>
                    <a:lnTo>
                      <a:pt x="40" y="65"/>
                    </a:lnTo>
                    <a:lnTo>
                      <a:pt x="29" y="80"/>
                    </a:lnTo>
                    <a:lnTo>
                      <a:pt x="19" y="94"/>
                    </a:lnTo>
                    <a:lnTo>
                      <a:pt x="12" y="111"/>
                    </a:lnTo>
                    <a:lnTo>
                      <a:pt x="6" y="127"/>
                    </a:lnTo>
                    <a:lnTo>
                      <a:pt x="2" y="145"/>
                    </a:lnTo>
                    <a:lnTo>
                      <a:pt x="0" y="183"/>
                    </a:lnTo>
                    <a:lnTo>
                      <a:pt x="0" y="200"/>
                    </a:lnTo>
                    <a:lnTo>
                      <a:pt x="2" y="218"/>
                    </a:lnTo>
                    <a:lnTo>
                      <a:pt x="6" y="235"/>
                    </a:lnTo>
                    <a:lnTo>
                      <a:pt x="12" y="252"/>
                    </a:lnTo>
                    <a:lnTo>
                      <a:pt x="19" y="267"/>
                    </a:lnTo>
                    <a:lnTo>
                      <a:pt x="29" y="283"/>
                    </a:lnTo>
                    <a:lnTo>
                      <a:pt x="40" y="297"/>
                    </a:lnTo>
                    <a:lnTo>
                      <a:pt x="53" y="312"/>
                    </a:lnTo>
                    <a:lnTo>
                      <a:pt x="66" y="325"/>
                    </a:lnTo>
                    <a:lnTo>
                      <a:pt x="80" y="336"/>
                    </a:lnTo>
                    <a:lnTo>
                      <a:pt x="95" y="345"/>
                    </a:lnTo>
                    <a:lnTo>
                      <a:pt x="111" y="353"/>
                    </a:lnTo>
                    <a:lnTo>
                      <a:pt x="127" y="359"/>
                    </a:lnTo>
                    <a:lnTo>
                      <a:pt x="145" y="363"/>
                    </a:lnTo>
                    <a:lnTo>
                      <a:pt x="163" y="367"/>
                    </a:lnTo>
                    <a:lnTo>
                      <a:pt x="183" y="368"/>
                    </a:lnTo>
                    <a:lnTo>
                      <a:pt x="201" y="367"/>
                    </a:lnTo>
                    <a:lnTo>
                      <a:pt x="219" y="363"/>
                    </a:lnTo>
                    <a:lnTo>
                      <a:pt x="236" y="359"/>
                    </a:lnTo>
                    <a:lnTo>
                      <a:pt x="239" y="356"/>
                    </a:lnTo>
                    <a:lnTo>
                      <a:pt x="244" y="355"/>
                    </a:lnTo>
                    <a:lnTo>
                      <a:pt x="253" y="353"/>
                    </a:lnTo>
                    <a:lnTo>
                      <a:pt x="260" y="348"/>
                    </a:lnTo>
                    <a:lnTo>
                      <a:pt x="263" y="346"/>
                    </a:lnTo>
                    <a:lnTo>
                      <a:pt x="268" y="345"/>
                    </a:lnTo>
                    <a:lnTo>
                      <a:pt x="284" y="336"/>
                    </a:lnTo>
                    <a:lnTo>
                      <a:pt x="297" y="325"/>
                    </a:lnTo>
                    <a:lnTo>
                      <a:pt x="304" y="318"/>
                    </a:lnTo>
                    <a:lnTo>
                      <a:pt x="305" y="316"/>
                    </a:lnTo>
                    <a:lnTo>
                      <a:pt x="307" y="314"/>
                    </a:lnTo>
                    <a:lnTo>
                      <a:pt x="312" y="312"/>
                    </a:lnTo>
                    <a:lnTo>
                      <a:pt x="314" y="308"/>
                    </a:lnTo>
                    <a:lnTo>
                      <a:pt x="315" y="305"/>
                    </a:lnTo>
                    <a:lnTo>
                      <a:pt x="318" y="304"/>
                    </a:lnTo>
                    <a:lnTo>
                      <a:pt x="324" y="297"/>
                    </a:lnTo>
                    <a:lnTo>
                      <a:pt x="336" y="283"/>
                    </a:lnTo>
                    <a:lnTo>
                      <a:pt x="345" y="267"/>
                    </a:lnTo>
                    <a:lnTo>
                      <a:pt x="346" y="262"/>
                    </a:lnTo>
                    <a:lnTo>
                      <a:pt x="348" y="259"/>
                    </a:lnTo>
                    <a:lnTo>
                      <a:pt x="353" y="252"/>
                    </a:lnTo>
                    <a:lnTo>
                      <a:pt x="355" y="243"/>
                    </a:lnTo>
                    <a:lnTo>
                      <a:pt x="356" y="238"/>
                    </a:lnTo>
                    <a:lnTo>
                      <a:pt x="359" y="235"/>
                    </a:lnTo>
                    <a:lnTo>
                      <a:pt x="363" y="218"/>
                    </a:lnTo>
                    <a:lnTo>
                      <a:pt x="366" y="200"/>
                    </a:lnTo>
                    <a:lnTo>
                      <a:pt x="366" y="191"/>
                    </a:lnTo>
                    <a:lnTo>
                      <a:pt x="366" y="186"/>
                    </a:lnTo>
                    <a:lnTo>
                      <a:pt x="366" y="184"/>
                    </a:lnTo>
                    <a:lnTo>
                      <a:pt x="366" y="183"/>
                    </a:lnTo>
                    <a:lnTo>
                      <a:pt x="368" y="183"/>
                    </a:lnTo>
                    <a:lnTo>
                      <a:pt x="366" y="164"/>
                    </a:lnTo>
                    <a:lnTo>
                      <a:pt x="363" y="145"/>
                    </a:lnTo>
                    <a:lnTo>
                      <a:pt x="359" y="127"/>
                    </a:lnTo>
                    <a:lnTo>
                      <a:pt x="353" y="111"/>
                    </a:lnTo>
                    <a:lnTo>
                      <a:pt x="345" y="94"/>
                    </a:lnTo>
                    <a:lnTo>
                      <a:pt x="336" y="80"/>
                    </a:lnTo>
                    <a:lnTo>
                      <a:pt x="324" y="65"/>
                    </a:lnTo>
                    <a:lnTo>
                      <a:pt x="312" y="52"/>
                    </a:lnTo>
                    <a:lnTo>
                      <a:pt x="297" y="39"/>
                    </a:lnTo>
                    <a:lnTo>
                      <a:pt x="284" y="29"/>
                    </a:lnTo>
                    <a:lnTo>
                      <a:pt x="268" y="20"/>
                    </a:lnTo>
                    <a:lnTo>
                      <a:pt x="253" y="13"/>
                    </a:lnTo>
                    <a:lnTo>
                      <a:pt x="236" y="6"/>
                    </a:lnTo>
                    <a:lnTo>
                      <a:pt x="219" y="3"/>
                    </a:lnTo>
                    <a:lnTo>
                      <a:pt x="201" y="0"/>
                    </a:lnTo>
                    <a:lnTo>
                      <a:pt x="183" y="0"/>
                    </a:lnTo>
                    <a:lnTo>
                      <a:pt x="145" y="3"/>
                    </a:lnTo>
                    <a:lnTo>
                      <a:pt x="127" y="6"/>
                    </a:lnTo>
                    <a:lnTo>
                      <a:pt x="111" y="13"/>
                    </a:lnTo>
                    <a:lnTo>
                      <a:pt x="80" y="29"/>
                    </a:lnTo>
                    <a:lnTo>
                      <a:pt x="66" y="39"/>
                    </a:lnTo>
                    <a:lnTo>
                      <a:pt x="53" y="52"/>
                    </a:lnTo>
                    <a:close/>
                    <a:moveTo>
                      <a:pt x="19" y="183"/>
                    </a:moveTo>
                    <a:lnTo>
                      <a:pt x="21" y="150"/>
                    </a:lnTo>
                    <a:lnTo>
                      <a:pt x="31" y="119"/>
                    </a:lnTo>
                    <a:lnTo>
                      <a:pt x="45" y="91"/>
                    </a:lnTo>
                    <a:lnTo>
                      <a:pt x="68" y="67"/>
                    </a:lnTo>
                    <a:lnTo>
                      <a:pt x="92" y="46"/>
                    </a:lnTo>
                    <a:lnTo>
                      <a:pt x="120" y="31"/>
                    </a:lnTo>
                    <a:lnTo>
                      <a:pt x="134" y="25"/>
                    </a:lnTo>
                    <a:lnTo>
                      <a:pt x="150" y="22"/>
                    </a:lnTo>
                    <a:lnTo>
                      <a:pt x="183" y="20"/>
                    </a:lnTo>
                    <a:lnTo>
                      <a:pt x="197" y="20"/>
                    </a:lnTo>
                    <a:lnTo>
                      <a:pt x="213" y="22"/>
                    </a:lnTo>
                    <a:lnTo>
                      <a:pt x="228" y="25"/>
                    </a:lnTo>
                    <a:lnTo>
                      <a:pt x="244" y="31"/>
                    </a:lnTo>
                    <a:lnTo>
                      <a:pt x="258" y="37"/>
                    </a:lnTo>
                    <a:lnTo>
                      <a:pt x="272" y="46"/>
                    </a:lnTo>
                    <a:lnTo>
                      <a:pt x="285" y="55"/>
                    </a:lnTo>
                    <a:lnTo>
                      <a:pt x="298" y="67"/>
                    </a:lnTo>
                    <a:lnTo>
                      <a:pt x="319" y="91"/>
                    </a:lnTo>
                    <a:lnTo>
                      <a:pt x="327" y="105"/>
                    </a:lnTo>
                    <a:lnTo>
                      <a:pt x="334" y="119"/>
                    </a:lnTo>
                    <a:lnTo>
                      <a:pt x="343" y="150"/>
                    </a:lnTo>
                    <a:lnTo>
                      <a:pt x="345" y="166"/>
                    </a:lnTo>
                    <a:lnTo>
                      <a:pt x="346" y="183"/>
                    </a:lnTo>
                    <a:lnTo>
                      <a:pt x="345" y="190"/>
                    </a:lnTo>
                    <a:lnTo>
                      <a:pt x="345" y="198"/>
                    </a:lnTo>
                    <a:lnTo>
                      <a:pt x="343" y="213"/>
                    </a:lnTo>
                    <a:lnTo>
                      <a:pt x="338" y="228"/>
                    </a:lnTo>
                    <a:lnTo>
                      <a:pt x="334" y="244"/>
                    </a:lnTo>
                    <a:lnTo>
                      <a:pt x="327" y="258"/>
                    </a:lnTo>
                    <a:lnTo>
                      <a:pt x="319" y="271"/>
                    </a:lnTo>
                    <a:lnTo>
                      <a:pt x="315" y="274"/>
                    </a:lnTo>
                    <a:lnTo>
                      <a:pt x="313" y="277"/>
                    </a:lnTo>
                    <a:lnTo>
                      <a:pt x="309" y="284"/>
                    </a:lnTo>
                    <a:lnTo>
                      <a:pt x="298" y="297"/>
                    </a:lnTo>
                    <a:lnTo>
                      <a:pt x="285" y="308"/>
                    </a:lnTo>
                    <a:lnTo>
                      <a:pt x="278" y="312"/>
                    </a:lnTo>
                    <a:lnTo>
                      <a:pt x="275" y="314"/>
                    </a:lnTo>
                    <a:lnTo>
                      <a:pt x="272" y="318"/>
                    </a:lnTo>
                    <a:lnTo>
                      <a:pt x="268" y="319"/>
                    </a:lnTo>
                    <a:lnTo>
                      <a:pt x="264" y="321"/>
                    </a:lnTo>
                    <a:lnTo>
                      <a:pt x="258" y="326"/>
                    </a:lnTo>
                    <a:lnTo>
                      <a:pt x="244" y="334"/>
                    </a:lnTo>
                    <a:lnTo>
                      <a:pt x="228" y="338"/>
                    </a:lnTo>
                    <a:lnTo>
                      <a:pt x="213" y="343"/>
                    </a:lnTo>
                    <a:lnTo>
                      <a:pt x="197" y="345"/>
                    </a:lnTo>
                    <a:lnTo>
                      <a:pt x="189" y="345"/>
                    </a:lnTo>
                    <a:lnTo>
                      <a:pt x="183" y="346"/>
                    </a:lnTo>
                    <a:lnTo>
                      <a:pt x="166" y="345"/>
                    </a:lnTo>
                    <a:lnTo>
                      <a:pt x="150" y="343"/>
                    </a:lnTo>
                    <a:lnTo>
                      <a:pt x="134" y="338"/>
                    </a:lnTo>
                    <a:lnTo>
                      <a:pt x="120" y="334"/>
                    </a:lnTo>
                    <a:lnTo>
                      <a:pt x="92" y="318"/>
                    </a:lnTo>
                    <a:lnTo>
                      <a:pt x="68" y="297"/>
                    </a:lnTo>
                    <a:lnTo>
                      <a:pt x="55" y="284"/>
                    </a:lnTo>
                    <a:lnTo>
                      <a:pt x="45" y="271"/>
                    </a:lnTo>
                    <a:lnTo>
                      <a:pt x="36" y="258"/>
                    </a:lnTo>
                    <a:lnTo>
                      <a:pt x="31" y="244"/>
                    </a:lnTo>
                    <a:lnTo>
                      <a:pt x="25" y="228"/>
                    </a:lnTo>
                    <a:lnTo>
                      <a:pt x="21" y="213"/>
                    </a:lnTo>
                    <a:lnTo>
                      <a:pt x="19" y="198"/>
                    </a:lnTo>
                    <a:lnTo>
                      <a:pt x="19" y="183"/>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9" name="Freeform 168"/>
              <p:cNvSpPr>
                <a:spLocks noEditPoints="1"/>
              </p:cNvSpPr>
              <p:nvPr/>
            </p:nvSpPr>
            <p:spPr bwMode="auto">
              <a:xfrm>
                <a:off x="4107" y="1267"/>
                <a:ext cx="66" cy="65"/>
              </a:xfrm>
              <a:custGeom>
                <a:avLst/>
                <a:gdLst>
                  <a:gd name="T0" fmla="*/ 0 w 327"/>
                  <a:gd name="T1" fmla="*/ 0 h 326"/>
                  <a:gd name="T2" fmla="*/ 0 w 327"/>
                  <a:gd name="T3" fmla="*/ 0 h 326"/>
                  <a:gd name="T4" fmla="*/ 0 w 327"/>
                  <a:gd name="T5" fmla="*/ 0 h 326"/>
                  <a:gd name="T6" fmla="*/ 0 w 327"/>
                  <a:gd name="T7" fmla="*/ 0 h 326"/>
                  <a:gd name="T8" fmla="*/ 0 w 327"/>
                  <a:gd name="T9" fmla="*/ 0 h 326"/>
                  <a:gd name="T10" fmla="*/ 0 w 327"/>
                  <a:gd name="T11" fmla="*/ 0 h 326"/>
                  <a:gd name="T12" fmla="*/ 0 w 327"/>
                  <a:gd name="T13" fmla="*/ 0 h 326"/>
                  <a:gd name="T14" fmla="*/ 0 w 327"/>
                  <a:gd name="T15" fmla="*/ 1 h 326"/>
                  <a:gd name="T16" fmla="*/ 0 w 327"/>
                  <a:gd name="T17" fmla="*/ 1 h 326"/>
                  <a:gd name="T18" fmla="*/ 0 w 327"/>
                  <a:gd name="T19" fmla="*/ 1 h 326"/>
                  <a:gd name="T20" fmla="*/ 0 w 327"/>
                  <a:gd name="T21" fmla="*/ 1 h 326"/>
                  <a:gd name="T22" fmla="*/ 0 w 327"/>
                  <a:gd name="T23" fmla="*/ 1 h 326"/>
                  <a:gd name="T24" fmla="*/ 0 w 327"/>
                  <a:gd name="T25" fmla="*/ 0 h 326"/>
                  <a:gd name="T26" fmla="*/ 0 w 327"/>
                  <a:gd name="T27" fmla="*/ 0 h 326"/>
                  <a:gd name="T28" fmla="*/ 0 w 327"/>
                  <a:gd name="T29" fmla="*/ 0 h 326"/>
                  <a:gd name="T30" fmla="*/ 0 w 327"/>
                  <a:gd name="T31" fmla="*/ 0 h 326"/>
                  <a:gd name="T32" fmla="*/ 0 w 327"/>
                  <a:gd name="T33" fmla="*/ 0 h 326"/>
                  <a:gd name="T34" fmla="*/ 0 w 327"/>
                  <a:gd name="T35" fmla="*/ 0 h 326"/>
                  <a:gd name="T36" fmla="*/ 1 w 327"/>
                  <a:gd name="T37" fmla="*/ 0 h 326"/>
                  <a:gd name="T38" fmla="*/ 1 w 327"/>
                  <a:gd name="T39" fmla="*/ 0 h 326"/>
                  <a:gd name="T40" fmla="*/ 1 w 327"/>
                  <a:gd name="T41" fmla="*/ 0 h 326"/>
                  <a:gd name="T42" fmla="*/ 1 w 327"/>
                  <a:gd name="T43" fmla="*/ 0 h 326"/>
                  <a:gd name="T44" fmla="*/ 1 w 327"/>
                  <a:gd name="T45" fmla="*/ 0 h 326"/>
                  <a:gd name="T46" fmla="*/ 0 w 327"/>
                  <a:gd name="T47" fmla="*/ 0 h 326"/>
                  <a:gd name="T48" fmla="*/ 0 w 327"/>
                  <a:gd name="T49" fmla="*/ 0 h 326"/>
                  <a:gd name="T50" fmla="*/ 0 w 327"/>
                  <a:gd name="T51" fmla="*/ 0 h 326"/>
                  <a:gd name="T52" fmla="*/ 0 w 327"/>
                  <a:gd name="T53" fmla="*/ 0 h 326"/>
                  <a:gd name="T54" fmla="*/ 0 w 327"/>
                  <a:gd name="T55" fmla="*/ 0 h 326"/>
                  <a:gd name="T56" fmla="*/ 0 w 327"/>
                  <a:gd name="T57" fmla="*/ 0 h 326"/>
                  <a:gd name="T58" fmla="*/ 0 w 327"/>
                  <a:gd name="T59" fmla="*/ 0 h 326"/>
                  <a:gd name="T60" fmla="*/ 0 w 327"/>
                  <a:gd name="T61" fmla="*/ 0 h 326"/>
                  <a:gd name="T62" fmla="*/ 0 w 327"/>
                  <a:gd name="T63" fmla="*/ 0 h 326"/>
                  <a:gd name="T64" fmla="*/ 0 w 327"/>
                  <a:gd name="T65" fmla="*/ 0 h 326"/>
                  <a:gd name="T66" fmla="*/ 0 w 327"/>
                  <a:gd name="T67" fmla="*/ 0 h 326"/>
                  <a:gd name="T68" fmla="*/ 0 w 327"/>
                  <a:gd name="T69" fmla="*/ 0 h 326"/>
                  <a:gd name="T70" fmla="*/ 0 w 327"/>
                  <a:gd name="T71" fmla="*/ 0 h 326"/>
                  <a:gd name="T72" fmla="*/ 0 w 327"/>
                  <a:gd name="T73" fmla="*/ 0 h 326"/>
                  <a:gd name="T74" fmla="*/ 0 w 327"/>
                  <a:gd name="T75" fmla="*/ 0 h 326"/>
                  <a:gd name="T76" fmla="*/ 0 w 327"/>
                  <a:gd name="T77" fmla="*/ 0 h 326"/>
                  <a:gd name="T78" fmla="*/ 0 w 327"/>
                  <a:gd name="T79" fmla="*/ 0 h 326"/>
                  <a:gd name="T80" fmla="*/ 0 w 327"/>
                  <a:gd name="T81" fmla="*/ 0 h 326"/>
                  <a:gd name="T82" fmla="*/ 0 w 327"/>
                  <a:gd name="T83" fmla="*/ 0 h 326"/>
                  <a:gd name="T84" fmla="*/ 0 w 327"/>
                  <a:gd name="T85" fmla="*/ 0 h 326"/>
                  <a:gd name="T86" fmla="*/ 0 w 327"/>
                  <a:gd name="T87" fmla="*/ 0 h 326"/>
                  <a:gd name="T88" fmla="*/ 0 w 327"/>
                  <a:gd name="T89" fmla="*/ 0 h 326"/>
                  <a:gd name="T90" fmla="*/ 0 w 327"/>
                  <a:gd name="T91" fmla="*/ 0 h 326"/>
                  <a:gd name="T92" fmla="*/ 1 w 327"/>
                  <a:gd name="T93" fmla="*/ 0 h 326"/>
                  <a:gd name="T94" fmla="*/ 1 w 327"/>
                  <a:gd name="T95" fmla="*/ 0 h 326"/>
                  <a:gd name="T96" fmla="*/ 0 w 327"/>
                  <a:gd name="T97" fmla="*/ 0 h 326"/>
                  <a:gd name="T98" fmla="*/ 0 w 327"/>
                  <a:gd name="T99" fmla="*/ 0 h 326"/>
                  <a:gd name="T100" fmla="*/ 0 w 327"/>
                  <a:gd name="T101" fmla="*/ 0 h 326"/>
                  <a:gd name="T102" fmla="*/ 0 w 327"/>
                  <a:gd name="T103" fmla="*/ 0 h 326"/>
                  <a:gd name="T104" fmla="*/ 0 w 327"/>
                  <a:gd name="T105" fmla="*/ 0 h 326"/>
                  <a:gd name="T106" fmla="*/ 0 w 327"/>
                  <a:gd name="T107" fmla="*/ 0 h 326"/>
                  <a:gd name="T108" fmla="*/ 0 w 327"/>
                  <a:gd name="T109" fmla="*/ 0 h 326"/>
                  <a:gd name="T110" fmla="*/ 0 w 327"/>
                  <a:gd name="T111" fmla="*/ 0 h 326"/>
                  <a:gd name="T112" fmla="*/ 0 w 327"/>
                  <a:gd name="T113" fmla="*/ 0 h 326"/>
                  <a:gd name="T114" fmla="*/ 0 w 327"/>
                  <a:gd name="T115" fmla="*/ 0 h 326"/>
                  <a:gd name="T116" fmla="*/ 0 w 327"/>
                  <a:gd name="T117" fmla="*/ 0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7"/>
                  <a:gd name="T178" fmla="*/ 0 h 326"/>
                  <a:gd name="T179" fmla="*/ 327 w 327"/>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7" h="326">
                    <a:moveTo>
                      <a:pt x="49" y="47"/>
                    </a:moveTo>
                    <a:lnTo>
                      <a:pt x="26" y="71"/>
                    </a:lnTo>
                    <a:lnTo>
                      <a:pt x="12" y="99"/>
                    </a:lnTo>
                    <a:lnTo>
                      <a:pt x="2" y="130"/>
                    </a:lnTo>
                    <a:lnTo>
                      <a:pt x="0" y="163"/>
                    </a:lnTo>
                    <a:lnTo>
                      <a:pt x="0" y="178"/>
                    </a:lnTo>
                    <a:lnTo>
                      <a:pt x="2" y="193"/>
                    </a:lnTo>
                    <a:lnTo>
                      <a:pt x="6" y="208"/>
                    </a:lnTo>
                    <a:lnTo>
                      <a:pt x="12" y="224"/>
                    </a:lnTo>
                    <a:lnTo>
                      <a:pt x="17" y="238"/>
                    </a:lnTo>
                    <a:lnTo>
                      <a:pt x="26" y="251"/>
                    </a:lnTo>
                    <a:lnTo>
                      <a:pt x="36" y="264"/>
                    </a:lnTo>
                    <a:lnTo>
                      <a:pt x="49" y="277"/>
                    </a:lnTo>
                    <a:lnTo>
                      <a:pt x="73" y="298"/>
                    </a:lnTo>
                    <a:lnTo>
                      <a:pt x="101" y="314"/>
                    </a:lnTo>
                    <a:lnTo>
                      <a:pt x="115" y="318"/>
                    </a:lnTo>
                    <a:lnTo>
                      <a:pt x="131" y="323"/>
                    </a:lnTo>
                    <a:lnTo>
                      <a:pt x="147" y="325"/>
                    </a:lnTo>
                    <a:lnTo>
                      <a:pt x="164" y="326"/>
                    </a:lnTo>
                    <a:lnTo>
                      <a:pt x="170" y="325"/>
                    </a:lnTo>
                    <a:lnTo>
                      <a:pt x="178" y="325"/>
                    </a:lnTo>
                    <a:lnTo>
                      <a:pt x="194" y="323"/>
                    </a:lnTo>
                    <a:lnTo>
                      <a:pt x="209" y="318"/>
                    </a:lnTo>
                    <a:lnTo>
                      <a:pt x="225" y="314"/>
                    </a:lnTo>
                    <a:lnTo>
                      <a:pt x="239" y="306"/>
                    </a:lnTo>
                    <a:lnTo>
                      <a:pt x="245" y="301"/>
                    </a:lnTo>
                    <a:lnTo>
                      <a:pt x="249" y="299"/>
                    </a:lnTo>
                    <a:lnTo>
                      <a:pt x="253" y="298"/>
                    </a:lnTo>
                    <a:lnTo>
                      <a:pt x="256" y="294"/>
                    </a:lnTo>
                    <a:lnTo>
                      <a:pt x="259" y="292"/>
                    </a:lnTo>
                    <a:lnTo>
                      <a:pt x="266" y="288"/>
                    </a:lnTo>
                    <a:lnTo>
                      <a:pt x="279" y="277"/>
                    </a:lnTo>
                    <a:lnTo>
                      <a:pt x="290" y="264"/>
                    </a:lnTo>
                    <a:lnTo>
                      <a:pt x="294" y="257"/>
                    </a:lnTo>
                    <a:lnTo>
                      <a:pt x="296" y="254"/>
                    </a:lnTo>
                    <a:lnTo>
                      <a:pt x="300" y="251"/>
                    </a:lnTo>
                    <a:lnTo>
                      <a:pt x="308" y="238"/>
                    </a:lnTo>
                    <a:lnTo>
                      <a:pt x="315" y="224"/>
                    </a:lnTo>
                    <a:lnTo>
                      <a:pt x="319" y="208"/>
                    </a:lnTo>
                    <a:lnTo>
                      <a:pt x="324" y="193"/>
                    </a:lnTo>
                    <a:lnTo>
                      <a:pt x="326" y="178"/>
                    </a:lnTo>
                    <a:lnTo>
                      <a:pt x="326" y="170"/>
                    </a:lnTo>
                    <a:lnTo>
                      <a:pt x="327" y="163"/>
                    </a:lnTo>
                    <a:lnTo>
                      <a:pt x="326" y="146"/>
                    </a:lnTo>
                    <a:lnTo>
                      <a:pt x="324" y="130"/>
                    </a:lnTo>
                    <a:lnTo>
                      <a:pt x="315" y="99"/>
                    </a:lnTo>
                    <a:lnTo>
                      <a:pt x="308" y="85"/>
                    </a:lnTo>
                    <a:lnTo>
                      <a:pt x="300" y="71"/>
                    </a:lnTo>
                    <a:lnTo>
                      <a:pt x="279" y="47"/>
                    </a:lnTo>
                    <a:lnTo>
                      <a:pt x="266" y="35"/>
                    </a:lnTo>
                    <a:lnTo>
                      <a:pt x="253" y="26"/>
                    </a:lnTo>
                    <a:lnTo>
                      <a:pt x="239" y="17"/>
                    </a:lnTo>
                    <a:lnTo>
                      <a:pt x="225" y="11"/>
                    </a:lnTo>
                    <a:lnTo>
                      <a:pt x="209" y="5"/>
                    </a:lnTo>
                    <a:lnTo>
                      <a:pt x="194" y="2"/>
                    </a:lnTo>
                    <a:lnTo>
                      <a:pt x="178" y="0"/>
                    </a:lnTo>
                    <a:lnTo>
                      <a:pt x="164" y="0"/>
                    </a:lnTo>
                    <a:lnTo>
                      <a:pt x="131" y="2"/>
                    </a:lnTo>
                    <a:lnTo>
                      <a:pt x="115" y="5"/>
                    </a:lnTo>
                    <a:lnTo>
                      <a:pt x="101" y="11"/>
                    </a:lnTo>
                    <a:lnTo>
                      <a:pt x="73" y="26"/>
                    </a:lnTo>
                    <a:lnTo>
                      <a:pt x="49" y="47"/>
                    </a:lnTo>
                    <a:close/>
                    <a:moveTo>
                      <a:pt x="63" y="264"/>
                    </a:moveTo>
                    <a:lnTo>
                      <a:pt x="52" y="252"/>
                    </a:lnTo>
                    <a:lnTo>
                      <a:pt x="44" y="241"/>
                    </a:lnTo>
                    <a:lnTo>
                      <a:pt x="36" y="229"/>
                    </a:lnTo>
                    <a:lnTo>
                      <a:pt x="32" y="217"/>
                    </a:lnTo>
                    <a:lnTo>
                      <a:pt x="26" y="204"/>
                    </a:lnTo>
                    <a:lnTo>
                      <a:pt x="24" y="191"/>
                    </a:lnTo>
                    <a:lnTo>
                      <a:pt x="22" y="176"/>
                    </a:lnTo>
                    <a:lnTo>
                      <a:pt x="22" y="163"/>
                    </a:lnTo>
                    <a:lnTo>
                      <a:pt x="22" y="147"/>
                    </a:lnTo>
                    <a:lnTo>
                      <a:pt x="24" y="133"/>
                    </a:lnTo>
                    <a:lnTo>
                      <a:pt x="32" y="107"/>
                    </a:lnTo>
                    <a:lnTo>
                      <a:pt x="44" y="84"/>
                    </a:lnTo>
                    <a:lnTo>
                      <a:pt x="63" y="62"/>
                    </a:lnTo>
                    <a:lnTo>
                      <a:pt x="84" y="44"/>
                    </a:lnTo>
                    <a:lnTo>
                      <a:pt x="108" y="31"/>
                    </a:lnTo>
                    <a:lnTo>
                      <a:pt x="134" y="23"/>
                    </a:lnTo>
                    <a:lnTo>
                      <a:pt x="148" y="21"/>
                    </a:lnTo>
                    <a:lnTo>
                      <a:pt x="164" y="21"/>
                    </a:lnTo>
                    <a:lnTo>
                      <a:pt x="177" y="21"/>
                    </a:lnTo>
                    <a:lnTo>
                      <a:pt x="192" y="23"/>
                    </a:lnTo>
                    <a:lnTo>
                      <a:pt x="204" y="26"/>
                    </a:lnTo>
                    <a:lnTo>
                      <a:pt x="218" y="31"/>
                    </a:lnTo>
                    <a:lnTo>
                      <a:pt x="229" y="36"/>
                    </a:lnTo>
                    <a:lnTo>
                      <a:pt x="242" y="44"/>
                    </a:lnTo>
                    <a:lnTo>
                      <a:pt x="253" y="52"/>
                    </a:lnTo>
                    <a:lnTo>
                      <a:pt x="265" y="62"/>
                    </a:lnTo>
                    <a:lnTo>
                      <a:pt x="283" y="84"/>
                    </a:lnTo>
                    <a:lnTo>
                      <a:pt x="296" y="107"/>
                    </a:lnTo>
                    <a:lnTo>
                      <a:pt x="301" y="120"/>
                    </a:lnTo>
                    <a:lnTo>
                      <a:pt x="304" y="133"/>
                    </a:lnTo>
                    <a:lnTo>
                      <a:pt x="307" y="147"/>
                    </a:lnTo>
                    <a:lnTo>
                      <a:pt x="308" y="163"/>
                    </a:lnTo>
                    <a:lnTo>
                      <a:pt x="307" y="176"/>
                    </a:lnTo>
                    <a:lnTo>
                      <a:pt x="304" y="191"/>
                    </a:lnTo>
                    <a:lnTo>
                      <a:pt x="302" y="197"/>
                    </a:lnTo>
                    <a:lnTo>
                      <a:pt x="301" y="204"/>
                    </a:lnTo>
                    <a:lnTo>
                      <a:pt x="296" y="217"/>
                    </a:lnTo>
                    <a:lnTo>
                      <a:pt x="290" y="229"/>
                    </a:lnTo>
                    <a:lnTo>
                      <a:pt x="283" y="241"/>
                    </a:lnTo>
                    <a:lnTo>
                      <a:pt x="274" y="252"/>
                    </a:lnTo>
                    <a:lnTo>
                      <a:pt x="265" y="264"/>
                    </a:lnTo>
                    <a:lnTo>
                      <a:pt x="253" y="273"/>
                    </a:lnTo>
                    <a:lnTo>
                      <a:pt x="242" y="282"/>
                    </a:lnTo>
                    <a:lnTo>
                      <a:pt x="229" y="289"/>
                    </a:lnTo>
                    <a:lnTo>
                      <a:pt x="218" y="296"/>
                    </a:lnTo>
                    <a:lnTo>
                      <a:pt x="204" y="300"/>
                    </a:lnTo>
                    <a:lnTo>
                      <a:pt x="198" y="301"/>
                    </a:lnTo>
                    <a:lnTo>
                      <a:pt x="192" y="303"/>
                    </a:lnTo>
                    <a:lnTo>
                      <a:pt x="177" y="306"/>
                    </a:lnTo>
                    <a:lnTo>
                      <a:pt x="164" y="307"/>
                    </a:lnTo>
                    <a:lnTo>
                      <a:pt x="148" y="306"/>
                    </a:lnTo>
                    <a:lnTo>
                      <a:pt x="134" y="303"/>
                    </a:lnTo>
                    <a:lnTo>
                      <a:pt x="120" y="300"/>
                    </a:lnTo>
                    <a:lnTo>
                      <a:pt x="108" y="296"/>
                    </a:lnTo>
                    <a:lnTo>
                      <a:pt x="84" y="282"/>
                    </a:lnTo>
                    <a:lnTo>
                      <a:pt x="63" y="264"/>
                    </a:lnTo>
                    <a:close/>
                  </a:path>
                </a:pathLst>
              </a:custGeom>
              <a:solidFill>
                <a:srgbClr val="FF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0" name="Freeform 169"/>
              <p:cNvSpPr>
                <a:spLocks noEditPoints="1"/>
              </p:cNvSpPr>
              <p:nvPr/>
            </p:nvSpPr>
            <p:spPr bwMode="auto">
              <a:xfrm>
                <a:off x="4112" y="1271"/>
                <a:ext cx="57" cy="57"/>
              </a:xfrm>
              <a:custGeom>
                <a:avLst/>
                <a:gdLst>
                  <a:gd name="T0" fmla="*/ 0 w 286"/>
                  <a:gd name="T1" fmla="*/ 0 h 286"/>
                  <a:gd name="T2" fmla="*/ 0 w 286"/>
                  <a:gd name="T3" fmla="*/ 0 h 286"/>
                  <a:gd name="T4" fmla="*/ 0 w 286"/>
                  <a:gd name="T5" fmla="*/ 0 h 286"/>
                  <a:gd name="T6" fmla="*/ 0 w 286"/>
                  <a:gd name="T7" fmla="*/ 0 h 286"/>
                  <a:gd name="T8" fmla="*/ 0 w 286"/>
                  <a:gd name="T9" fmla="*/ 0 h 286"/>
                  <a:gd name="T10" fmla="*/ 0 w 286"/>
                  <a:gd name="T11" fmla="*/ 0 h 286"/>
                  <a:gd name="T12" fmla="*/ 0 w 286"/>
                  <a:gd name="T13" fmla="*/ 0 h 286"/>
                  <a:gd name="T14" fmla="*/ 0 w 286"/>
                  <a:gd name="T15" fmla="*/ 0 h 286"/>
                  <a:gd name="T16" fmla="*/ 0 w 286"/>
                  <a:gd name="T17" fmla="*/ 0 h 286"/>
                  <a:gd name="T18" fmla="*/ 0 w 286"/>
                  <a:gd name="T19" fmla="*/ 0 h 286"/>
                  <a:gd name="T20" fmla="*/ 0 w 286"/>
                  <a:gd name="T21" fmla="*/ 0 h 286"/>
                  <a:gd name="T22" fmla="*/ 0 w 286"/>
                  <a:gd name="T23" fmla="*/ 0 h 286"/>
                  <a:gd name="T24" fmla="*/ 0 w 286"/>
                  <a:gd name="T25" fmla="*/ 0 h 286"/>
                  <a:gd name="T26" fmla="*/ 0 w 286"/>
                  <a:gd name="T27" fmla="*/ 0 h 286"/>
                  <a:gd name="T28" fmla="*/ 0 w 286"/>
                  <a:gd name="T29" fmla="*/ 0 h 286"/>
                  <a:gd name="T30" fmla="*/ 0 w 286"/>
                  <a:gd name="T31" fmla="*/ 0 h 286"/>
                  <a:gd name="T32" fmla="*/ 0 w 286"/>
                  <a:gd name="T33" fmla="*/ 0 h 286"/>
                  <a:gd name="T34" fmla="*/ 0 w 286"/>
                  <a:gd name="T35" fmla="*/ 0 h 286"/>
                  <a:gd name="T36" fmla="*/ 0 w 286"/>
                  <a:gd name="T37" fmla="*/ 0 h 286"/>
                  <a:gd name="T38" fmla="*/ 0 w 286"/>
                  <a:gd name="T39" fmla="*/ 0 h 286"/>
                  <a:gd name="T40" fmla="*/ 0 w 286"/>
                  <a:gd name="T41" fmla="*/ 0 h 286"/>
                  <a:gd name="T42" fmla="*/ 0 w 286"/>
                  <a:gd name="T43" fmla="*/ 0 h 286"/>
                  <a:gd name="T44" fmla="*/ 0 w 286"/>
                  <a:gd name="T45" fmla="*/ 0 h 286"/>
                  <a:gd name="T46" fmla="*/ 0 w 286"/>
                  <a:gd name="T47" fmla="*/ 0 h 286"/>
                  <a:gd name="T48" fmla="*/ 0 w 286"/>
                  <a:gd name="T49" fmla="*/ 0 h 286"/>
                  <a:gd name="T50" fmla="*/ 0 w 286"/>
                  <a:gd name="T51" fmla="*/ 0 h 286"/>
                  <a:gd name="T52" fmla="*/ 0 w 286"/>
                  <a:gd name="T53" fmla="*/ 0 h 286"/>
                  <a:gd name="T54" fmla="*/ 0 w 286"/>
                  <a:gd name="T55" fmla="*/ 0 h 286"/>
                  <a:gd name="T56" fmla="*/ 0 w 286"/>
                  <a:gd name="T57" fmla="*/ 0 h 286"/>
                  <a:gd name="T58" fmla="*/ 0 w 286"/>
                  <a:gd name="T59" fmla="*/ 0 h 286"/>
                  <a:gd name="T60" fmla="*/ 0 w 286"/>
                  <a:gd name="T61" fmla="*/ 0 h 286"/>
                  <a:gd name="T62" fmla="*/ 0 w 286"/>
                  <a:gd name="T63" fmla="*/ 0 h 286"/>
                  <a:gd name="T64" fmla="*/ 0 w 286"/>
                  <a:gd name="T65" fmla="*/ 0 h 286"/>
                  <a:gd name="T66" fmla="*/ 0 w 286"/>
                  <a:gd name="T67" fmla="*/ 0 h 286"/>
                  <a:gd name="T68" fmla="*/ 0 w 286"/>
                  <a:gd name="T69" fmla="*/ 0 h 286"/>
                  <a:gd name="T70" fmla="*/ 0 w 286"/>
                  <a:gd name="T71" fmla="*/ 0 h 286"/>
                  <a:gd name="T72" fmla="*/ 0 w 286"/>
                  <a:gd name="T73" fmla="*/ 0 h 286"/>
                  <a:gd name="T74" fmla="*/ 0 w 286"/>
                  <a:gd name="T75" fmla="*/ 0 h 286"/>
                  <a:gd name="T76" fmla="*/ 0 w 286"/>
                  <a:gd name="T77" fmla="*/ 0 h 286"/>
                  <a:gd name="T78" fmla="*/ 0 w 286"/>
                  <a:gd name="T79" fmla="*/ 0 h 286"/>
                  <a:gd name="T80" fmla="*/ 0 w 286"/>
                  <a:gd name="T81" fmla="*/ 0 h 286"/>
                  <a:gd name="T82" fmla="*/ 0 w 286"/>
                  <a:gd name="T83" fmla="*/ 0 h 286"/>
                  <a:gd name="T84" fmla="*/ 0 w 286"/>
                  <a:gd name="T85" fmla="*/ 0 h 286"/>
                  <a:gd name="T86" fmla="*/ 0 w 286"/>
                  <a:gd name="T87" fmla="*/ 0 h 286"/>
                  <a:gd name="T88" fmla="*/ 0 w 286"/>
                  <a:gd name="T89" fmla="*/ 0 h 286"/>
                  <a:gd name="T90" fmla="*/ 0 w 286"/>
                  <a:gd name="T91" fmla="*/ 0 h 286"/>
                  <a:gd name="T92" fmla="*/ 0 w 286"/>
                  <a:gd name="T93" fmla="*/ 0 h 286"/>
                  <a:gd name="T94" fmla="*/ 0 w 286"/>
                  <a:gd name="T95" fmla="*/ 0 h 286"/>
                  <a:gd name="T96" fmla="*/ 0 w 286"/>
                  <a:gd name="T97" fmla="*/ 0 h 286"/>
                  <a:gd name="T98" fmla="*/ 0 w 286"/>
                  <a:gd name="T99" fmla="*/ 0 h 286"/>
                  <a:gd name="T100" fmla="*/ 0 w 286"/>
                  <a:gd name="T101" fmla="*/ 0 h 286"/>
                  <a:gd name="T102" fmla="*/ 0 w 286"/>
                  <a:gd name="T103" fmla="*/ 0 h 286"/>
                  <a:gd name="T104" fmla="*/ 0 w 286"/>
                  <a:gd name="T105" fmla="*/ 0 h 286"/>
                  <a:gd name="T106" fmla="*/ 0 w 286"/>
                  <a:gd name="T107" fmla="*/ 0 h 2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286"/>
                  <a:gd name="T164" fmla="*/ 286 w 286"/>
                  <a:gd name="T165" fmla="*/ 286 h 2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286">
                    <a:moveTo>
                      <a:pt x="0" y="142"/>
                    </a:moveTo>
                    <a:lnTo>
                      <a:pt x="0" y="155"/>
                    </a:lnTo>
                    <a:lnTo>
                      <a:pt x="2" y="170"/>
                    </a:lnTo>
                    <a:lnTo>
                      <a:pt x="4" y="183"/>
                    </a:lnTo>
                    <a:lnTo>
                      <a:pt x="10" y="196"/>
                    </a:lnTo>
                    <a:lnTo>
                      <a:pt x="14" y="208"/>
                    </a:lnTo>
                    <a:lnTo>
                      <a:pt x="22" y="220"/>
                    </a:lnTo>
                    <a:lnTo>
                      <a:pt x="30" y="231"/>
                    </a:lnTo>
                    <a:lnTo>
                      <a:pt x="41" y="243"/>
                    </a:lnTo>
                    <a:lnTo>
                      <a:pt x="62" y="261"/>
                    </a:lnTo>
                    <a:lnTo>
                      <a:pt x="86" y="275"/>
                    </a:lnTo>
                    <a:lnTo>
                      <a:pt x="98" y="279"/>
                    </a:lnTo>
                    <a:lnTo>
                      <a:pt x="112" y="282"/>
                    </a:lnTo>
                    <a:lnTo>
                      <a:pt x="126" y="285"/>
                    </a:lnTo>
                    <a:lnTo>
                      <a:pt x="142" y="286"/>
                    </a:lnTo>
                    <a:lnTo>
                      <a:pt x="155" y="285"/>
                    </a:lnTo>
                    <a:lnTo>
                      <a:pt x="170" y="282"/>
                    </a:lnTo>
                    <a:lnTo>
                      <a:pt x="176" y="280"/>
                    </a:lnTo>
                    <a:lnTo>
                      <a:pt x="182" y="279"/>
                    </a:lnTo>
                    <a:lnTo>
                      <a:pt x="196" y="275"/>
                    </a:lnTo>
                    <a:lnTo>
                      <a:pt x="207" y="268"/>
                    </a:lnTo>
                    <a:lnTo>
                      <a:pt x="220" y="261"/>
                    </a:lnTo>
                    <a:lnTo>
                      <a:pt x="231" y="252"/>
                    </a:lnTo>
                    <a:lnTo>
                      <a:pt x="243" y="243"/>
                    </a:lnTo>
                    <a:lnTo>
                      <a:pt x="252" y="231"/>
                    </a:lnTo>
                    <a:lnTo>
                      <a:pt x="261" y="220"/>
                    </a:lnTo>
                    <a:lnTo>
                      <a:pt x="268" y="208"/>
                    </a:lnTo>
                    <a:lnTo>
                      <a:pt x="274" y="196"/>
                    </a:lnTo>
                    <a:lnTo>
                      <a:pt x="279" y="183"/>
                    </a:lnTo>
                    <a:lnTo>
                      <a:pt x="280" y="176"/>
                    </a:lnTo>
                    <a:lnTo>
                      <a:pt x="282" y="170"/>
                    </a:lnTo>
                    <a:lnTo>
                      <a:pt x="285" y="155"/>
                    </a:lnTo>
                    <a:lnTo>
                      <a:pt x="286" y="142"/>
                    </a:lnTo>
                    <a:lnTo>
                      <a:pt x="285" y="126"/>
                    </a:lnTo>
                    <a:lnTo>
                      <a:pt x="282" y="112"/>
                    </a:lnTo>
                    <a:lnTo>
                      <a:pt x="279" y="99"/>
                    </a:lnTo>
                    <a:lnTo>
                      <a:pt x="274" y="86"/>
                    </a:lnTo>
                    <a:lnTo>
                      <a:pt x="261" y="63"/>
                    </a:lnTo>
                    <a:lnTo>
                      <a:pt x="243" y="41"/>
                    </a:lnTo>
                    <a:lnTo>
                      <a:pt x="231" y="31"/>
                    </a:lnTo>
                    <a:lnTo>
                      <a:pt x="220" y="23"/>
                    </a:lnTo>
                    <a:lnTo>
                      <a:pt x="207" y="15"/>
                    </a:lnTo>
                    <a:lnTo>
                      <a:pt x="196" y="10"/>
                    </a:lnTo>
                    <a:lnTo>
                      <a:pt x="182" y="5"/>
                    </a:lnTo>
                    <a:lnTo>
                      <a:pt x="170" y="2"/>
                    </a:lnTo>
                    <a:lnTo>
                      <a:pt x="155" y="0"/>
                    </a:lnTo>
                    <a:lnTo>
                      <a:pt x="142" y="0"/>
                    </a:lnTo>
                    <a:lnTo>
                      <a:pt x="126" y="0"/>
                    </a:lnTo>
                    <a:lnTo>
                      <a:pt x="112" y="2"/>
                    </a:lnTo>
                    <a:lnTo>
                      <a:pt x="86" y="10"/>
                    </a:lnTo>
                    <a:lnTo>
                      <a:pt x="62" y="23"/>
                    </a:lnTo>
                    <a:lnTo>
                      <a:pt x="41" y="41"/>
                    </a:lnTo>
                    <a:lnTo>
                      <a:pt x="22" y="63"/>
                    </a:lnTo>
                    <a:lnTo>
                      <a:pt x="10" y="86"/>
                    </a:lnTo>
                    <a:lnTo>
                      <a:pt x="2" y="112"/>
                    </a:lnTo>
                    <a:lnTo>
                      <a:pt x="0" y="126"/>
                    </a:lnTo>
                    <a:lnTo>
                      <a:pt x="0" y="142"/>
                    </a:lnTo>
                    <a:close/>
                    <a:moveTo>
                      <a:pt x="55" y="228"/>
                    </a:moveTo>
                    <a:lnTo>
                      <a:pt x="46" y="218"/>
                    </a:lnTo>
                    <a:lnTo>
                      <a:pt x="39" y="209"/>
                    </a:lnTo>
                    <a:lnTo>
                      <a:pt x="28" y="188"/>
                    </a:lnTo>
                    <a:lnTo>
                      <a:pt x="21" y="166"/>
                    </a:lnTo>
                    <a:lnTo>
                      <a:pt x="19" y="153"/>
                    </a:lnTo>
                    <a:lnTo>
                      <a:pt x="19" y="142"/>
                    </a:lnTo>
                    <a:lnTo>
                      <a:pt x="21" y="116"/>
                    </a:lnTo>
                    <a:lnTo>
                      <a:pt x="28" y="94"/>
                    </a:lnTo>
                    <a:lnTo>
                      <a:pt x="39" y="73"/>
                    </a:lnTo>
                    <a:lnTo>
                      <a:pt x="55" y="55"/>
                    </a:lnTo>
                    <a:lnTo>
                      <a:pt x="74" y="39"/>
                    </a:lnTo>
                    <a:lnTo>
                      <a:pt x="95" y="27"/>
                    </a:lnTo>
                    <a:lnTo>
                      <a:pt x="117" y="21"/>
                    </a:lnTo>
                    <a:lnTo>
                      <a:pt x="142" y="19"/>
                    </a:lnTo>
                    <a:lnTo>
                      <a:pt x="165" y="21"/>
                    </a:lnTo>
                    <a:lnTo>
                      <a:pt x="188" y="27"/>
                    </a:lnTo>
                    <a:lnTo>
                      <a:pt x="209" y="39"/>
                    </a:lnTo>
                    <a:lnTo>
                      <a:pt x="218" y="45"/>
                    </a:lnTo>
                    <a:lnTo>
                      <a:pt x="228" y="55"/>
                    </a:lnTo>
                    <a:lnTo>
                      <a:pt x="244" y="73"/>
                    </a:lnTo>
                    <a:lnTo>
                      <a:pt x="255" y="94"/>
                    </a:lnTo>
                    <a:lnTo>
                      <a:pt x="262" y="116"/>
                    </a:lnTo>
                    <a:lnTo>
                      <a:pt x="264" y="142"/>
                    </a:lnTo>
                    <a:lnTo>
                      <a:pt x="263" y="153"/>
                    </a:lnTo>
                    <a:lnTo>
                      <a:pt x="262" y="155"/>
                    </a:lnTo>
                    <a:lnTo>
                      <a:pt x="262" y="159"/>
                    </a:lnTo>
                    <a:lnTo>
                      <a:pt x="262" y="166"/>
                    </a:lnTo>
                    <a:lnTo>
                      <a:pt x="255" y="188"/>
                    </a:lnTo>
                    <a:lnTo>
                      <a:pt x="244" y="209"/>
                    </a:lnTo>
                    <a:lnTo>
                      <a:pt x="236" y="218"/>
                    </a:lnTo>
                    <a:lnTo>
                      <a:pt x="231" y="222"/>
                    </a:lnTo>
                    <a:lnTo>
                      <a:pt x="229" y="225"/>
                    </a:lnTo>
                    <a:lnTo>
                      <a:pt x="228" y="225"/>
                    </a:lnTo>
                    <a:lnTo>
                      <a:pt x="228" y="226"/>
                    </a:lnTo>
                    <a:lnTo>
                      <a:pt x="228" y="228"/>
                    </a:lnTo>
                    <a:lnTo>
                      <a:pt x="226" y="228"/>
                    </a:lnTo>
                    <a:lnTo>
                      <a:pt x="224" y="228"/>
                    </a:lnTo>
                    <a:lnTo>
                      <a:pt x="224" y="229"/>
                    </a:lnTo>
                    <a:lnTo>
                      <a:pt x="222" y="231"/>
                    </a:lnTo>
                    <a:lnTo>
                      <a:pt x="218" y="236"/>
                    </a:lnTo>
                    <a:lnTo>
                      <a:pt x="209" y="244"/>
                    </a:lnTo>
                    <a:lnTo>
                      <a:pt x="188" y="255"/>
                    </a:lnTo>
                    <a:lnTo>
                      <a:pt x="165" y="262"/>
                    </a:lnTo>
                    <a:lnTo>
                      <a:pt x="159" y="262"/>
                    </a:lnTo>
                    <a:lnTo>
                      <a:pt x="155" y="262"/>
                    </a:lnTo>
                    <a:lnTo>
                      <a:pt x="153" y="263"/>
                    </a:lnTo>
                    <a:lnTo>
                      <a:pt x="142" y="264"/>
                    </a:lnTo>
                    <a:lnTo>
                      <a:pt x="117" y="262"/>
                    </a:lnTo>
                    <a:lnTo>
                      <a:pt x="95" y="255"/>
                    </a:lnTo>
                    <a:lnTo>
                      <a:pt x="74" y="244"/>
                    </a:lnTo>
                    <a:lnTo>
                      <a:pt x="55" y="228"/>
                    </a:lnTo>
                    <a:close/>
                  </a:path>
                </a:pathLst>
              </a:custGeom>
              <a:solidFill>
                <a:srgbClr val="F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1" name="Freeform 170"/>
              <p:cNvSpPr>
                <a:spLocks noEditPoints="1"/>
              </p:cNvSpPr>
              <p:nvPr/>
            </p:nvSpPr>
            <p:spPr bwMode="auto">
              <a:xfrm>
                <a:off x="4116" y="1275"/>
                <a:ext cx="49" cy="49"/>
              </a:xfrm>
              <a:custGeom>
                <a:avLst/>
                <a:gdLst>
                  <a:gd name="T0" fmla="*/ 0 w 245"/>
                  <a:gd name="T1" fmla="*/ 0 h 245"/>
                  <a:gd name="T2" fmla="*/ 0 w 245"/>
                  <a:gd name="T3" fmla="*/ 0 h 245"/>
                  <a:gd name="T4" fmla="*/ 0 w 245"/>
                  <a:gd name="T5" fmla="*/ 0 h 245"/>
                  <a:gd name="T6" fmla="*/ 0 w 245"/>
                  <a:gd name="T7" fmla="*/ 0 h 245"/>
                  <a:gd name="T8" fmla="*/ 0 w 245"/>
                  <a:gd name="T9" fmla="*/ 0 h 245"/>
                  <a:gd name="T10" fmla="*/ 0 w 245"/>
                  <a:gd name="T11" fmla="*/ 0 h 245"/>
                  <a:gd name="T12" fmla="*/ 0 w 245"/>
                  <a:gd name="T13" fmla="*/ 0 h 245"/>
                  <a:gd name="T14" fmla="*/ 0 w 245"/>
                  <a:gd name="T15" fmla="*/ 0 h 245"/>
                  <a:gd name="T16" fmla="*/ 0 w 245"/>
                  <a:gd name="T17" fmla="*/ 0 h 245"/>
                  <a:gd name="T18" fmla="*/ 0 w 245"/>
                  <a:gd name="T19" fmla="*/ 0 h 245"/>
                  <a:gd name="T20" fmla="*/ 0 w 245"/>
                  <a:gd name="T21" fmla="*/ 0 h 245"/>
                  <a:gd name="T22" fmla="*/ 0 w 245"/>
                  <a:gd name="T23" fmla="*/ 0 h 245"/>
                  <a:gd name="T24" fmla="*/ 0 w 245"/>
                  <a:gd name="T25" fmla="*/ 0 h 245"/>
                  <a:gd name="T26" fmla="*/ 0 w 245"/>
                  <a:gd name="T27" fmla="*/ 0 h 245"/>
                  <a:gd name="T28" fmla="*/ 0 w 245"/>
                  <a:gd name="T29" fmla="*/ 0 h 245"/>
                  <a:gd name="T30" fmla="*/ 0 w 245"/>
                  <a:gd name="T31" fmla="*/ 0 h 245"/>
                  <a:gd name="T32" fmla="*/ 0 w 245"/>
                  <a:gd name="T33" fmla="*/ 0 h 245"/>
                  <a:gd name="T34" fmla="*/ 0 w 245"/>
                  <a:gd name="T35" fmla="*/ 0 h 245"/>
                  <a:gd name="T36" fmla="*/ 0 w 245"/>
                  <a:gd name="T37" fmla="*/ 0 h 245"/>
                  <a:gd name="T38" fmla="*/ 0 w 245"/>
                  <a:gd name="T39" fmla="*/ 0 h 245"/>
                  <a:gd name="T40" fmla="*/ 0 w 245"/>
                  <a:gd name="T41" fmla="*/ 0 h 245"/>
                  <a:gd name="T42" fmla="*/ 0 w 245"/>
                  <a:gd name="T43" fmla="*/ 0 h 245"/>
                  <a:gd name="T44" fmla="*/ 0 w 245"/>
                  <a:gd name="T45" fmla="*/ 0 h 245"/>
                  <a:gd name="T46" fmla="*/ 0 w 245"/>
                  <a:gd name="T47" fmla="*/ 0 h 245"/>
                  <a:gd name="T48" fmla="*/ 0 w 245"/>
                  <a:gd name="T49" fmla="*/ 0 h 245"/>
                  <a:gd name="T50" fmla="*/ 0 w 245"/>
                  <a:gd name="T51" fmla="*/ 0 h 245"/>
                  <a:gd name="T52" fmla="*/ 0 w 245"/>
                  <a:gd name="T53" fmla="*/ 0 h 245"/>
                  <a:gd name="T54" fmla="*/ 0 w 245"/>
                  <a:gd name="T55" fmla="*/ 0 h 245"/>
                  <a:gd name="T56" fmla="*/ 0 w 245"/>
                  <a:gd name="T57" fmla="*/ 0 h 245"/>
                  <a:gd name="T58" fmla="*/ 0 w 245"/>
                  <a:gd name="T59" fmla="*/ 0 h 245"/>
                  <a:gd name="T60" fmla="*/ 0 w 245"/>
                  <a:gd name="T61" fmla="*/ 0 h 245"/>
                  <a:gd name="T62" fmla="*/ 0 w 245"/>
                  <a:gd name="T63" fmla="*/ 0 h 245"/>
                  <a:gd name="T64" fmla="*/ 0 w 245"/>
                  <a:gd name="T65" fmla="*/ 0 h 245"/>
                  <a:gd name="T66" fmla="*/ 0 w 245"/>
                  <a:gd name="T67" fmla="*/ 0 h 245"/>
                  <a:gd name="T68" fmla="*/ 0 w 245"/>
                  <a:gd name="T69" fmla="*/ 0 h 245"/>
                  <a:gd name="T70" fmla="*/ 0 w 245"/>
                  <a:gd name="T71" fmla="*/ 0 h 245"/>
                  <a:gd name="T72" fmla="*/ 0 w 245"/>
                  <a:gd name="T73" fmla="*/ 0 h 245"/>
                  <a:gd name="T74" fmla="*/ 0 w 245"/>
                  <a:gd name="T75" fmla="*/ 0 h 245"/>
                  <a:gd name="T76" fmla="*/ 0 w 245"/>
                  <a:gd name="T77" fmla="*/ 0 h 245"/>
                  <a:gd name="T78" fmla="*/ 0 w 245"/>
                  <a:gd name="T79" fmla="*/ 0 h 245"/>
                  <a:gd name="T80" fmla="*/ 0 w 245"/>
                  <a:gd name="T81" fmla="*/ 0 h 245"/>
                  <a:gd name="T82" fmla="*/ 0 w 245"/>
                  <a:gd name="T83" fmla="*/ 0 h 245"/>
                  <a:gd name="T84" fmla="*/ 0 w 245"/>
                  <a:gd name="T85" fmla="*/ 0 h 245"/>
                  <a:gd name="T86" fmla="*/ 0 w 245"/>
                  <a:gd name="T87" fmla="*/ 0 h 245"/>
                  <a:gd name="T88" fmla="*/ 0 w 245"/>
                  <a:gd name="T89" fmla="*/ 0 h 245"/>
                  <a:gd name="T90" fmla="*/ 0 w 245"/>
                  <a:gd name="T91" fmla="*/ 0 h 245"/>
                  <a:gd name="T92" fmla="*/ 0 w 245"/>
                  <a:gd name="T93" fmla="*/ 0 h 245"/>
                  <a:gd name="T94" fmla="*/ 0 w 245"/>
                  <a:gd name="T95" fmla="*/ 0 h 2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
                  <a:gd name="T145" fmla="*/ 0 h 245"/>
                  <a:gd name="T146" fmla="*/ 245 w 245"/>
                  <a:gd name="T147" fmla="*/ 245 h 2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 h="245">
                    <a:moveTo>
                      <a:pt x="0" y="123"/>
                    </a:moveTo>
                    <a:lnTo>
                      <a:pt x="0" y="134"/>
                    </a:lnTo>
                    <a:lnTo>
                      <a:pt x="2" y="147"/>
                    </a:lnTo>
                    <a:lnTo>
                      <a:pt x="9" y="169"/>
                    </a:lnTo>
                    <a:lnTo>
                      <a:pt x="20" y="190"/>
                    </a:lnTo>
                    <a:lnTo>
                      <a:pt x="27" y="199"/>
                    </a:lnTo>
                    <a:lnTo>
                      <a:pt x="36" y="209"/>
                    </a:lnTo>
                    <a:lnTo>
                      <a:pt x="55" y="225"/>
                    </a:lnTo>
                    <a:lnTo>
                      <a:pt x="76" y="236"/>
                    </a:lnTo>
                    <a:lnTo>
                      <a:pt x="98" y="243"/>
                    </a:lnTo>
                    <a:lnTo>
                      <a:pt x="123" y="245"/>
                    </a:lnTo>
                    <a:lnTo>
                      <a:pt x="134" y="244"/>
                    </a:lnTo>
                    <a:lnTo>
                      <a:pt x="136" y="243"/>
                    </a:lnTo>
                    <a:lnTo>
                      <a:pt x="140" y="243"/>
                    </a:lnTo>
                    <a:lnTo>
                      <a:pt x="146" y="243"/>
                    </a:lnTo>
                    <a:lnTo>
                      <a:pt x="169" y="236"/>
                    </a:lnTo>
                    <a:lnTo>
                      <a:pt x="190" y="225"/>
                    </a:lnTo>
                    <a:lnTo>
                      <a:pt x="199" y="217"/>
                    </a:lnTo>
                    <a:lnTo>
                      <a:pt x="203" y="212"/>
                    </a:lnTo>
                    <a:lnTo>
                      <a:pt x="205" y="210"/>
                    </a:lnTo>
                    <a:lnTo>
                      <a:pt x="205" y="209"/>
                    </a:lnTo>
                    <a:lnTo>
                      <a:pt x="207" y="209"/>
                    </a:lnTo>
                    <a:lnTo>
                      <a:pt x="209" y="209"/>
                    </a:lnTo>
                    <a:lnTo>
                      <a:pt x="209" y="207"/>
                    </a:lnTo>
                    <a:lnTo>
                      <a:pt x="209" y="206"/>
                    </a:lnTo>
                    <a:lnTo>
                      <a:pt x="210" y="206"/>
                    </a:lnTo>
                    <a:lnTo>
                      <a:pt x="212" y="203"/>
                    </a:lnTo>
                    <a:lnTo>
                      <a:pt x="217" y="199"/>
                    </a:lnTo>
                    <a:lnTo>
                      <a:pt x="225" y="190"/>
                    </a:lnTo>
                    <a:lnTo>
                      <a:pt x="236" y="169"/>
                    </a:lnTo>
                    <a:lnTo>
                      <a:pt x="243" y="147"/>
                    </a:lnTo>
                    <a:lnTo>
                      <a:pt x="243" y="140"/>
                    </a:lnTo>
                    <a:lnTo>
                      <a:pt x="243" y="136"/>
                    </a:lnTo>
                    <a:lnTo>
                      <a:pt x="244" y="134"/>
                    </a:lnTo>
                    <a:lnTo>
                      <a:pt x="245" y="123"/>
                    </a:lnTo>
                    <a:lnTo>
                      <a:pt x="243" y="97"/>
                    </a:lnTo>
                    <a:lnTo>
                      <a:pt x="236" y="75"/>
                    </a:lnTo>
                    <a:lnTo>
                      <a:pt x="225" y="54"/>
                    </a:lnTo>
                    <a:lnTo>
                      <a:pt x="209" y="36"/>
                    </a:lnTo>
                    <a:lnTo>
                      <a:pt x="199" y="26"/>
                    </a:lnTo>
                    <a:lnTo>
                      <a:pt x="190" y="20"/>
                    </a:lnTo>
                    <a:lnTo>
                      <a:pt x="169" y="8"/>
                    </a:lnTo>
                    <a:lnTo>
                      <a:pt x="146" y="2"/>
                    </a:lnTo>
                    <a:lnTo>
                      <a:pt x="123" y="0"/>
                    </a:lnTo>
                    <a:lnTo>
                      <a:pt x="98" y="2"/>
                    </a:lnTo>
                    <a:lnTo>
                      <a:pt x="76" y="8"/>
                    </a:lnTo>
                    <a:lnTo>
                      <a:pt x="55" y="20"/>
                    </a:lnTo>
                    <a:lnTo>
                      <a:pt x="36" y="36"/>
                    </a:lnTo>
                    <a:lnTo>
                      <a:pt x="20" y="54"/>
                    </a:lnTo>
                    <a:lnTo>
                      <a:pt x="9" y="75"/>
                    </a:lnTo>
                    <a:lnTo>
                      <a:pt x="2" y="97"/>
                    </a:lnTo>
                    <a:lnTo>
                      <a:pt x="0" y="123"/>
                    </a:lnTo>
                    <a:close/>
                    <a:moveTo>
                      <a:pt x="51" y="194"/>
                    </a:moveTo>
                    <a:lnTo>
                      <a:pt x="37" y="178"/>
                    </a:lnTo>
                    <a:lnTo>
                      <a:pt x="32" y="169"/>
                    </a:lnTo>
                    <a:lnTo>
                      <a:pt x="28" y="161"/>
                    </a:lnTo>
                    <a:lnTo>
                      <a:pt x="23" y="142"/>
                    </a:lnTo>
                    <a:lnTo>
                      <a:pt x="22" y="123"/>
                    </a:lnTo>
                    <a:lnTo>
                      <a:pt x="23" y="101"/>
                    </a:lnTo>
                    <a:lnTo>
                      <a:pt x="28" y="83"/>
                    </a:lnTo>
                    <a:lnTo>
                      <a:pt x="37" y="65"/>
                    </a:lnTo>
                    <a:lnTo>
                      <a:pt x="51" y="50"/>
                    </a:lnTo>
                    <a:lnTo>
                      <a:pt x="66" y="37"/>
                    </a:lnTo>
                    <a:lnTo>
                      <a:pt x="83" y="29"/>
                    </a:lnTo>
                    <a:lnTo>
                      <a:pt x="101" y="23"/>
                    </a:lnTo>
                    <a:lnTo>
                      <a:pt x="123" y="22"/>
                    </a:lnTo>
                    <a:lnTo>
                      <a:pt x="143" y="23"/>
                    </a:lnTo>
                    <a:lnTo>
                      <a:pt x="162" y="29"/>
                    </a:lnTo>
                    <a:lnTo>
                      <a:pt x="179" y="37"/>
                    </a:lnTo>
                    <a:lnTo>
                      <a:pt x="195" y="50"/>
                    </a:lnTo>
                    <a:lnTo>
                      <a:pt x="208" y="65"/>
                    </a:lnTo>
                    <a:lnTo>
                      <a:pt x="218" y="83"/>
                    </a:lnTo>
                    <a:lnTo>
                      <a:pt x="224" y="101"/>
                    </a:lnTo>
                    <a:lnTo>
                      <a:pt x="226" y="123"/>
                    </a:lnTo>
                    <a:lnTo>
                      <a:pt x="225" y="132"/>
                    </a:lnTo>
                    <a:lnTo>
                      <a:pt x="224" y="136"/>
                    </a:lnTo>
                    <a:lnTo>
                      <a:pt x="224" y="142"/>
                    </a:lnTo>
                    <a:lnTo>
                      <a:pt x="220" y="151"/>
                    </a:lnTo>
                    <a:lnTo>
                      <a:pt x="218" y="161"/>
                    </a:lnTo>
                    <a:lnTo>
                      <a:pt x="216" y="163"/>
                    </a:lnTo>
                    <a:lnTo>
                      <a:pt x="215" y="165"/>
                    </a:lnTo>
                    <a:lnTo>
                      <a:pt x="212" y="169"/>
                    </a:lnTo>
                    <a:lnTo>
                      <a:pt x="208" y="178"/>
                    </a:lnTo>
                    <a:lnTo>
                      <a:pt x="195" y="194"/>
                    </a:lnTo>
                    <a:lnTo>
                      <a:pt x="179" y="208"/>
                    </a:lnTo>
                    <a:lnTo>
                      <a:pt x="170" y="212"/>
                    </a:lnTo>
                    <a:lnTo>
                      <a:pt x="166" y="215"/>
                    </a:lnTo>
                    <a:lnTo>
                      <a:pt x="163" y="216"/>
                    </a:lnTo>
                    <a:lnTo>
                      <a:pt x="162" y="218"/>
                    </a:lnTo>
                    <a:lnTo>
                      <a:pt x="152" y="220"/>
                    </a:lnTo>
                    <a:lnTo>
                      <a:pt x="143" y="224"/>
                    </a:lnTo>
                    <a:lnTo>
                      <a:pt x="123" y="226"/>
                    </a:lnTo>
                    <a:lnTo>
                      <a:pt x="101" y="224"/>
                    </a:lnTo>
                    <a:lnTo>
                      <a:pt x="83" y="218"/>
                    </a:lnTo>
                    <a:lnTo>
                      <a:pt x="66" y="208"/>
                    </a:lnTo>
                    <a:lnTo>
                      <a:pt x="51" y="194"/>
                    </a:lnTo>
                    <a:close/>
                  </a:path>
                </a:pathLst>
              </a:custGeom>
              <a:solidFill>
                <a:srgbClr val="FF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2" name="Freeform 171"/>
              <p:cNvSpPr>
                <a:spLocks noEditPoints="1"/>
              </p:cNvSpPr>
              <p:nvPr/>
            </p:nvSpPr>
            <p:spPr bwMode="auto">
              <a:xfrm>
                <a:off x="4120" y="1279"/>
                <a:ext cx="41" cy="41"/>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w 204"/>
                  <a:gd name="T15" fmla="*/ 0 h 204"/>
                  <a:gd name="T16" fmla="*/ 0 w 204"/>
                  <a:gd name="T17" fmla="*/ 0 h 204"/>
                  <a:gd name="T18" fmla="*/ 0 w 204"/>
                  <a:gd name="T19" fmla="*/ 0 h 204"/>
                  <a:gd name="T20" fmla="*/ 0 w 204"/>
                  <a:gd name="T21" fmla="*/ 0 h 204"/>
                  <a:gd name="T22" fmla="*/ 0 w 204"/>
                  <a:gd name="T23" fmla="*/ 0 h 204"/>
                  <a:gd name="T24" fmla="*/ 0 w 204"/>
                  <a:gd name="T25" fmla="*/ 0 h 204"/>
                  <a:gd name="T26" fmla="*/ 0 w 204"/>
                  <a:gd name="T27" fmla="*/ 0 h 204"/>
                  <a:gd name="T28" fmla="*/ 0 w 204"/>
                  <a:gd name="T29" fmla="*/ 0 h 204"/>
                  <a:gd name="T30" fmla="*/ 0 w 204"/>
                  <a:gd name="T31" fmla="*/ 0 h 204"/>
                  <a:gd name="T32" fmla="*/ 0 w 204"/>
                  <a:gd name="T33" fmla="*/ 0 h 204"/>
                  <a:gd name="T34" fmla="*/ 0 w 204"/>
                  <a:gd name="T35" fmla="*/ 0 h 204"/>
                  <a:gd name="T36" fmla="*/ 0 w 204"/>
                  <a:gd name="T37" fmla="*/ 0 h 204"/>
                  <a:gd name="T38" fmla="*/ 0 w 204"/>
                  <a:gd name="T39" fmla="*/ 0 h 204"/>
                  <a:gd name="T40" fmla="*/ 0 w 204"/>
                  <a:gd name="T41" fmla="*/ 0 h 204"/>
                  <a:gd name="T42" fmla="*/ 0 w 204"/>
                  <a:gd name="T43" fmla="*/ 0 h 204"/>
                  <a:gd name="T44" fmla="*/ 0 w 204"/>
                  <a:gd name="T45" fmla="*/ 0 h 204"/>
                  <a:gd name="T46" fmla="*/ 0 w 204"/>
                  <a:gd name="T47" fmla="*/ 0 h 204"/>
                  <a:gd name="T48" fmla="*/ 0 w 204"/>
                  <a:gd name="T49" fmla="*/ 0 h 204"/>
                  <a:gd name="T50" fmla="*/ 0 w 204"/>
                  <a:gd name="T51" fmla="*/ 0 h 204"/>
                  <a:gd name="T52" fmla="*/ 0 w 204"/>
                  <a:gd name="T53" fmla="*/ 0 h 204"/>
                  <a:gd name="T54" fmla="*/ 0 w 204"/>
                  <a:gd name="T55" fmla="*/ 0 h 204"/>
                  <a:gd name="T56" fmla="*/ 0 w 204"/>
                  <a:gd name="T57" fmla="*/ 0 h 204"/>
                  <a:gd name="T58" fmla="*/ 0 w 204"/>
                  <a:gd name="T59" fmla="*/ 0 h 204"/>
                  <a:gd name="T60" fmla="*/ 0 w 204"/>
                  <a:gd name="T61" fmla="*/ 0 h 204"/>
                  <a:gd name="T62" fmla="*/ 0 w 204"/>
                  <a:gd name="T63" fmla="*/ 0 h 204"/>
                  <a:gd name="T64" fmla="*/ 0 w 204"/>
                  <a:gd name="T65" fmla="*/ 0 h 204"/>
                  <a:gd name="T66" fmla="*/ 0 w 204"/>
                  <a:gd name="T67" fmla="*/ 0 h 204"/>
                  <a:gd name="T68" fmla="*/ 0 w 204"/>
                  <a:gd name="T69" fmla="*/ 0 h 204"/>
                  <a:gd name="T70" fmla="*/ 0 w 204"/>
                  <a:gd name="T71" fmla="*/ 0 h 204"/>
                  <a:gd name="T72" fmla="*/ 0 w 204"/>
                  <a:gd name="T73" fmla="*/ 0 h 204"/>
                  <a:gd name="T74" fmla="*/ 0 w 204"/>
                  <a:gd name="T75" fmla="*/ 0 h 204"/>
                  <a:gd name="T76" fmla="*/ 0 w 204"/>
                  <a:gd name="T77" fmla="*/ 0 h 204"/>
                  <a:gd name="T78" fmla="*/ 0 w 204"/>
                  <a:gd name="T79" fmla="*/ 0 h 204"/>
                  <a:gd name="T80" fmla="*/ 0 w 204"/>
                  <a:gd name="T81" fmla="*/ 0 h 204"/>
                  <a:gd name="T82" fmla="*/ 0 w 204"/>
                  <a:gd name="T83" fmla="*/ 0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0" y="101"/>
                    </a:moveTo>
                    <a:lnTo>
                      <a:pt x="1" y="120"/>
                    </a:lnTo>
                    <a:lnTo>
                      <a:pt x="6" y="139"/>
                    </a:lnTo>
                    <a:lnTo>
                      <a:pt x="10" y="147"/>
                    </a:lnTo>
                    <a:lnTo>
                      <a:pt x="15" y="156"/>
                    </a:lnTo>
                    <a:lnTo>
                      <a:pt x="29" y="172"/>
                    </a:lnTo>
                    <a:lnTo>
                      <a:pt x="44" y="186"/>
                    </a:lnTo>
                    <a:lnTo>
                      <a:pt x="61" y="196"/>
                    </a:lnTo>
                    <a:lnTo>
                      <a:pt x="79" y="202"/>
                    </a:lnTo>
                    <a:lnTo>
                      <a:pt x="101" y="204"/>
                    </a:lnTo>
                    <a:lnTo>
                      <a:pt x="121" y="202"/>
                    </a:lnTo>
                    <a:lnTo>
                      <a:pt x="130" y="198"/>
                    </a:lnTo>
                    <a:lnTo>
                      <a:pt x="140" y="196"/>
                    </a:lnTo>
                    <a:lnTo>
                      <a:pt x="141" y="194"/>
                    </a:lnTo>
                    <a:lnTo>
                      <a:pt x="144" y="193"/>
                    </a:lnTo>
                    <a:lnTo>
                      <a:pt x="148" y="190"/>
                    </a:lnTo>
                    <a:lnTo>
                      <a:pt x="157" y="186"/>
                    </a:lnTo>
                    <a:lnTo>
                      <a:pt x="173" y="172"/>
                    </a:lnTo>
                    <a:lnTo>
                      <a:pt x="186" y="156"/>
                    </a:lnTo>
                    <a:lnTo>
                      <a:pt x="190" y="147"/>
                    </a:lnTo>
                    <a:lnTo>
                      <a:pt x="193" y="143"/>
                    </a:lnTo>
                    <a:lnTo>
                      <a:pt x="194" y="141"/>
                    </a:lnTo>
                    <a:lnTo>
                      <a:pt x="196" y="139"/>
                    </a:lnTo>
                    <a:lnTo>
                      <a:pt x="198" y="129"/>
                    </a:lnTo>
                    <a:lnTo>
                      <a:pt x="202" y="120"/>
                    </a:lnTo>
                    <a:lnTo>
                      <a:pt x="202" y="114"/>
                    </a:lnTo>
                    <a:lnTo>
                      <a:pt x="203" y="110"/>
                    </a:lnTo>
                    <a:lnTo>
                      <a:pt x="204" y="101"/>
                    </a:lnTo>
                    <a:lnTo>
                      <a:pt x="202" y="79"/>
                    </a:lnTo>
                    <a:lnTo>
                      <a:pt x="196" y="61"/>
                    </a:lnTo>
                    <a:lnTo>
                      <a:pt x="186" y="43"/>
                    </a:lnTo>
                    <a:lnTo>
                      <a:pt x="173" y="28"/>
                    </a:lnTo>
                    <a:lnTo>
                      <a:pt x="157" y="15"/>
                    </a:lnTo>
                    <a:lnTo>
                      <a:pt x="140" y="7"/>
                    </a:lnTo>
                    <a:lnTo>
                      <a:pt x="121" y="1"/>
                    </a:lnTo>
                    <a:lnTo>
                      <a:pt x="101" y="0"/>
                    </a:lnTo>
                    <a:lnTo>
                      <a:pt x="79" y="1"/>
                    </a:lnTo>
                    <a:lnTo>
                      <a:pt x="61" y="7"/>
                    </a:lnTo>
                    <a:lnTo>
                      <a:pt x="44" y="15"/>
                    </a:lnTo>
                    <a:lnTo>
                      <a:pt x="29" y="28"/>
                    </a:lnTo>
                    <a:lnTo>
                      <a:pt x="15" y="43"/>
                    </a:lnTo>
                    <a:lnTo>
                      <a:pt x="6" y="61"/>
                    </a:lnTo>
                    <a:lnTo>
                      <a:pt x="1" y="79"/>
                    </a:lnTo>
                    <a:lnTo>
                      <a:pt x="0" y="101"/>
                    </a:lnTo>
                    <a:close/>
                    <a:moveTo>
                      <a:pt x="101" y="19"/>
                    </a:moveTo>
                    <a:lnTo>
                      <a:pt x="116" y="20"/>
                    </a:lnTo>
                    <a:lnTo>
                      <a:pt x="123" y="22"/>
                    </a:lnTo>
                    <a:lnTo>
                      <a:pt x="131" y="25"/>
                    </a:lnTo>
                    <a:lnTo>
                      <a:pt x="145" y="32"/>
                    </a:lnTo>
                    <a:lnTo>
                      <a:pt x="158" y="43"/>
                    </a:lnTo>
                    <a:lnTo>
                      <a:pt x="168" y="54"/>
                    </a:lnTo>
                    <a:lnTo>
                      <a:pt x="176" y="69"/>
                    </a:lnTo>
                    <a:lnTo>
                      <a:pt x="180" y="84"/>
                    </a:lnTo>
                    <a:lnTo>
                      <a:pt x="182" y="101"/>
                    </a:lnTo>
                    <a:lnTo>
                      <a:pt x="181" y="108"/>
                    </a:lnTo>
                    <a:lnTo>
                      <a:pt x="180" y="108"/>
                    </a:lnTo>
                    <a:lnTo>
                      <a:pt x="180" y="109"/>
                    </a:lnTo>
                    <a:lnTo>
                      <a:pt x="180" y="111"/>
                    </a:lnTo>
                    <a:lnTo>
                      <a:pt x="180" y="116"/>
                    </a:lnTo>
                    <a:lnTo>
                      <a:pt x="178" y="122"/>
                    </a:lnTo>
                    <a:lnTo>
                      <a:pt x="176" y="130"/>
                    </a:lnTo>
                    <a:lnTo>
                      <a:pt x="168" y="144"/>
                    </a:lnTo>
                    <a:lnTo>
                      <a:pt x="158" y="158"/>
                    </a:lnTo>
                    <a:lnTo>
                      <a:pt x="145" y="168"/>
                    </a:lnTo>
                    <a:lnTo>
                      <a:pt x="131" y="176"/>
                    </a:lnTo>
                    <a:lnTo>
                      <a:pt x="123" y="178"/>
                    </a:lnTo>
                    <a:lnTo>
                      <a:pt x="116" y="180"/>
                    </a:lnTo>
                    <a:lnTo>
                      <a:pt x="101" y="182"/>
                    </a:lnTo>
                    <a:lnTo>
                      <a:pt x="84" y="180"/>
                    </a:lnTo>
                    <a:lnTo>
                      <a:pt x="69" y="176"/>
                    </a:lnTo>
                    <a:lnTo>
                      <a:pt x="55" y="168"/>
                    </a:lnTo>
                    <a:lnTo>
                      <a:pt x="43" y="158"/>
                    </a:lnTo>
                    <a:lnTo>
                      <a:pt x="31" y="144"/>
                    </a:lnTo>
                    <a:lnTo>
                      <a:pt x="25" y="130"/>
                    </a:lnTo>
                    <a:lnTo>
                      <a:pt x="21" y="122"/>
                    </a:lnTo>
                    <a:lnTo>
                      <a:pt x="20" y="116"/>
                    </a:lnTo>
                    <a:lnTo>
                      <a:pt x="19" y="101"/>
                    </a:lnTo>
                    <a:lnTo>
                      <a:pt x="20" y="84"/>
                    </a:lnTo>
                    <a:lnTo>
                      <a:pt x="25" y="69"/>
                    </a:lnTo>
                    <a:lnTo>
                      <a:pt x="31" y="54"/>
                    </a:lnTo>
                    <a:lnTo>
                      <a:pt x="43" y="43"/>
                    </a:lnTo>
                    <a:lnTo>
                      <a:pt x="55" y="32"/>
                    </a:lnTo>
                    <a:lnTo>
                      <a:pt x="69" y="25"/>
                    </a:lnTo>
                    <a:lnTo>
                      <a:pt x="84" y="20"/>
                    </a:lnTo>
                    <a:lnTo>
                      <a:pt x="101" y="19"/>
                    </a:lnTo>
                    <a:close/>
                  </a:path>
                </a:pathLst>
              </a:custGeom>
              <a:solidFill>
                <a:srgbClr val="F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3" name="Freeform 172"/>
              <p:cNvSpPr>
                <a:spLocks noEditPoints="1"/>
              </p:cNvSpPr>
              <p:nvPr/>
            </p:nvSpPr>
            <p:spPr bwMode="auto">
              <a:xfrm>
                <a:off x="4124" y="1283"/>
                <a:ext cx="32" cy="33"/>
              </a:xfrm>
              <a:custGeom>
                <a:avLst/>
                <a:gdLst>
                  <a:gd name="T0" fmla="*/ 0 w 163"/>
                  <a:gd name="T1" fmla="*/ 0 h 163"/>
                  <a:gd name="T2" fmla="*/ 0 w 163"/>
                  <a:gd name="T3" fmla="*/ 0 h 163"/>
                  <a:gd name="T4" fmla="*/ 0 w 163"/>
                  <a:gd name="T5" fmla="*/ 0 h 163"/>
                  <a:gd name="T6" fmla="*/ 0 w 163"/>
                  <a:gd name="T7" fmla="*/ 0 h 163"/>
                  <a:gd name="T8" fmla="*/ 0 w 163"/>
                  <a:gd name="T9" fmla="*/ 0 h 163"/>
                  <a:gd name="T10" fmla="*/ 0 w 163"/>
                  <a:gd name="T11" fmla="*/ 0 h 163"/>
                  <a:gd name="T12" fmla="*/ 0 w 163"/>
                  <a:gd name="T13" fmla="*/ 0 h 163"/>
                  <a:gd name="T14" fmla="*/ 0 w 163"/>
                  <a:gd name="T15" fmla="*/ 0 h 163"/>
                  <a:gd name="T16" fmla="*/ 0 w 163"/>
                  <a:gd name="T17" fmla="*/ 0 h 163"/>
                  <a:gd name="T18" fmla="*/ 0 w 163"/>
                  <a:gd name="T19" fmla="*/ 0 h 163"/>
                  <a:gd name="T20" fmla="*/ 0 w 163"/>
                  <a:gd name="T21" fmla="*/ 0 h 163"/>
                  <a:gd name="T22" fmla="*/ 0 w 163"/>
                  <a:gd name="T23" fmla="*/ 0 h 163"/>
                  <a:gd name="T24" fmla="*/ 0 w 163"/>
                  <a:gd name="T25" fmla="*/ 0 h 163"/>
                  <a:gd name="T26" fmla="*/ 0 w 163"/>
                  <a:gd name="T27" fmla="*/ 0 h 163"/>
                  <a:gd name="T28" fmla="*/ 0 w 163"/>
                  <a:gd name="T29" fmla="*/ 0 h 163"/>
                  <a:gd name="T30" fmla="*/ 0 w 163"/>
                  <a:gd name="T31" fmla="*/ 0 h 163"/>
                  <a:gd name="T32" fmla="*/ 0 w 163"/>
                  <a:gd name="T33" fmla="*/ 0 h 163"/>
                  <a:gd name="T34" fmla="*/ 0 w 163"/>
                  <a:gd name="T35" fmla="*/ 0 h 163"/>
                  <a:gd name="T36" fmla="*/ 0 w 163"/>
                  <a:gd name="T37" fmla="*/ 0 h 163"/>
                  <a:gd name="T38" fmla="*/ 0 w 163"/>
                  <a:gd name="T39" fmla="*/ 0 h 163"/>
                  <a:gd name="T40" fmla="*/ 0 w 163"/>
                  <a:gd name="T41" fmla="*/ 0 h 163"/>
                  <a:gd name="T42" fmla="*/ 0 w 163"/>
                  <a:gd name="T43" fmla="*/ 0 h 163"/>
                  <a:gd name="T44" fmla="*/ 0 w 163"/>
                  <a:gd name="T45" fmla="*/ 0 h 163"/>
                  <a:gd name="T46" fmla="*/ 0 w 163"/>
                  <a:gd name="T47" fmla="*/ 0 h 163"/>
                  <a:gd name="T48" fmla="*/ 0 w 163"/>
                  <a:gd name="T49" fmla="*/ 0 h 163"/>
                  <a:gd name="T50" fmla="*/ 0 w 163"/>
                  <a:gd name="T51" fmla="*/ 0 h 163"/>
                  <a:gd name="T52" fmla="*/ 0 w 163"/>
                  <a:gd name="T53" fmla="*/ 0 h 163"/>
                  <a:gd name="T54" fmla="*/ 0 w 163"/>
                  <a:gd name="T55" fmla="*/ 0 h 163"/>
                  <a:gd name="T56" fmla="*/ 0 w 163"/>
                  <a:gd name="T57" fmla="*/ 0 h 163"/>
                  <a:gd name="T58" fmla="*/ 0 w 163"/>
                  <a:gd name="T59" fmla="*/ 0 h 163"/>
                  <a:gd name="T60" fmla="*/ 0 w 163"/>
                  <a:gd name="T61" fmla="*/ 0 h 163"/>
                  <a:gd name="T62" fmla="*/ 0 w 163"/>
                  <a:gd name="T63" fmla="*/ 0 h 163"/>
                  <a:gd name="T64" fmla="*/ 0 w 163"/>
                  <a:gd name="T65" fmla="*/ 0 h 163"/>
                  <a:gd name="T66" fmla="*/ 0 w 163"/>
                  <a:gd name="T67" fmla="*/ 0 h 163"/>
                  <a:gd name="T68" fmla="*/ 0 w 163"/>
                  <a:gd name="T69" fmla="*/ 0 h 163"/>
                  <a:gd name="T70" fmla="*/ 0 w 163"/>
                  <a:gd name="T71" fmla="*/ 0 h 163"/>
                  <a:gd name="T72" fmla="*/ 0 w 163"/>
                  <a:gd name="T73" fmla="*/ 0 h 163"/>
                  <a:gd name="T74" fmla="*/ 0 w 163"/>
                  <a:gd name="T75" fmla="*/ 0 h 163"/>
                  <a:gd name="T76" fmla="*/ 0 w 163"/>
                  <a:gd name="T77" fmla="*/ 0 h 163"/>
                  <a:gd name="T78" fmla="*/ 0 w 163"/>
                  <a:gd name="T79" fmla="*/ 0 h 163"/>
                  <a:gd name="T80" fmla="*/ 0 w 163"/>
                  <a:gd name="T81" fmla="*/ 0 h 163"/>
                  <a:gd name="T82" fmla="*/ 0 w 163"/>
                  <a:gd name="T83" fmla="*/ 0 h 1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163"/>
                  <a:gd name="T128" fmla="*/ 163 w 163"/>
                  <a:gd name="T129" fmla="*/ 163 h 1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163">
                    <a:moveTo>
                      <a:pt x="139" y="24"/>
                    </a:moveTo>
                    <a:lnTo>
                      <a:pt x="126" y="13"/>
                    </a:lnTo>
                    <a:lnTo>
                      <a:pt x="112" y="6"/>
                    </a:lnTo>
                    <a:lnTo>
                      <a:pt x="104" y="3"/>
                    </a:lnTo>
                    <a:lnTo>
                      <a:pt x="97" y="1"/>
                    </a:lnTo>
                    <a:lnTo>
                      <a:pt x="82" y="0"/>
                    </a:lnTo>
                    <a:lnTo>
                      <a:pt x="65" y="1"/>
                    </a:lnTo>
                    <a:lnTo>
                      <a:pt x="50" y="6"/>
                    </a:lnTo>
                    <a:lnTo>
                      <a:pt x="36" y="13"/>
                    </a:lnTo>
                    <a:lnTo>
                      <a:pt x="24" y="24"/>
                    </a:lnTo>
                    <a:lnTo>
                      <a:pt x="12" y="35"/>
                    </a:lnTo>
                    <a:lnTo>
                      <a:pt x="6" y="50"/>
                    </a:lnTo>
                    <a:lnTo>
                      <a:pt x="1" y="65"/>
                    </a:lnTo>
                    <a:lnTo>
                      <a:pt x="0" y="82"/>
                    </a:lnTo>
                    <a:lnTo>
                      <a:pt x="1" y="97"/>
                    </a:lnTo>
                    <a:lnTo>
                      <a:pt x="2" y="103"/>
                    </a:lnTo>
                    <a:lnTo>
                      <a:pt x="6" y="111"/>
                    </a:lnTo>
                    <a:lnTo>
                      <a:pt x="12" y="125"/>
                    </a:lnTo>
                    <a:lnTo>
                      <a:pt x="24" y="139"/>
                    </a:lnTo>
                    <a:lnTo>
                      <a:pt x="36" y="149"/>
                    </a:lnTo>
                    <a:lnTo>
                      <a:pt x="50" y="157"/>
                    </a:lnTo>
                    <a:lnTo>
                      <a:pt x="65" y="161"/>
                    </a:lnTo>
                    <a:lnTo>
                      <a:pt x="82" y="163"/>
                    </a:lnTo>
                    <a:lnTo>
                      <a:pt x="97" y="161"/>
                    </a:lnTo>
                    <a:lnTo>
                      <a:pt x="104" y="159"/>
                    </a:lnTo>
                    <a:lnTo>
                      <a:pt x="112" y="157"/>
                    </a:lnTo>
                    <a:lnTo>
                      <a:pt x="126" y="149"/>
                    </a:lnTo>
                    <a:lnTo>
                      <a:pt x="139" y="139"/>
                    </a:lnTo>
                    <a:lnTo>
                      <a:pt x="149" y="125"/>
                    </a:lnTo>
                    <a:lnTo>
                      <a:pt x="157" y="111"/>
                    </a:lnTo>
                    <a:lnTo>
                      <a:pt x="159" y="103"/>
                    </a:lnTo>
                    <a:lnTo>
                      <a:pt x="161" y="97"/>
                    </a:lnTo>
                    <a:lnTo>
                      <a:pt x="161" y="92"/>
                    </a:lnTo>
                    <a:lnTo>
                      <a:pt x="161" y="90"/>
                    </a:lnTo>
                    <a:lnTo>
                      <a:pt x="161" y="89"/>
                    </a:lnTo>
                    <a:lnTo>
                      <a:pt x="162" y="89"/>
                    </a:lnTo>
                    <a:lnTo>
                      <a:pt x="163" y="82"/>
                    </a:lnTo>
                    <a:lnTo>
                      <a:pt x="161" y="65"/>
                    </a:lnTo>
                    <a:lnTo>
                      <a:pt x="157" y="50"/>
                    </a:lnTo>
                    <a:lnTo>
                      <a:pt x="149" y="35"/>
                    </a:lnTo>
                    <a:lnTo>
                      <a:pt x="139" y="24"/>
                    </a:lnTo>
                    <a:close/>
                    <a:moveTo>
                      <a:pt x="82" y="22"/>
                    </a:moveTo>
                    <a:lnTo>
                      <a:pt x="93" y="22"/>
                    </a:lnTo>
                    <a:lnTo>
                      <a:pt x="104" y="25"/>
                    </a:lnTo>
                    <a:lnTo>
                      <a:pt x="115" y="31"/>
                    </a:lnTo>
                    <a:lnTo>
                      <a:pt x="125" y="39"/>
                    </a:lnTo>
                    <a:lnTo>
                      <a:pt x="133" y="47"/>
                    </a:lnTo>
                    <a:lnTo>
                      <a:pt x="138" y="57"/>
                    </a:lnTo>
                    <a:lnTo>
                      <a:pt x="142" y="68"/>
                    </a:lnTo>
                    <a:lnTo>
                      <a:pt x="144" y="82"/>
                    </a:lnTo>
                    <a:lnTo>
                      <a:pt x="142" y="93"/>
                    </a:lnTo>
                    <a:lnTo>
                      <a:pt x="138" y="105"/>
                    </a:lnTo>
                    <a:lnTo>
                      <a:pt x="135" y="109"/>
                    </a:lnTo>
                    <a:lnTo>
                      <a:pt x="133" y="115"/>
                    </a:lnTo>
                    <a:lnTo>
                      <a:pt x="128" y="119"/>
                    </a:lnTo>
                    <a:lnTo>
                      <a:pt x="126" y="122"/>
                    </a:lnTo>
                    <a:lnTo>
                      <a:pt x="125" y="122"/>
                    </a:lnTo>
                    <a:lnTo>
                      <a:pt x="125" y="123"/>
                    </a:lnTo>
                    <a:lnTo>
                      <a:pt x="125" y="125"/>
                    </a:lnTo>
                    <a:lnTo>
                      <a:pt x="122" y="125"/>
                    </a:lnTo>
                    <a:lnTo>
                      <a:pt x="121" y="125"/>
                    </a:lnTo>
                    <a:lnTo>
                      <a:pt x="121" y="126"/>
                    </a:lnTo>
                    <a:lnTo>
                      <a:pt x="119" y="128"/>
                    </a:lnTo>
                    <a:lnTo>
                      <a:pt x="115" y="133"/>
                    </a:lnTo>
                    <a:lnTo>
                      <a:pt x="109" y="135"/>
                    </a:lnTo>
                    <a:lnTo>
                      <a:pt x="104" y="139"/>
                    </a:lnTo>
                    <a:lnTo>
                      <a:pt x="93" y="142"/>
                    </a:lnTo>
                    <a:lnTo>
                      <a:pt x="82" y="144"/>
                    </a:lnTo>
                    <a:lnTo>
                      <a:pt x="68" y="142"/>
                    </a:lnTo>
                    <a:lnTo>
                      <a:pt x="57" y="139"/>
                    </a:lnTo>
                    <a:lnTo>
                      <a:pt x="46" y="133"/>
                    </a:lnTo>
                    <a:lnTo>
                      <a:pt x="38" y="125"/>
                    </a:lnTo>
                    <a:lnTo>
                      <a:pt x="31" y="115"/>
                    </a:lnTo>
                    <a:lnTo>
                      <a:pt x="25" y="105"/>
                    </a:lnTo>
                    <a:lnTo>
                      <a:pt x="21" y="93"/>
                    </a:lnTo>
                    <a:lnTo>
                      <a:pt x="21" y="82"/>
                    </a:lnTo>
                    <a:lnTo>
                      <a:pt x="21" y="68"/>
                    </a:lnTo>
                    <a:lnTo>
                      <a:pt x="25" y="57"/>
                    </a:lnTo>
                    <a:lnTo>
                      <a:pt x="31" y="47"/>
                    </a:lnTo>
                    <a:lnTo>
                      <a:pt x="38" y="39"/>
                    </a:lnTo>
                    <a:lnTo>
                      <a:pt x="46" y="31"/>
                    </a:lnTo>
                    <a:lnTo>
                      <a:pt x="57" y="25"/>
                    </a:lnTo>
                    <a:lnTo>
                      <a:pt x="68" y="22"/>
                    </a:lnTo>
                    <a:lnTo>
                      <a:pt x="82" y="22"/>
                    </a:lnTo>
                    <a:close/>
                  </a:path>
                </a:pathLst>
              </a:custGeom>
              <a:solidFill>
                <a:srgbClr val="FFE7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4" name="Freeform 173"/>
              <p:cNvSpPr>
                <a:spLocks noEditPoints="1"/>
              </p:cNvSpPr>
              <p:nvPr/>
            </p:nvSpPr>
            <p:spPr bwMode="auto">
              <a:xfrm>
                <a:off x="4128" y="1288"/>
                <a:ext cx="25" cy="24"/>
              </a:xfrm>
              <a:custGeom>
                <a:avLst/>
                <a:gdLst>
                  <a:gd name="T0" fmla="*/ 0 w 123"/>
                  <a:gd name="T1" fmla="*/ 0 h 122"/>
                  <a:gd name="T2" fmla="*/ 0 w 123"/>
                  <a:gd name="T3" fmla="*/ 0 h 122"/>
                  <a:gd name="T4" fmla="*/ 0 w 123"/>
                  <a:gd name="T5" fmla="*/ 0 h 122"/>
                  <a:gd name="T6" fmla="*/ 0 w 123"/>
                  <a:gd name="T7" fmla="*/ 0 h 122"/>
                  <a:gd name="T8" fmla="*/ 0 w 123"/>
                  <a:gd name="T9" fmla="*/ 0 h 122"/>
                  <a:gd name="T10" fmla="*/ 0 w 123"/>
                  <a:gd name="T11" fmla="*/ 0 h 122"/>
                  <a:gd name="T12" fmla="*/ 0 w 123"/>
                  <a:gd name="T13" fmla="*/ 0 h 122"/>
                  <a:gd name="T14" fmla="*/ 0 w 123"/>
                  <a:gd name="T15" fmla="*/ 0 h 122"/>
                  <a:gd name="T16" fmla="*/ 0 w 123"/>
                  <a:gd name="T17" fmla="*/ 0 h 122"/>
                  <a:gd name="T18" fmla="*/ 0 w 123"/>
                  <a:gd name="T19" fmla="*/ 0 h 122"/>
                  <a:gd name="T20" fmla="*/ 0 w 123"/>
                  <a:gd name="T21" fmla="*/ 0 h 122"/>
                  <a:gd name="T22" fmla="*/ 0 w 123"/>
                  <a:gd name="T23" fmla="*/ 0 h 122"/>
                  <a:gd name="T24" fmla="*/ 0 w 123"/>
                  <a:gd name="T25" fmla="*/ 0 h 122"/>
                  <a:gd name="T26" fmla="*/ 0 w 123"/>
                  <a:gd name="T27" fmla="*/ 0 h 122"/>
                  <a:gd name="T28" fmla="*/ 0 w 123"/>
                  <a:gd name="T29" fmla="*/ 0 h 122"/>
                  <a:gd name="T30" fmla="*/ 0 w 123"/>
                  <a:gd name="T31" fmla="*/ 0 h 122"/>
                  <a:gd name="T32" fmla="*/ 0 w 123"/>
                  <a:gd name="T33" fmla="*/ 0 h 122"/>
                  <a:gd name="T34" fmla="*/ 0 w 123"/>
                  <a:gd name="T35" fmla="*/ 0 h 122"/>
                  <a:gd name="T36" fmla="*/ 0 w 123"/>
                  <a:gd name="T37" fmla="*/ 0 h 122"/>
                  <a:gd name="T38" fmla="*/ 0 w 123"/>
                  <a:gd name="T39" fmla="*/ 0 h 122"/>
                  <a:gd name="T40" fmla="*/ 0 w 123"/>
                  <a:gd name="T41" fmla="*/ 0 h 122"/>
                  <a:gd name="T42" fmla="*/ 0 w 123"/>
                  <a:gd name="T43" fmla="*/ 0 h 122"/>
                  <a:gd name="T44" fmla="*/ 0 w 123"/>
                  <a:gd name="T45" fmla="*/ 0 h 122"/>
                  <a:gd name="T46" fmla="*/ 0 w 123"/>
                  <a:gd name="T47" fmla="*/ 0 h 122"/>
                  <a:gd name="T48" fmla="*/ 0 w 123"/>
                  <a:gd name="T49" fmla="*/ 0 h 122"/>
                  <a:gd name="T50" fmla="*/ 0 w 123"/>
                  <a:gd name="T51" fmla="*/ 0 h 122"/>
                  <a:gd name="T52" fmla="*/ 0 w 123"/>
                  <a:gd name="T53" fmla="*/ 0 h 122"/>
                  <a:gd name="T54" fmla="*/ 0 w 123"/>
                  <a:gd name="T55" fmla="*/ 0 h 122"/>
                  <a:gd name="T56" fmla="*/ 0 w 123"/>
                  <a:gd name="T57" fmla="*/ 0 h 122"/>
                  <a:gd name="T58" fmla="*/ 0 w 123"/>
                  <a:gd name="T59" fmla="*/ 0 h 122"/>
                  <a:gd name="T60" fmla="*/ 0 w 123"/>
                  <a:gd name="T61" fmla="*/ 0 h 122"/>
                  <a:gd name="T62" fmla="*/ 0 w 123"/>
                  <a:gd name="T63" fmla="*/ 0 h 122"/>
                  <a:gd name="T64" fmla="*/ 0 w 123"/>
                  <a:gd name="T65" fmla="*/ 0 h 122"/>
                  <a:gd name="T66" fmla="*/ 0 w 123"/>
                  <a:gd name="T67" fmla="*/ 0 h 122"/>
                  <a:gd name="T68" fmla="*/ 0 w 123"/>
                  <a:gd name="T69" fmla="*/ 0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3"/>
                  <a:gd name="T106" fmla="*/ 0 h 122"/>
                  <a:gd name="T107" fmla="*/ 123 w 123"/>
                  <a:gd name="T108" fmla="*/ 122 h 1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3" h="122">
                    <a:moveTo>
                      <a:pt x="104" y="17"/>
                    </a:moveTo>
                    <a:lnTo>
                      <a:pt x="94" y="9"/>
                    </a:lnTo>
                    <a:lnTo>
                      <a:pt x="83" y="3"/>
                    </a:lnTo>
                    <a:lnTo>
                      <a:pt x="72" y="0"/>
                    </a:lnTo>
                    <a:lnTo>
                      <a:pt x="61" y="0"/>
                    </a:lnTo>
                    <a:lnTo>
                      <a:pt x="47" y="0"/>
                    </a:lnTo>
                    <a:lnTo>
                      <a:pt x="36" y="3"/>
                    </a:lnTo>
                    <a:lnTo>
                      <a:pt x="25" y="9"/>
                    </a:lnTo>
                    <a:lnTo>
                      <a:pt x="17" y="17"/>
                    </a:lnTo>
                    <a:lnTo>
                      <a:pt x="10" y="25"/>
                    </a:lnTo>
                    <a:lnTo>
                      <a:pt x="4" y="35"/>
                    </a:lnTo>
                    <a:lnTo>
                      <a:pt x="0" y="46"/>
                    </a:lnTo>
                    <a:lnTo>
                      <a:pt x="0" y="60"/>
                    </a:lnTo>
                    <a:lnTo>
                      <a:pt x="0" y="71"/>
                    </a:lnTo>
                    <a:lnTo>
                      <a:pt x="4" y="83"/>
                    </a:lnTo>
                    <a:lnTo>
                      <a:pt x="10" y="93"/>
                    </a:lnTo>
                    <a:lnTo>
                      <a:pt x="17" y="103"/>
                    </a:lnTo>
                    <a:lnTo>
                      <a:pt x="25" y="111"/>
                    </a:lnTo>
                    <a:lnTo>
                      <a:pt x="36" y="117"/>
                    </a:lnTo>
                    <a:lnTo>
                      <a:pt x="47" y="120"/>
                    </a:lnTo>
                    <a:lnTo>
                      <a:pt x="61" y="122"/>
                    </a:lnTo>
                    <a:lnTo>
                      <a:pt x="72" y="120"/>
                    </a:lnTo>
                    <a:lnTo>
                      <a:pt x="83" y="117"/>
                    </a:lnTo>
                    <a:lnTo>
                      <a:pt x="88" y="113"/>
                    </a:lnTo>
                    <a:lnTo>
                      <a:pt x="94" y="111"/>
                    </a:lnTo>
                    <a:lnTo>
                      <a:pt x="98" y="106"/>
                    </a:lnTo>
                    <a:lnTo>
                      <a:pt x="100" y="104"/>
                    </a:lnTo>
                    <a:lnTo>
                      <a:pt x="100" y="103"/>
                    </a:lnTo>
                    <a:lnTo>
                      <a:pt x="101" y="103"/>
                    </a:lnTo>
                    <a:lnTo>
                      <a:pt x="104" y="103"/>
                    </a:lnTo>
                    <a:lnTo>
                      <a:pt x="104" y="101"/>
                    </a:lnTo>
                    <a:lnTo>
                      <a:pt x="104" y="100"/>
                    </a:lnTo>
                    <a:lnTo>
                      <a:pt x="105" y="100"/>
                    </a:lnTo>
                    <a:lnTo>
                      <a:pt x="107" y="97"/>
                    </a:lnTo>
                    <a:lnTo>
                      <a:pt x="112" y="93"/>
                    </a:lnTo>
                    <a:lnTo>
                      <a:pt x="114" y="87"/>
                    </a:lnTo>
                    <a:lnTo>
                      <a:pt x="117" y="83"/>
                    </a:lnTo>
                    <a:lnTo>
                      <a:pt x="121" y="71"/>
                    </a:lnTo>
                    <a:lnTo>
                      <a:pt x="123" y="60"/>
                    </a:lnTo>
                    <a:lnTo>
                      <a:pt x="121" y="46"/>
                    </a:lnTo>
                    <a:lnTo>
                      <a:pt x="117" y="35"/>
                    </a:lnTo>
                    <a:lnTo>
                      <a:pt x="112" y="25"/>
                    </a:lnTo>
                    <a:lnTo>
                      <a:pt x="104" y="17"/>
                    </a:lnTo>
                    <a:close/>
                    <a:moveTo>
                      <a:pt x="90" y="30"/>
                    </a:moveTo>
                    <a:lnTo>
                      <a:pt x="95" y="36"/>
                    </a:lnTo>
                    <a:lnTo>
                      <a:pt x="98" y="43"/>
                    </a:lnTo>
                    <a:lnTo>
                      <a:pt x="100" y="51"/>
                    </a:lnTo>
                    <a:lnTo>
                      <a:pt x="101" y="60"/>
                    </a:lnTo>
                    <a:lnTo>
                      <a:pt x="100" y="67"/>
                    </a:lnTo>
                    <a:lnTo>
                      <a:pt x="98" y="75"/>
                    </a:lnTo>
                    <a:lnTo>
                      <a:pt x="95" y="81"/>
                    </a:lnTo>
                    <a:lnTo>
                      <a:pt x="90" y="88"/>
                    </a:lnTo>
                    <a:lnTo>
                      <a:pt x="82" y="93"/>
                    </a:lnTo>
                    <a:lnTo>
                      <a:pt x="75" y="97"/>
                    </a:lnTo>
                    <a:lnTo>
                      <a:pt x="67" y="100"/>
                    </a:lnTo>
                    <a:lnTo>
                      <a:pt x="61" y="101"/>
                    </a:lnTo>
                    <a:lnTo>
                      <a:pt x="52" y="100"/>
                    </a:lnTo>
                    <a:lnTo>
                      <a:pt x="45" y="97"/>
                    </a:lnTo>
                    <a:lnTo>
                      <a:pt x="32" y="88"/>
                    </a:lnTo>
                    <a:lnTo>
                      <a:pt x="22" y="75"/>
                    </a:lnTo>
                    <a:lnTo>
                      <a:pt x="20" y="67"/>
                    </a:lnTo>
                    <a:lnTo>
                      <a:pt x="20" y="60"/>
                    </a:lnTo>
                    <a:lnTo>
                      <a:pt x="22" y="43"/>
                    </a:lnTo>
                    <a:lnTo>
                      <a:pt x="32" y="30"/>
                    </a:lnTo>
                    <a:lnTo>
                      <a:pt x="45" y="21"/>
                    </a:lnTo>
                    <a:lnTo>
                      <a:pt x="52" y="19"/>
                    </a:lnTo>
                    <a:lnTo>
                      <a:pt x="61" y="19"/>
                    </a:lnTo>
                    <a:lnTo>
                      <a:pt x="67" y="19"/>
                    </a:lnTo>
                    <a:lnTo>
                      <a:pt x="75" y="21"/>
                    </a:lnTo>
                    <a:lnTo>
                      <a:pt x="82" y="25"/>
                    </a:lnTo>
                    <a:lnTo>
                      <a:pt x="90" y="30"/>
                    </a:lnTo>
                    <a:close/>
                  </a:path>
                </a:pathLst>
              </a:custGeom>
              <a:solidFill>
                <a:srgbClr val="F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5" name="Freeform 174"/>
              <p:cNvSpPr>
                <a:spLocks noEditPoints="1"/>
              </p:cNvSpPr>
              <p:nvPr/>
            </p:nvSpPr>
            <p:spPr bwMode="auto">
              <a:xfrm>
                <a:off x="4132" y="1291"/>
                <a:ext cx="16" cy="17"/>
              </a:xfrm>
              <a:custGeom>
                <a:avLst/>
                <a:gdLst>
                  <a:gd name="T0" fmla="*/ 0 w 81"/>
                  <a:gd name="T1" fmla="*/ 0 h 82"/>
                  <a:gd name="T2" fmla="*/ 0 w 81"/>
                  <a:gd name="T3" fmla="*/ 0 h 82"/>
                  <a:gd name="T4" fmla="*/ 0 w 81"/>
                  <a:gd name="T5" fmla="*/ 0 h 82"/>
                  <a:gd name="T6" fmla="*/ 0 w 81"/>
                  <a:gd name="T7" fmla="*/ 0 h 82"/>
                  <a:gd name="T8" fmla="*/ 0 w 81"/>
                  <a:gd name="T9" fmla="*/ 0 h 82"/>
                  <a:gd name="T10" fmla="*/ 0 w 81"/>
                  <a:gd name="T11" fmla="*/ 0 h 82"/>
                  <a:gd name="T12" fmla="*/ 0 w 81"/>
                  <a:gd name="T13" fmla="*/ 0 h 82"/>
                  <a:gd name="T14" fmla="*/ 0 w 81"/>
                  <a:gd name="T15" fmla="*/ 0 h 82"/>
                  <a:gd name="T16" fmla="*/ 0 w 81"/>
                  <a:gd name="T17" fmla="*/ 0 h 82"/>
                  <a:gd name="T18" fmla="*/ 0 w 81"/>
                  <a:gd name="T19" fmla="*/ 0 h 82"/>
                  <a:gd name="T20" fmla="*/ 0 w 81"/>
                  <a:gd name="T21" fmla="*/ 0 h 82"/>
                  <a:gd name="T22" fmla="*/ 0 w 81"/>
                  <a:gd name="T23" fmla="*/ 0 h 82"/>
                  <a:gd name="T24" fmla="*/ 0 w 81"/>
                  <a:gd name="T25" fmla="*/ 0 h 82"/>
                  <a:gd name="T26" fmla="*/ 0 w 81"/>
                  <a:gd name="T27" fmla="*/ 0 h 82"/>
                  <a:gd name="T28" fmla="*/ 0 w 81"/>
                  <a:gd name="T29" fmla="*/ 0 h 82"/>
                  <a:gd name="T30" fmla="*/ 0 w 81"/>
                  <a:gd name="T31" fmla="*/ 0 h 82"/>
                  <a:gd name="T32" fmla="*/ 0 w 81"/>
                  <a:gd name="T33" fmla="*/ 0 h 82"/>
                  <a:gd name="T34" fmla="*/ 0 w 81"/>
                  <a:gd name="T35" fmla="*/ 0 h 82"/>
                  <a:gd name="T36" fmla="*/ 0 w 81"/>
                  <a:gd name="T37" fmla="*/ 0 h 82"/>
                  <a:gd name="T38" fmla="*/ 0 w 81"/>
                  <a:gd name="T39" fmla="*/ 0 h 82"/>
                  <a:gd name="T40" fmla="*/ 0 w 81"/>
                  <a:gd name="T41" fmla="*/ 0 h 82"/>
                  <a:gd name="T42" fmla="*/ 0 w 81"/>
                  <a:gd name="T43" fmla="*/ 0 h 82"/>
                  <a:gd name="T44" fmla="*/ 0 w 81"/>
                  <a:gd name="T45" fmla="*/ 0 h 82"/>
                  <a:gd name="T46" fmla="*/ 0 w 81"/>
                  <a:gd name="T47" fmla="*/ 0 h 82"/>
                  <a:gd name="T48" fmla="*/ 0 w 81"/>
                  <a:gd name="T49" fmla="*/ 0 h 82"/>
                  <a:gd name="T50" fmla="*/ 0 w 81"/>
                  <a:gd name="T51" fmla="*/ 0 h 82"/>
                  <a:gd name="T52" fmla="*/ 0 w 81"/>
                  <a:gd name="T53" fmla="*/ 0 h 82"/>
                  <a:gd name="T54" fmla="*/ 0 w 81"/>
                  <a:gd name="T55" fmla="*/ 0 h 82"/>
                  <a:gd name="T56" fmla="*/ 0 w 81"/>
                  <a:gd name="T57" fmla="*/ 0 h 82"/>
                  <a:gd name="T58" fmla="*/ 0 w 81"/>
                  <a:gd name="T59" fmla="*/ 0 h 82"/>
                  <a:gd name="T60" fmla="*/ 0 w 81"/>
                  <a:gd name="T61" fmla="*/ 0 h 82"/>
                  <a:gd name="T62" fmla="*/ 0 w 81"/>
                  <a:gd name="T63" fmla="*/ 0 h 82"/>
                  <a:gd name="T64" fmla="*/ 0 w 81"/>
                  <a:gd name="T65" fmla="*/ 0 h 82"/>
                  <a:gd name="T66" fmla="*/ 0 w 81"/>
                  <a:gd name="T67" fmla="*/ 0 h 82"/>
                  <a:gd name="T68" fmla="*/ 0 w 81"/>
                  <a:gd name="T69" fmla="*/ 0 h 82"/>
                  <a:gd name="T70" fmla="*/ 0 w 81"/>
                  <a:gd name="T71" fmla="*/ 0 h 82"/>
                  <a:gd name="T72" fmla="*/ 0 w 81"/>
                  <a:gd name="T73" fmla="*/ 0 h 82"/>
                  <a:gd name="T74" fmla="*/ 0 w 81"/>
                  <a:gd name="T75" fmla="*/ 0 h 82"/>
                  <a:gd name="T76" fmla="*/ 0 w 81"/>
                  <a:gd name="T77" fmla="*/ 0 h 82"/>
                  <a:gd name="T78" fmla="*/ 0 w 81"/>
                  <a:gd name="T79" fmla="*/ 0 h 82"/>
                  <a:gd name="T80" fmla="*/ 0 w 81"/>
                  <a:gd name="T81" fmla="*/ 0 h 82"/>
                  <a:gd name="T82" fmla="*/ 0 w 81"/>
                  <a:gd name="T83" fmla="*/ 0 h 82"/>
                  <a:gd name="T84" fmla="*/ 0 w 81"/>
                  <a:gd name="T85" fmla="*/ 0 h 82"/>
                  <a:gd name="T86" fmla="*/ 0 w 81"/>
                  <a:gd name="T87" fmla="*/ 0 h 82"/>
                  <a:gd name="T88" fmla="*/ 0 w 81"/>
                  <a:gd name="T89" fmla="*/ 0 h 82"/>
                  <a:gd name="T90" fmla="*/ 0 w 81"/>
                  <a:gd name="T91" fmla="*/ 0 h 82"/>
                  <a:gd name="T92" fmla="*/ 0 w 81"/>
                  <a:gd name="T93" fmla="*/ 0 h 82"/>
                  <a:gd name="T94" fmla="*/ 0 w 81"/>
                  <a:gd name="T95" fmla="*/ 0 h 82"/>
                  <a:gd name="T96" fmla="*/ 0 w 81"/>
                  <a:gd name="T97" fmla="*/ 0 h 82"/>
                  <a:gd name="T98" fmla="*/ 0 w 81"/>
                  <a:gd name="T99" fmla="*/ 0 h 82"/>
                  <a:gd name="T100" fmla="*/ 0 w 81"/>
                  <a:gd name="T101" fmla="*/ 0 h 82"/>
                  <a:gd name="T102" fmla="*/ 0 w 81"/>
                  <a:gd name="T103" fmla="*/ 0 h 82"/>
                  <a:gd name="T104" fmla="*/ 0 w 81"/>
                  <a:gd name="T105" fmla="*/ 0 h 82"/>
                  <a:gd name="T106" fmla="*/ 0 w 81"/>
                  <a:gd name="T107" fmla="*/ 0 h 82"/>
                  <a:gd name="T108" fmla="*/ 0 w 81"/>
                  <a:gd name="T109" fmla="*/ 0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82"/>
                  <a:gd name="T167" fmla="*/ 81 w 81"/>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82">
                    <a:moveTo>
                      <a:pt x="81" y="41"/>
                    </a:moveTo>
                    <a:lnTo>
                      <a:pt x="80" y="32"/>
                    </a:lnTo>
                    <a:lnTo>
                      <a:pt x="78" y="24"/>
                    </a:lnTo>
                    <a:lnTo>
                      <a:pt x="75" y="17"/>
                    </a:lnTo>
                    <a:lnTo>
                      <a:pt x="70" y="11"/>
                    </a:lnTo>
                    <a:lnTo>
                      <a:pt x="62" y="6"/>
                    </a:lnTo>
                    <a:lnTo>
                      <a:pt x="55" y="2"/>
                    </a:lnTo>
                    <a:lnTo>
                      <a:pt x="47" y="0"/>
                    </a:lnTo>
                    <a:lnTo>
                      <a:pt x="41" y="0"/>
                    </a:lnTo>
                    <a:lnTo>
                      <a:pt x="32" y="0"/>
                    </a:lnTo>
                    <a:lnTo>
                      <a:pt x="25" y="2"/>
                    </a:lnTo>
                    <a:lnTo>
                      <a:pt x="12" y="11"/>
                    </a:lnTo>
                    <a:lnTo>
                      <a:pt x="2" y="24"/>
                    </a:lnTo>
                    <a:lnTo>
                      <a:pt x="0" y="41"/>
                    </a:lnTo>
                    <a:lnTo>
                      <a:pt x="0" y="48"/>
                    </a:lnTo>
                    <a:lnTo>
                      <a:pt x="2" y="56"/>
                    </a:lnTo>
                    <a:lnTo>
                      <a:pt x="12" y="69"/>
                    </a:lnTo>
                    <a:lnTo>
                      <a:pt x="25" y="78"/>
                    </a:lnTo>
                    <a:lnTo>
                      <a:pt x="32" y="81"/>
                    </a:lnTo>
                    <a:lnTo>
                      <a:pt x="41" y="82"/>
                    </a:lnTo>
                    <a:lnTo>
                      <a:pt x="47" y="81"/>
                    </a:lnTo>
                    <a:lnTo>
                      <a:pt x="55" y="78"/>
                    </a:lnTo>
                    <a:lnTo>
                      <a:pt x="62" y="74"/>
                    </a:lnTo>
                    <a:lnTo>
                      <a:pt x="70" y="69"/>
                    </a:lnTo>
                    <a:lnTo>
                      <a:pt x="75" y="62"/>
                    </a:lnTo>
                    <a:lnTo>
                      <a:pt x="78" y="56"/>
                    </a:lnTo>
                    <a:lnTo>
                      <a:pt x="80" y="48"/>
                    </a:lnTo>
                    <a:lnTo>
                      <a:pt x="81" y="41"/>
                    </a:lnTo>
                    <a:close/>
                    <a:moveTo>
                      <a:pt x="62" y="41"/>
                    </a:moveTo>
                    <a:lnTo>
                      <a:pt x="61" y="41"/>
                    </a:lnTo>
                    <a:lnTo>
                      <a:pt x="61" y="42"/>
                    </a:lnTo>
                    <a:lnTo>
                      <a:pt x="61" y="44"/>
                    </a:lnTo>
                    <a:lnTo>
                      <a:pt x="60" y="49"/>
                    </a:lnTo>
                    <a:lnTo>
                      <a:pt x="58" y="51"/>
                    </a:lnTo>
                    <a:lnTo>
                      <a:pt x="55" y="54"/>
                    </a:lnTo>
                    <a:lnTo>
                      <a:pt x="52" y="57"/>
                    </a:lnTo>
                    <a:lnTo>
                      <a:pt x="50" y="58"/>
                    </a:lnTo>
                    <a:lnTo>
                      <a:pt x="49" y="60"/>
                    </a:lnTo>
                    <a:lnTo>
                      <a:pt x="44" y="61"/>
                    </a:lnTo>
                    <a:lnTo>
                      <a:pt x="42" y="61"/>
                    </a:lnTo>
                    <a:lnTo>
                      <a:pt x="41" y="61"/>
                    </a:lnTo>
                    <a:lnTo>
                      <a:pt x="41" y="62"/>
                    </a:lnTo>
                    <a:lnTo>
                      <a:pt x="32" y="60"/>
                    </a:lnTo>
                    <a:lnTo>
                      <a:pt x="26" y="54"/>
                    </a:lnTo>
                    <a:lnTo>
                      <a:pt x="22" y="49"/>
                    </a:lnTo>
                    <a:lnTo>
                      <a:pt x="21" y="41"/>
                    </a:lnTo>
                    <a:lnTo>
                      <a:pt x="22" y="32"/>
                    </a:lnTo>
                    <a:lnTo>
                      <a:pt x="26" y="26"/>
                    </a:lnTo>
                    <a:lnTo>
                      <a:pt x="32" y="23"/>
                    </a:lnTo>
                    <a:lnTo>
                      <a:pt x="41" y="22"/>
                    </a:lnTo>
                    <a:lnTo>
                      <a:pt x="49" y="23"/>
                    </a:lnTo>
                    <a:lnTo>
                      <a:pt x="55" y="26"/>
                    </a:lnTo>
                    <a:lnTo>
                      <a:pt x="60" y="32"/>
                    </a:lnTo>
                    <a:lnTo>
                      <a:pt x="61" y="35"/>
                    </a:lnTo>
                    <a:lnTo>
                      <a:pt x="62" y="41"/>
                    </a:lnTo>
                    <a:close/>
                  </a:path>
                </a:pathLst>
              </a:custGeom>
              <a:solidFill>
                <a:srgbClr val="FF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6" name="Freeform 175"/>
              <p:cNvSpPr>
                <a:spLocks/>
              </p:cNvSpPr>
              <p:nvPr/>
            </p:nvSpPr>
            <p:spPr bwMode="auto">
              <a:xfrm>
                <a:off x="4136" y="1296"/>
                <a:ext cx="8" cy="8"/>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w 41"/>
                  <a:gd name="T11" fmla="*/ 0 h 40"/>
                  <a:gd name="T12" fmla="*/ 0 w 41"/>
                  <a:gd name="T13" fmla="*/ 0 h 40"/>
                  <a:gd name="T14" fmla="*/ 0 w 41"/>
                  <a:gd name="T15" fmla="*/ 0 h 40"/>
                  <a:gd name="T16" fmla="*/ 0 w 41"/>
                  <a:gd name="T17" fmla="*/ 0 h 40"/>
                  <a:gd name="T18" fmla="*/ 0 w 41"/>
                  <a:gd name="T19" fmla="*/ 0 h 40"/>
                  <a:gd name="T20" fmla="*/ 0 w 41"/>
                  <a:gd name="T21" fmla="*/ 0 h 40"/>
                  <a:gd name="T22" fmla="*/ 0 w 41"/>
                  <a:gd name="T23" fmla="*/ 0 h 40"/>
                  <a:gd name="T24" fmla="*/ 0 w 41"/>
                  <a:gd name="T25" fmla="*/ 0 h 40"/>
                  <a:gd name="T26" fmla="*/ 0 w 41"/>
                  <a:gd name="T27" fmla="*/ 0 h 40"/>
                  <a:gd name="T28" fmla="*/ 0 w 41"/>
                  <a:gd name="T29" fmla="*/ 0 h 40"/>
                  <a:gd name="T30" fmla="*/ 0 w 41"/>
                  <a:gd name="T31" fmla="*/ 0 h 40"/>
                  <a:gd name="T32" fmla="*/ 0 w 41"/>
                  <a:gd name="T33" fmla="*/ 0 h 40"/>
                  <a:gd name="T34" fmla="*/ 0 w 41"/>
                  <a:gd name="T35" fmla="*/ 0 h 40"/>
                  <a:gd name="T36" fmla="*/ 0 w 41"/>
                  <a:gd name="T37" fmla="*/ 0 h 40"/>
                  <a:gd name="T38" fmla="*/ 0 w 41"/>
                  <a:gd name="T39" fmla="*/ 0 h 40"/>
                  <a:gd name="T40" fmla="*/ 0 w 41"/>
                  <a:gd name="T41" fmla="*/ 0 h 40"/>
                  <a:gd name="T42" fmla="*/ 0 w 41"/>
                  <a:gd name="T43" fmla="*/ 0 h 40"/>
                  <a:gd name="T44" fmla="*/ 0 w 41"/>
                  <a:gd name="T45" fmla="*/ 0 h 40"/>
                  <a:gd name="T46" fmla="*/ 0 w 41"/>
                  <a:gd name="T47" fmla="*/ 0 h 40"/>
                  <a:gd name="T48" fmla="*/ 0 w 41"/>
                  <a:gd name="T49" fmla="*/ 0 h 40"/>
                  <a:gd name="T50" fmla="*/ 0 w 41"/>
                  <a:gd name="T51" fmla="*/ 0 h 40"/>
                  <a:gd name="T52" fmla="*/ 0 w 41"/>
                  <a:gd name="T53" fmla="*/ 0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
                  <a:gd name="T82" fmla="*/ 0 h 40"/>
                  <a:gd name="T83" fmla="*/ 41 w 41"/>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 h="40">
                    <a:moveTo>
                      <a:pt x="34" y="32"/>
                    </a:moveTo>
                    <a:lnTo>
                      <a:pt x="37" y="29"/>
                    </a:lnTo>
                    <a:lnTo>
                      <a:pt x="39" y="27"/>
                    </a:lnTo>
                    <a:lnTo>
                      <a:pt x="40" y="22"/>
                    </a:lnTo>
                    <a:lnTo>
                      <a:pt x="40" y="20"/>
                    </a:lnTo>
                    <a:lnTo>
                      <a:pt x="40" y="19"/>
                    </a:lnTo>
                    <a:lnTo>
                      <a:pt x="41" y="19"/>
                    </a:lnTo>
                    <a:lnTo>
                      <a:pt x="40" y="13"/>
                    </a:lnTo>
                    <a:lnTo>
                      <a:pt x="39" y="10"/>
                    </a:lnTo>
                    <a:lnTo>
                      <a:pt x="34" y="4"/>
                    </a:lnTo>
                    <a:lnTo>
                      <a:pt x="28" y="1"/>
                    </a:lnTo>
                    <a:lnTo>
                      <a:pt x="20" y="0"/>
                    </a:lnTo>
                    <a:lnTo>
                      <a:pt x="11" y="1"/>
                    </a:lnTo>
                    <a:lnTo>
                      <a:pt x="5" y="4"/>
                    </a:lnTo>
                    <a:lnTo>
                      <a:pt x="1" y="10"/>
                    </a:lnTo>
                    <a:lnTo>
                      <a:pt x="0" y="19"/>
                    </a:lnTo>
                    <a:lnTo>
                      <a:pt x="1" y="27"/>
                    </a:lnTo>
                    <a:lnTo>
                      <a:pt x="5" y="32"/>
                    </a:lnTo>
                    <a:lnTo>
                      <a:pt x="11" y="38"/>
                    </a:lnTo>
                    <a:lnTo>
                      <a:pt x="20" y="40"/>
                    </a:lnTo>
                    <a:lnTo>
                      <a:pt x="20" y="39"/>
                    </a:lnTo>
                    <a:lnTo>
                      <a:pt x="21" y="39"/>
                    </a:lnTo>
                    <a:lnTo>
                      <a:pt x="23" y="39"/>
                    </a:lnTo>
                    <a:lnTo>
                      <a:pt x="28" y="38"/>
                    </a:lnTo>
                    <a:lnTo>
                      <a:pt x="29" y="36"/>
                    </a:lnTo>
                    <a:lnTo>
                      <a:pt x="31" y="35"/>
                    </a:lnTo>
                    <a:lnTo>
                      <a:pt x="34"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7" name="Freeform 176"/>
              <p:cNvSpPr>
                <a:spLocks/>
              </p:cNvSpPr>
              <p:nvPr/>
            </p:nvSpPr>
            <p:spPr bwMode="auto">
              <a:xfrm>
                <a:off x="3941" y="1325"/>
                <a:ext cx="107" cy="130"/>
              </a:xfrm>
              <a:custGeom>
                <a:avLst/>
                <a:gdLst>
                  <a:gd name="T0" fmla="*/ 1 w 532"/>
                  <a:gd name="T1" fmla="*/ 0 h 652"/>
                  <a:gd name="T2" fmla="*/ 1 w 532"/>
                  <a:gd name="T3" fmla="*/ 0 h 652"/>
                  <a:gd name="T4" fmla="*/ 1 w 532"/>
                  <a:gd name="T5" fmla="*/ 0 h 652"/>
                  <a:gd name="T6" fmla="*/ 1 w 532"/>
                  <a:gd name="T7" fmla="*/ 0 h 652"/>
                  <a:gd name="T8" fmla="*/ 1 w 532"/>
                  <a:gd name="T9" fmla="*/ 0 h 652"/>
                  <a:gd name="T10" fmla="*/ 1 w 532"/>
                  <a:gd name="T11" fmla="*/ 0 h 652"/>
                  <a:gd name="T12" fmla="*/ 1 w 532"/>
                  <a:gd name="T13" fmla="*/ 1 h 652"/>
                  <a:gd name="T14" fmla="*/ 1 w 532"/>
                  <a:gd name="T15" fmla="*/ 1 h 652"/>
                  <a:gd name="T16" fmla="*/ 1 w 532"/>
                  <a:gd name="T17" fmla="*/ 1 h 652"/>
                  <a:gd name="T18" fmla="*/ 1 w 532"/>
                  <a:gd name="T19" fmla="*/ 1 h 652"/>
                  <a:gd name="T20" fmla="*/ 1 w 532"/>
                  <a:gd name="T21" fmla="*/ 1 h 652"/>
                  <a:gd name="T22" fmla="*/ 1 w 532"/>
                  <a:gd name="T23" fmla="*/ 1 h 652"/>
                  <a:gd name="T24" fmla="*/ 1 w 532"/>
                  <a:gd name="T25" fmla="*/ 1 h 652"/>
                  <a:gd name="T26" fmla="*/ 1 w 532"/>
                  <a:gd name="T27" fmla="*/ 1 h 652"/>
                  <a:gd name="T28" fmla="*/ 1 w 532"/>
                  <a:gd name="T29" fmla="*/ 1 h 652"/>
                  <a:gd name="T30" fmla="*/ 0 w 532"/>
                  <a:gd name="T31" fmla="*/ 1 h 652"/>
                  <a:gd name="T32" fmla="*/ 0 w 532"/>
                  <a:gd name="T33" fmla="*/ 1 h 652"/>
                  <a:gd name="T34" fmla="*/ 0 w 532"/>
                  <a:gd name="T35" fmla="*/ 1 h 652"/>
                  <a:gd name="T36" fmla="*/ 0 w 532"/>
                  <a:gd name="T37" fmla="*/ 1 h 652"/>
                  <a:gd name="T38" fmla="*/ 0 w 532"/>
                  <a:gd name="T39" fmla="*/ 1 h 652"/>
                  <a:gd name="T40" fmla="*/ 0 w 532"/>
                  <a:gd name="T41" fmla="*/ 1 h 652"/>
                  <a:gd name="T42" fmla="*/ 0 w 532"/>
                  <a:gd name="T43" fmla="*/ 1 h 652"/>
                  <a:gd name="T44" fmla="*/ 0 w 532"/>
                  <a:gd name="T45" fmla="*/ 1 h 652"/>
                  <a:gd name="T46" fmla="*/ 0 w 532"/>
                  <a:gd name="T47" fmla="*/ 1 h 652"/>
                  <a:gd name="T48" fmla="*/ 0 w 532"/>
                  <a:gd name="T49" fmla="*/ 1 h 652"/>
                  <a:gd name="T50" fmla="*/ 0 w 532"/>
                  <a:gd name="T51" fmla="*/ 1 h 652"/>
                  <a:gd name="T52" fmla="*/ 1 w 532"/>
                  <a:gd name="T53" fmla="*/ 1 h 652"/>
                  <a:gd name="T54" fmla="*/ 1 w 532"/>
                  <a:gd name="T55" fmla="*/ 1 h 652"/>
                  <a:gd name="T56" fmla="*/ 1 w 532"/>
                  <a:gd name="T57" fmla="*/ 1 h 652"/>
                  <a:gd name="T58" fmla="*/ 1 w 532"/>
                  <a:gd name="T59" fmla="*/ 1 h 652"/>
                  <a:gd name="T60" fmla="*/ 1 w 532"/>
                  <a:gd name="T61" fmla="*/ 1 h 652"/>
                  <a:gd name="T62" fmla="*/ 1 w 532"/>
                  <a:gd name="T63" fmla="*/ 1 h 652"/>
                  <a:gd name="T64" fmla="*/ 1 w 532"/>
                  <a:gd name="T65" fmla="*/ 1 h 652"/>
                  <a:gd name="T66" fmla="*/ 1 w 532"/>
                  <a:gd name="T67" fmla="*/ 1 h 652"/>
                  <a:gd name="T68" fmla="*/ 1 w 532"/>
                  <a:gd name="T69" fmla="*/ 1 h 652"/>
                  <a:gd name="T70" fmla="*/ 1 w 532"/>
                  <a:gd name="T71" fmla="*/ 0 h 652"/>
                  <a:gd name="T72" fmla="*/ 1 w 532"/>
                  <a:gd name="T73" fmla="*/ 0 h 652"/>
                  <a:gd name="T74" fmla="*/ 1 w 532"/>
                  <a:gd name="T75" fmla="*/ 0 h 652"/>
                  <a:gd name="T76" fmla="*/ 1 w 532"/>
                  <a:gd name="T77" fmla="*/ 0 h 652"/>
                  <a:gd name="T78" fmla="*/ 1 w 532"/>
                  <a:gd name="T79" fmla="*/ 0 h 6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2"/>
                  <a:gd name="T121" fmla="*/ 0 h 652"/>
                  <a:gd name="T122" fmla="*/ 532 w 532"/>
                  <a:gd name="T123" fmla="*/ 652 h 6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2" h="652">
                    <a:moveTo>
                      <a:pt x="400" y="2"/>
                    </a:moveTo>
                    <a:lnTo>
                      <a:pt x="361" y="0"/>
                    </a:lnTo>
                    <a:lnTo>
                      <a:pt x="384" y="18"/>
                    </a:lnTo>
                    <a:lnTo>
                      <a:pt x="409" y="41"/>
                    </a:lnTo>
                    <a:lnTo>
                      <a:pt x="432" y="66"/>
                    </a:lnTo>
                    <a:lnTo>
                      <a:pt x="453" y="93"/>
                    </a:lnTo>
                    <a:lnTo>
                      <a:pt x="470" y="121"/>
                    </a:lnTo>
                    <a:lnTo>
                      <a:pt x="486" y="152"/>
                    </a:lnTo>
                    <a:lnTo>
                      <a:pt x="496" y="182"/>
                    </a:lnTo>
                    <a:lnTo>
                      <a:pt x="505" y="215"/>
                    </a:lnTo>
                    <a:lnTo>
                      <a:pt x="510" y="249"/>
                    </a:lnTo>
                    <a:lnTo>
                      <a:pt x="512" y="286"/>
                    </a:lnTo>
                    <a:lnTo>
                      <a:pt x="510" y="320"/>
                    </a:lnTo>
                    <a:lnTo>
                      <a:pt x="505" y="354"/>
                    </a:lnTo>
                    <a:lnTo>
                      <a:pt x="501" y="369"/>
                    </a:lnTo>
                    <a:lnTo>
                      <a:pt x="496" y="386"/>
                    </a:lnTo>
                    <a:lnTo>
                      <a:pt x="486" y="418"/>
                    </a:lnTo>
                    <a:lnTo>
                      <a:pt x="470" y="448"/>
                    </a:lnTo>
                    <a:lnTo>
                      <a:pt x="461" y="461"/>
                    </a:lnTo>
                    <a:lnTo>
                      <a:pt x="457" y="468"/>
                    </a:lnTo>
                    <a:lnTo>
                      <a:pt x="454" y="471"/>
                    </a:lnTo>
                    <a:lnTo>
                      <a:pt x="453" y="476"/>
                    </a:lnTo>
                    <a:lnTo>
                      <a:pt x="432" y="503"/>
                    </a:lnTo>
                    <a:lnTo>
                      <a:pt x="409" y="530"/>
                    </a:lnTo>
                    <a:lnTo>
                      <a:pt x="382" y="553"/>
                    </a:lnTo>
                    <a:lnTo>
                      <a:pt x="355" y="575"/>
                    </a:lnTo>
                    <a:lnTo>
                      <a:pt x="350" y="576"/>
                    </a:lnTo>
                    <a:lnTo>
                      <a:pt x="347" y="578"/>
                    </a:lnTo>
                    <a:lnTo>
                      <a:pt x="340" y="583"/>
                    </a:lnTo>
                    <a:lnTo>
                      <a:pt x="326" y="592"/>
                    </a:lnTo>
                    <a:lnTo>
                      <a:pt x="297" y="608"/>
                    </a:lnTo>
                    <a:lnTo>
                      <a:pt x="265" y="618"/>
                    </a:lnTo>
                    <a:lnTo>
                      <a:pt x="248" y="622"/>
                    </a:lnTo>
                    <a:lnTo>
                      <a:pt x="232" y="627"/>
                    </a:lnTo>
                    <a:lnTo>
                      <a:pt x="198" y="631"/>
                    </a:lnTo>
                    <a:lnTo>
                      <a:pt x="164" y="634"/>
                    </a:lnTo>
                    <a:lnTo>
                      <a:pt x="141" y="632"/>
                    </a:lnTo>
                    <a:lnTo>
                      <a:pt x="120" y="630"/>
                    </a:lnTo>
                    <a:lnTo>
                      <a:pt x="78" y="623"/>
                    </a:lnTo>
                    <a:lnTo>
                      <a:pt x="38" y="610"/>
                    </a:lnTo>
                    <a:lnTo>
                      <a:pt x="19" y="602"/>
                    </a:lnTo>
                    <a:lnTo>
                      <a:pt x="0" y="593"/>
                    </a:lnTo>
                    <a:lnTo>
                      <a:pt x="22" y="626"/>
                    </a:lnTo>
                    <a:lnTo>
                      <a:pt x="54" y="636"/>
                    </a:lnTo>
                    <a:lnTo>
                      <a:pt x="89" y="645"/>
                    </a:lnTo>
                    <a:lnTo>
                      <a:pt x="125" y="649"/>
                    </a:lnTo>
                    <a:lnTo>
                      <a:pt x="164" y="652"/>
                    </a:lnTo>
                    <a:lnTo>
                      <a:pt x="200" y="649"/>
                    </a:lnTo>
                    <a:lnTo>
                      <a:pt x="217" y="647"/>
                    </a:lnTo>
                    <a:lnTo>
                      <a:pt x="235" y="645"/>
                    </a:lnTo>
                    <a:lnTo>
                      <a:pt x="269" y="636"/>
                    </a:lnTo>
                    <a:lnTo>
                      <a:pt x="303" y="625"/>
                    </a:lnTo>
                    <a:lnTo>
                      <a:pt x="335" y="609"/>
                    </a:lnTo>
                    <a:lnTo>
                      <a:pt x="350" y="600"/>
                    </a:lnTo>
                    <a:lnTo>
                      <a:pt x="366" y="590"/>
                    </a:lnTo>
                    <a:lnTo>
                      <a:pt x="395" y="568"/>
                    </a:lnTo>
                    <a:lnTo>
                      <a:pt x="409" y="555"/>
                    </a:lnTo>
                    <a:lnTo>
                      <a:pt x="424" y="544"/>
                    </a:lnTo>
                    <a:lnTo>
                      <a:pt x="435" y="529"/>
                    </a:lnTo>
                    <a:lnTo>
                      <a:pt x="448" y="516"/>
                    </a:lnTo>
                    <a:lnTo>
                      <a:pt x="470" y="486"/>
                    </a:lnTo>
                    <a:lnTo>
                      <a:pt x="479" y="470"/>
                    </a:lnTo>
                    <a:lnTo>
                      <a:pt x="488" y="456"/>
                    </a:lnTo>
                    <a:lnTo>
                      <a:pt x="496" y="440"/>
                    </a:lnTo>
                    <a:lnTo>
                      <a:pt x="498" y="435"/>
                    </a:lnTo>
                    <a:lnTo>
                      <a:pt x="500" y="432"/>
                    </a:lnTo>
                    <a:lnTo>
                      <a:pt x="504" y="425"/>
                    </a:lnTo>
                    <a:lnTo>
                      <a:pt x="516" y="391"/>
                    </a:lnTo>
                    <a:lnTo>
                      <a:pt x="525" y="357"/>
                    </a:lnTo>
                    <a:lnTo>
                      <a:pt x="527" y="339"/>
                    </a:lnTo>
                    <a:lnTo>
                      <a:pt x="529" y="322"/>
                    </a:lnTo>
                    <a:lnTo>
                      <a:pt x="532" y="286"/>
                    </a:lnTo>
                    <a:lnTo>
                      <a:pt x="529" y="247"/>
                    </a:lnTo>
                    <a:lnTo>
                      <a:pt x="525" y="212"/>
                    </a:lnTo>
                    <a:lnTo>
                      <a:pt x="516" y="177"/>
                    </a:lnTo>
                    <a:lnTo>
                      <a:pt x="504" y="144"/>
                    </a:lnTo>
                    <a:lnTo>
                      <a:pt x="488" y="111"/>
                    </a:lnTo>
                    <a:lnTo>
                      <a:pt x="470" y="81"/>
                    </a:lnTo>
                    <a:lnTo>
                      <a:pt x="448" y="52"/>
                    </a:lnTo>
                    <a:lnTo>
                      <a:pt x="424" y="26"/>
                    </a:lnTo>
                    <a:lnTo>
                      <a:pt x="400" y="2"/>
                    </a:lnTo>
                    <a:close/>
                  </a:path>
                </a:pathLst>
              </a:custGeom>
              <a:solidFill>
                <a:srgbClr val="777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8" name="Freeform 177"/>
              <p:cNvSpPr>
                <a:spLocks/>
              </p:cNvSpPr>
              <p:nvPr/>
            </p:nvSpPr>
            <p:spPr bwMode="auto">
              <a:xfrm>
                <a:off x="3937" y="1325"/>
                <a:ext cx="107" cy="127"/>
              </a:xfrm>
              <a:custGeom>
                <a:avLst/>
                <a:gdLst>
                  <a:gd name="T0" fmla="*/ 1 w 531"/>
                  <a:gd name="T1" fmla="*/ 0 h 634"/>
                  <a:gd name="T2" fmla="*/ 1 w 531"/>
                  <a:gd name="T3" fmla="*/ 0 h 634"/>
                  <a:gd name="T4" fmla="*/ 1 w 531"/>
                  <a:gd name="T5" fmla="*/ 0 h 634"/>
                  <a:gd name="T6" fmla="*/ 1 w 531"/>
                  <a:gd name="T7" fmla="*/ 0 h 634"/>
                  <a:gd name="T8" fmla="*/ 1 w 531"/>
                  <a:gd name="T9" fmla="*/ 0 h 634"/>
                  <a:gd name="T10" fmla="*/ 1 w 531"/>
                  <a:gd name="T11" fmla="*/ 0 h 634"/>
                  <a:gd name="T12" fmla="*/ 1 w 531"/>
                  <a:gd name="T13" fmla="*/ 0 h 634"/>
                  <a:gd name="T14" fmla="*/ 1 w 531"/>
                  <a:gd name="T15" fmla="*/ 0 h 634"/>
                  <a:gd name="T16" fmla="*/ 1 w 531"/>
                  <a:gd name="T17" fmla="*/ 1 h 634"/>
                  <a:gd name="T18" fmla="*/ 1 w 531"/>
                  <a:gd name="T19" fmla="*/ 1 h 634"/>
                  <a:gd name="T20" fmla="*/ 1 w 531"/>
                  <a:gd name="T21" fmla="*/ 1 h 634"/>
                  <a:gd name="T22" fmla="*/ 1 w 531"/>
                  <a:gd name="T23" fmla="*/ 1 h 634"/>
                  <a:gd name="T24" fmla="*/ 1 w 531"/>
                  <a:gd name="T25" fmla="*/ 1 h 634"/>
                  <a:gd name="T26" fmla="*/ 1 w 531"/>
                  <a:gd name="T27" fmla="*/ 1 h 634"/>
                  <a:gd name="T28" fmla="*/ 1 w 531"/>
                  <a:gd name="T29" fmla="*/ 1 h 634"/>
                  <a:gd name="T30" fmla="*/ 1 w 531"/>
                  <a:gd name="T31" fmla="*/ 1 h 634"/>
                  <a:gd name="T32" fmla="*/ 1 w 531"/>
                  <a:gd name="T33" fmla="*/ 1 h 634"/>
                  <a:gd name="T34" fmla="*/ 1 w 531"/>
                  <a:gd name="T35" fmla="*/ 1 h 634"/>
                  <a:gd name="T36" fmla="*/ 0 w 531"/>
                  <a:gd name="T37" fmla="*/ 1 h 634"/>
                  <a:gd name="T38" fmla="*/ 0 w 531"/>
                  <a:gd name="T39" fmla="*/ 1 h 634"/>
                  <a:gd name="T40" fmla="*/ 0 w 531"/>
                  <a:gd name="T41" fmla="*/ 1 h 634"/>
                  <a:gd name="T42" fmla="*/ 0 w 531"/>
                  <a:gd name="T43" fmla="*/ 1 h 634"/>
                  <a:gd name="T44" fmla="*/ 0 w 531"/>
                  <a:gd name="T45" fmla="*/ 1 h 634"/>
                  <a:gd name="T46" fmla="*/ 0 w 531"/>
                  <a:gd name="T47" fmla="*/ 1 h 634"/>
                  <a:gd name="T48" fmla="*/ 0 w 531"/>
                  <a:gd name="T49" fmla="*/ 1 h 634"/>
                  <a:gd name="T50" fmla="*/ 0 w 531"/>
                  <a:gd name="T51" fmla="*/ 1 h 634"/>
                  <a:gd name="T52" fmla="*/ 0 w 531"/>
                  <a:gd name="T53" fmla="*/ 1 h 634"/>
                  <a:gd name="T54" fmla="*/ 0 w 531"/>
                  <a:gd name="T55" fmla="*/ 1 h 634"/>
                  <a:gd name="T56" fmla="*/ 0 w 531"/>
                  <a:gd name="T57" fmla="*/ 1 h 634"/>
                  <a:gd name="T58" fmla="*/ 0 w 531"/>
                  <a:gd name="T59" fmla="*/ 1 h 634"/>
                  <a:gd name="T60" fmla="*/ 0 w 531"/>
                  <a:gd name="T61" fmla="*/ 1 h 634"/>
                  <a:gd name="T62" fmla="*/ 0 w 531"/>
                  <a:gd name="T63" fmla="*/ 1 h 634"/>
                  <a:gd name="T64" fmla="*/ 1 w 531"/>
                  <a:gd name="T65" fmla="*/ 1 h 634"/>
                  <a:gd name="T66" fmla="*/ 1 w 531"/>
                  <a:gd name="T67" fmla="*/ 1 h 634"/>
                  <a:gd name="T68" fmla="*/ 1 w 531"/>
                  <a:gd name="T69" fmla="*/ 1 h 634"/>
                  <a:gd name="T70" fmla="*/ 1 w 531"/>
                  <a:gd name="T71" fmla="*/ 1 h 634"/>
                  <a:gd name="T72" fmla="*/ 1 w 531"/>
                  <a:gd name="T73" fmla="*/ 1 h 634"/>
                  <a:gd name="T74" fmla="*/ 1 w 531"/>
                  <a:gd name="T75" fmla="*/ 1 h 634"/>
                  <a:gd name="T76" fmla="*/ 1 w 531"/>
                  <a:gd name="T77" fmla="*/ 1 h 634"/>
                  <a:gd name="T78" fmla="*/ 1 w 531"/>
                  <a:gd name="T79" fmla="*/ 1 h 634"/>
                  <a:gd name="T80" fmla="*/ 1 w 531"/>
                  <a:gd name="T81" fmla="*/ 1 h 634"/>
                  <a:gd name="T82" fmla="*/ 1 w 531"/>
                  <a:gd name="T83" fmla="*/ 0 h 634"/>
                  <a:gd name="T84" fmla="*/ 1 w 531"/>
                  <a:gd name="T85" fmla="*/ 0 h 634"/>
                  <a:gd name="T86" fmla="*/ 1 w 531"/>
                  <a:gd name="T87" fmla="*/ 0 h 634"/>
                  <a:gd name="T88" fmla="*/ 1 w 531"/>
                  <a:gd name="T89" fmla="*/ 0 h 634"/>
                  <a:gd name="T90" fmla="*/ 1 w 531"/>
                  <a:gd name="T91" fmla="*/ 0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1"/>
                  <a:gd name="T139" fmla="*/ 0 h 634"/>
                  <a:gd name="T140" fmla="*/ 531 w 531"/>
                  <a:gd name="T141" fmla="*/ 634 h 6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1" h="634">
                    <a:moveTo>
                      <a:pt x="428" y="41"/>
                    </a:moveTo>
                    <a:lnTo>
                      <a:pt x="403" y="18"/>
                    </a:lnTo>
                    <a:lnTo>
                      <a:pt x="380" y="0"/>
                    </a:lnTo>
                    <a:lnTo>
                      <a:pt x="366" y="0"/>
                    </a:lnTo>
                    <a:lnTo>
                      <a:pt x="353" y="0"/>
                    </a:lnTo>
                    <a:lnTo>
                      <a:pt x="344" y="2"/>
                    </a:lnTo>
                    <a:lnTo>
                      <a:pt x="361" y="11"/>
                    </a:lnTo>
                    <a:lnTo>
                      <a:pt x="379" y="24"/>
                    </a:lnTo>
                    <a:lnTo>
                      <a:pt x="413" y="54"/>
                    </a:lnTo>
                    <a:lnTo>
                      <a:pt x="435" y="78"/>
                    </a:lnTo>
                    <a:lnTo>
                      <a:pt x="454" y="104"/>
                    </a:lnTo>
                    <a:lnTo>
                      <a:pt x="470" y="130"/>
                    </a:lnTo>
                    <a:lnTo>
                      <a:pt x="485" y="160"/>
                    </a:lnTo>
                    <a:lnTo>
                      <a:pt x="495" y="188"/>
                    </a:lnTo>
                    <a:lnTo>
                      <a:pt x="503" y="220"/>
                    </a:lnTo>
                    <a:lnTo>
                      <a:pt x="507" y="252"/>
                    </a:lnTo>
                    <a:lnTo>
                      <a:pt x="510" y="286"/>
                    </a:lnTo>
                    <a:lnTo>
                      <a:pt x="507" y="317"/>
                    </a:lnTo>
                    <a:lnTo>
                      <a:pt x="503" y="349"/>
                    </a:lnTo>
                    <a:lnTo>
                      <a:pt x="498" y="364"/>
                    </a:lnTo>
                    <a:lnTo>
                      <a:pt x="495" y="380"/>
                    </a:lnTo>
                    <a:lnTo>
                      <a:pt x="485" y="409"/>
                    </a:lnTo>
                    <a:lnTo>
                      <a:pt x="470" y="436"/>
                    </a:lnTo>
                    <a:lnTo>
                      <a:pt x="454" y="464"/>
                    </a:lnTo>
                    <a:lnTo>
                      <a:pt x="451" y="466"/>
                    </a:lnTo>
                    <a:lnTo>
                      <a:pt x="448" y="469"/>
                    </a:lnTo>
                    <a:lnTo>
                      <a:pt x="444" y="476"/>
                    </a:lnTo>
                    <a:lnTo>
                      <a:pt x="435" y="490"/>
                    </a:lnTo>
                    <a:lnTo>
                      <a:pt x="423" y="502"/>
                    </a:lnTo>
                    <a:lnTo>
                      <a:pt x="413" y="516"/>
                    </a:lnTo>
                    <a:lnTo>
                      <a:pt x="388" y="537"/>
                    </a:lnTo>
                    <a:lnTo>
                      <a:pt x="375" y="546"/>
                    </a:lnTo>
                    <a:lnTo>
                      <a:pt x="368" y="551"/>
                    </a:lnTo>
                    <a:lnTo>
                      <a:pt x="364" y="553"/>
                    </a:lnTo>
                    <a:lnTo>
                      <a:pt x="362" y="556"/>
                    </a:lnTo>
                    <a:lnTo>
                      <a:pt x="335" y="572"/>
                    </a:lnTo>
                    <a:lnTo>
                      <a:pt x="308" y="587"/>
                    </a:lnTo>
                    <a:lnTo>
                      <a:pt x="292" y="592"/>
                    </a:lnTo>
                    <a:lnTo>
                      <a:pt x="284" y="594"/>
                    </a:lnTo>
                    <a:lnTo>
                      <a:pt x="277" y="597"/>
                    </a:lnTo>
                    <a:lnTo>
                      <a:pt x="261" y="601"/>
                    </a:lnTo>
                    <a:lnTo>
                      <a:pt x="246" y="605"/>
                    </a:lnTo>
                    <a:lnTo>
                      <a:pt x="215" y="610"/>
                    </a:lnTo>
                    <a:lnTo>
                      <a:pt x="183" y="612"/>
                    </a:lnTo>
                    <a:lnTo>
                      <a:pt x="157" y="611"/>
                    </a:lnTo>
                    <a:lnTo>
                      <a:pt x="132" y="608"/>
                    </a:lnTo>
                    <a:lnTo>
                      <a:pt x="108" y="603"/>
                    </a:lnTo>
                    <a:lnTo>
                      <a:pt x="85" y="597"/>
                    </a:lnTo>
                    <a:lnTo>
                      <a:pt x="63" y="589"/>
                    </a:lnTo>
                    <a:lnTo>
                      <a:pt x="41" y="580"/>
                    </a:lnTo>
                    <a:lnTo>
                      <a:pt x="19" y="569"/>
                    </a:lnTo>
                    <a:lnTo>
                      <a:pt x="0" y="556"/>
                    </a:lnTo>
                    <a:lnTo>
                      <a:pt x="8" y="575"/>
                    </a:lnTo>
                    <a:lnTo>
                      <a:pt x="19" y="593"/>
                    </a:lnTo>
                    <a:lnTo>
                      <a:pt x="38" y="602"/>
                    </a:lnTo>
                    <a:lnTo>
                      <a:pt x="57" y="610"/>
                    </a:lnTo>
                    <a:lnTo>
                      <a:pt x="97" y="623"/>
                    </a:lnTo>
                    <a:lnTo>
                      <a:pt x="139" y="630"/>
                    </a:lnTo>
                    <a:lnTo>
                      <a:pt x="160" y="632"/>
                    </a:lnTo>
                    <a:lnTo>
                      <a:pt x="183" y="634"/>
                    </a:lnTo>
                    <a:lnTo>
                      <a:pt x="217" y="631"/>
                    </a:lnTo>
                    <a:lnTo>
                      <a:pt x="251" y="627"/>
                    </a:lnTo>
                    <a:lnTo>
                      <a:pt x="267" y="622"/>
                    </a:lnTo>
                    <a:lnTo>
                      <a:pt x="284" y="618"/>
                    </a:lnTo>
                    <a:lnTo>
                      <a:pt x="316" y="608"/>
                    </a:lnTo>
                    <a:lnTo>
                      <a:pt x="345" y="592"/>
                    </a:lnTo>
                    <a:lnTo>
                      <a:pt x="359" y="583"/>
                    </a:lnTo>
                    <a:lnTo>
                      <a:pt x="366" y="578"/>
                    </a:lnTo>
                    <a:lnTo>
                      <a:pt x="369" y="576"/>
                    </a:lnTo>
                    <a:lnTo>
                      <a:pt x="374" y="575"/>
                    </a:lnTo>
                    <a:lnTo>
                      <a:pt x="401" y="553"/>
                    </a:lnTo>
                    <a:lnTo>
                      <a:pt x="428" y="530"/>
                    </a:lnTo>
                    <a:lnTo>
                      <a:pt x="451" y="503"/>
                    </a:lnTo>
                    <a:lnTo>
                      <a:pt x="472" y="476"/>
                    </a:lnTo>
                    <a:lnTo>
                      <a:pt x="473" y="471"/>
                    </a:lnTo>
                    <a:lnTo>
                      <a:pt x="476" y="468"/>
                    </a:lnTo>
                    <a:lnTo>
                      <a:pt x="480" y="461"/>
                    </a:lnTo>
                    <a:lnTo>
                      <a:pt x="489" y="448"/>
                    </a:lnTo>
                    <a:lnTo>
                      <a:pt x="505" y="418"/>
                    </a:lnTo>
                    <a:lnTo>
                      <a:pt x="515" y="386"/>
                    </a:lnTo>
                    <a:lnTo>
                      <a:pt x="520" y="369"/>
                    </a:lnTo>
                    <a:lnTo>
                      <a:pt x="524" y="354"/>
                    </a:lnTo>
                    <a:lnTo>
                      <a:pt x="529" y="320"/>
                    </a:lnTo>
                    <a:lnTo>
                      <a:pt x="531" y="286"/>
                    </a:lnTo>
                    <a:lnTo>
                      <a:pt x="529" y="249"/>
                    </a:lnTo>
                    <a:lnTo>
                      <a:pt x="524" y="215"/>
                    </a:lnTo>
                    <a:lnTo>
                      <a:pt x="515" y="182"/>
                    </a:lnTo>
                    <a:lnTo>
                      <a:pt x="505" y="152"/>
                    </a:lnTo>
                    <a:lnTo>
                      <a:pt x="489" y="121"/>
                    </a:lnTo>
                    <a:lnTo>
                      <a:pt x="472" y="93"/>
                    </a:lnTo>
                    <a:lnTo>
                      <a:pt x="451" y="66"/>
                    </a:lnTo>
                    <a:lnTo>
                      <a:pt x="428" y="41"/>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9" name="Freeform 178"/>
              <p:cNvSpPr>
                <a:spLocks/>
              </p:cNvSpPr>
              <p:nvPr/>
            </p:nvSpPr>
            <p:spPr bwMode="auto">
              <a:xfrm>
                <a:off x="3946" y="1325"/>
                <a:ext cx="106" cy="135"/>
              </a:xfrm>
              <a:custGeom>
                <a:avLst/>
                <a:gdLst>
                  <a:gd name="T0" fmla="*/ 1 w 531"/>
                  <a:gd name="T1" fmla="*/ 0 h 672"/>
                  <a:gd name="T2" fmla="*/ 1 w 531"/>
                  <a:gd name="T3" fmla="*/ 0 h 672"/>
                  <a:gd name="T4" fmla="*/ 1 w 531"/>
                  <a:gd name="T5" fmla="*/ 0 h 672"/>
                  <a:gd name="T6" fmla="*/ 1 w 531"/>
                  <a:gd name="T7" fmla="*/ 0 h 672"/>
                  <a:gd name="T8" fmla="*/ 1 w 531"/>
                  <a:gd name="T9" fmla="*/ 0 h 672"/>
                  <a:gd name="T10" fmla="*/ 1 w 531"/>
                  <a:gd name="T11" fmla="*/ 1 h 672"/>
                  <a:gd name="T12" fmla="*/ 1 w 531"/>
                  <a:gd name="T13" fmla="*/ 1 h 672"/>
                  <a:gd name="T14" fmla="*/ 1 w 531"/>
                  <a:gd name="T15" fmla="*/ 1 h 672"/>
                  <a:gd name="T16" fmla="*/ 1 w 531"/>
                  <a:gd name="T17" fmla="*/ 1 h 672"/>
                  <a:gd name="T18" fmla="*/ 1 w 531"/>
                  <a:gd name="T19" fmla="*/ 1 h 672"/>
                  <a:gd name="T20" fmla="*/ 1 w 531"/>
                  <a:gd name="T21" fmla="*/ 1 h 672"/>
                  <a:gd name="T22" fmla="*/ 1 w 531"/>
                  <a:gd name="T23" fmla="*/ 1 h 672"/>
                  <a:gd name="T24" fmla="*/ 1 w 531"/>
                  <a:gd name="T25" fmla="*/ 1 h 672"/>
                  <a:gd name="T26" fmla="*/ 1 w 531"/>
                  <a:gd name="T27" fmla="*/ 1 h 672"/>
                  <a:gd name="T28" fmla="*/ 0 w 531"/>
                  <a:gd name="T29" fmla="*/ 1 h 672"/>
                  <a:gd name="T30" fmla="*/ 0 w 531"/>
                  <a:gd name="T31" fmla="*/ 1 h 672"/>
                  <a:gd name="T32" fmla="*/ 0 w 531"/>
                  <a:gd name="T33" fmla="*/ 1 h 672"/>
                  <a:gd name="T34" fmla="*/ 0 w 531"/>
                  <a:gd name="T35" fmla="*/ 1 h 672"/>
                  <a:gd name="T36" fmla="*/ 0 w 531"/>
                  <a:gd name="T37" fmla="*/ 1 h 672"/>
                  <a:gd name="T38" fmla="*/ 0 w 531"/>
                  <a:gd name="T39" fmla="*/ 1 h 672"/>
                  <a:gd name="T40" fmla="*/ 0 w 531"/>
                  <a:gd name="T41" fmla="*/ 1 h 672"/>
                  <a:gd name="T42" fmla="*/ 0 w 531"/>
                  <a:gd name="T43" fmla="*/ 1 h 672"/>
                  <a:gd name="T44" fmla="*/ 0 w 531"/>
                  <a:gd name="T45" fmla="*/ 1 h 672"/>
                  <a:gd name="T46" fmla="*/ 0 w 531"/>
                  <a:gd name="T47" fmla="*/ 1 h 672"/>
                  <a:gd name="T48" fmla="*/ 0 w 531"/>
                  <a:gd name="T49" fmla="*/ 1 h 672"/>
                  <a:gd name="T50" fmla="*/ 1 w 531"/>
                  <a:gd name="T51" fmla="*/ 1 h 672"/>
                  <a:gd name="T52" fmla="*/ 1 w 531"/>
                  <a:gd name="T53" fmla="*/ 1 h 672"/>
                  <a:gd name="T54" fmla="*/ 1 w 531"/>
                  <a:gd name="T55" fmla="*/ 1 h 672"/>
                  <a:gd name="T56" fmla="*/ 1 w 531"/>
                  <a:gd name="T57" fmla="*/ 1 h 672"/>
                  <a:gd name="T58" fmla="*/ 1 w 531"/>
                  <a:gd name="T59" fmla="*/ 1 h 672"/>
                  <a:gd name="T60" fmla="*/ 1 w 531"/>
                  <a:gd name="T61" fmla="*/ 1 h 672"/>
                  <a:gd name="T62" fmla="*/ 1 w 531"/>
                  <a:gd name="T63" fmla="*/ 1 h 672"/>
                  <a:gd name="T64" fmla="*/ 1 w 531"/>
                  <a:gd name="T65" fmla="*/ 1 h 672"/>
                  <a:gd name="T66" fmla="*/ 1 w 531"/>
                  <a:gd name="T67" fmla="*/ 1 h 672"/>
                  <a:gd name="T68" fmla="*/ 1 w 531"/>
                  <a:gd name="T69" fmla="*/ 1 h 672"/>
                  <a:gd name="T70" fmla="*/ 1 w 531"/>
                  <a:gd name="T71" fmla="*/ 1 h 672"/>
                  <a:gd name="T72" fmla="*/ 1 w 531"/>
                  <a:gd name="T73" fmla="*/ 1 h 672"/>
                  <a:gd name="T74" fmla="*/ 1 w 531"/>
                  <a:gd name="T75" fmla="*/ 1 h 672"/>
                  <a:gd name="T76" fmla="*/ 1 w 531"/>
                  <a:gd name="T77" fmla="*/ 0 h 672"/>
                  <a:gd name="T78" fmla="*/ 1 w 531"/>
                  <a:gd name="T79" fmla="*/ 0 h 672"/>
                  <a:gd name="T80" fmla="*/ 1 w 531"/>
                  <a:gd name="T81" fmla="*/ 0 h 672"/>
                  <a:gd name="T82" fmla="*/ 1 w 531"/>
                  <a:gd name="T83" fmla="*/ 0 h 672"/>
                  <a:gd name="T84" fmla="*/ 1 w 531"/>
                  <a:gd name="T85" fmla="*/ 0 h 672"/>
                  <a:gd name="T86" fmla="*/ 1 w 531"/>
                  <a:gd name="T87" fmla="*/ 0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1"/>
                  <a:gd name="T133" fmla="*/ 0 h 672"/>
                  <a:gd name="T134" fmla="*/ 531 w 531"/>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1" h="672">
                    <a:moveTo>
                      <a:pt x="378" y="0"/>
                    </a:moveTo>
                    <a:lnTo>
                      <a:pt x="402" y="24"/>
                    </a:lnTo>
                    <a:lnTo>
                      <a:pt x="426" y="50"/>
                    </a:lnTo>
                    <a:lnTo>
                      <a:pt x="448" y="79"/>
                    </a:lnTo>
                    <a:lnTo>
                      <a:pt x="466" y="109"/>
                    </a:lnTo>
                    <a:lnTo>
                      <a:pt x="482" y="142"/>
                    </a:lnTo>
                    <a:lnTo>
                      <a:pt x="494" y="175"/>
                    </a:lnTo>
                    <a:lnTo>
                      <a:pt x="503" y="210"/>
                    </a:lnTo>
                    <a:lnTo>
                      <a:pt x="507" y="245"/>
                    </a:lnTo>
                    <a:lnTo>
                      <a:pt x="510" y="284"/>
                    </a:lnTo>
                    <a:lnTo>
                      <a:pt x="507" y="320"/>
                    </a:lnTo>
                    <a:lnTo>
                      <a:pt x="505" y="337"/>
                    </a:lnTo>
                    <a:lnTo>
                      <a:pt x="503" y="355"/>
                    </a:lnTo>
                    <a:lnTo>
                      <a:pt x="494" y="389"/>
                    </a:lnTo>
                    <a:lnTo>
                      <a:pt x="482" y="423"/>
                    </a:lnTo>
                    <a:lnTo>
                      <a:pt x="478" y="430"/>
                    </a:lnTo>
                    <a:lnTo>
                      <a:pt x="476" y="433"/>
                    </a:lnTo>
                    <a:lnTo>
                      <a:pt x="474" y="438"/>
                    </a:lnTo>
                    <a:lnTo>
                      <a:pt x="466" y="454"/>
                    </a:lnTo>
                    <a:lnTo>
                      <a:pt x="457" y="468"/>
                    </a:lnTo>
                    <a:lnTo>
                      <a:pt x="448" y="484"/>
                    </a:lnTo>
                    <a:lnTo>
                      <a:pt x="426" y="514"/>
                    </a:lnTo>
                    <a:lnTo>
                      <a:pt x="413" y="527"/>
                    </a:lnTo>
                    <a:lnTo>
                      <a:pt x="402" y="542"/>
                    </a:lnTo>
                    <a:lnTo>
                      <a:pt x="387" y="553"/>
                    </a:lnTo>
                    <a:lnTo>
                      <a:pt x="373" y="566"/>
                    </a:lnTo>
                    <a:lnTo>
                      <a:pt x="344" y="588"/>
                    </a:lnTo>
                    <a:lnTo>
                      <a:pt x="328" y="598"/>
                    </a:lnTo>
                    <a:lnTo>
                      <a:pt x="313" y="607"/>
                    </a:lnTo>
                    <a:lnTo>
                      <a:pt x="281" y="623"/>
                    </a:lnTo>
                    <a:lnTo>
                      <a:pt x="247" y="634"/>
                    </a:lnTo>
                    <a:lnTo>
                      <a:pt x="213" y="643"/>
                    </a:lnTo>
                    <a:lnTo>
                      <a:pt x="195" y="645"/>
                    </a:lnTo>
                    <a:lnTo>
                      <a:pt x="178" y="647"/>
                    </a:lnTo>
                    <a:lnTo>
                      <a:pt x="142" y="650"/>
                    </a:lnTo>
                    <a:lnTo>
                      <a:pt x="103" y="647"/>
                    </a:lnTo>
                    <a:lnTo>
                      <a:pt x="67" y="643"/>
                    </a:lnTo>
                    <a:lnTo>
                      <a:pt x="32" y="634"/>
                    </a:lnTo>
                    <a:lnTo>
                      <a:pt x="0" y="624"/>
                    </a:lnTo>
                    <a:lnTo>
                      <a:pt x="11" y="638"/>
                    </a:lnTo>
                    <a:lnTo>
                      <a:pt x="27" y="655"/>
                    </a:lnTo>
                    <a:lnTo>
                      <a:pt x="53" y="662"/>
                    </a:lnTo>
                    <a:lnTo>
                      <a:pt x="82" y="668"/>
                    </a:lnTo>
                    <a:lnTo>
                      <a:pt x="110" y="671"/>
                    </a:lnTo>
                    <a:lnTo>
                      <a:pt x="142" y="672"/>
                    </a:lnTo>
                    <a:lnTo>
                      <a:pt x="180" y="670"/>
                    </a:lnTo>
                    <a:lnTo>
                      <a:pt x="219" y="664"/>
                    </a:lnTo>
                    <a:lnTo>
                      <a:pt x="255" y="655"/>
                    </a:lnTo>
                    <a:lnTo>
                      <a:pt x="272" y="649"/>
                    </a:lnTo>
                    <a:lnTo>
                      <a:pt x="291" y="643"/>
                    </a:lnTo>
                    <a:lnTo>
                      <a:pt x="306" y="634"/>
                    </a:lnTo>
                    <a:lnTo>
                      <a:pt x="314" y="629"/>
                    </a:lnTo>
                    <a:lnTo>
                      <a:pt x="323" y="626"/>
                    </a:lnTo>
                    <a:lnTo>
                      <a:pt x="355" y="607"/>
                    </a:lnTo>
                    <a:lnTo>
                      <a:pt x="362" y="600"/>
                    </a:lnTo>
                    <a:lnTo>
                      <a:pt x="363" y="598"/>
                    </a:lnTo>
                    <a:lnTo>
                      <a:pt x="365" y="596"/>
                    </a:lnTo>
                    <a:lnTo>
                      <a:pt x="370" y="594"/>
                    </a:lnTo>
                    <a:lnTo>
                      <a:pt x="386" y="583"/>
                    </a:lnTo>
                    <a:lnTo>
                      <a:pt x="415" y="557"/>
                    </a:lnTo>
                    <a:lnTo>
                      <a:pt x="441" y="527"/>
                    </a:lnTo>
                    <a:lnTo>
                      <a:pt x="453" y="511"/>
                    </a:lnTo>
                    <a:lnTo>
                      <a:pt x="455" y="507"/>
                    </a:lnTo>
                    <a:lnTo>
                      <a:pt x="456" y="505"/>
                    </a:lnTo>
                    <a:lnTo>
                      <a:pt x="458" y="503"/>
                    </a:lnTo>
                    <a:lnTo>
                      <a:pt x="465" y="497"/>
                    </a:lnTo>
                    <a:lnTo>
                      <a:pt x="474" y="480"/>
                    </a:lnTo>
                    <a:lnTo>
                      <a:pt x="485" y="464"/>
                    </a:lnTo>
                    <a:lnTo>
                      <a:pt x="488" y="455"/>
                    </a:lnTo>
                    <a:lnTo>
                      <a:pt x="493" y="447"/>
                    </a:lnTo>
                    <a:lnTo>
                      <a:pt x="502" y="431"/>
                    </a:lnTo>
                    <a:lnTo>
                      <a:pt x="507" y="413"/>
                    </a:lnTo>
                    <a:lnTo>
                      <a:pt x="514" y="396"/>
                    </a:lnTo>
                    <a:lnTo>
                      <a:pt x="523" y="359"/>
                    </a:lnTo>
                    <a:lnTo>
                      <a:pt x="525" y="340"/>
                    </a:lnTo>
                    <a:lnTo>
                      <a:pt x="529" y="322"/>
                    </a:lnTo>
                    <a:lnTo>
                      <a:pt x="531" y="284"/>
                    </a:lnTo>
                    <a:lnTo>
                      <a:pt x="529" y="243"/>
                    </a:lnTo>
                    <a:lnTo>
                      <a:pt x="523" y="205"/>
                    </a:lnTo>
                    <a:lnTo>
                      <a:pt x="514" y="168"/>
                    </a:lnTo>
                    <a:lnTo>
                      <a:pt x="502" y="134"/>
                    </a:lnTo>
                    <a:lnTo>
                      <a:pt x="485" y="100"/>
                    </a:lnTo>
                    <a:lnTo>
                      <a:pt x="465" y="68"/>
                    </a:lnTo>
                    <a:lnTo>
                      <a:pt x="441" y="38"/>
                    </a:lnTo>
                    <a:lnTo>
                      <a:pt x="415" y="9"/>
                    </a:lnTo>
                    <a:lnTo>
                      <a:pt x="413" y="7"/>
                    </a:lnTo>
                    <a:lnTo>
                      <a:pt x="394" y="2"/>
                    </a:lnTo>
                    <a:lnTo>
                      <a:pt x="378" y="0"/>
                    </a:lnTo>
                    <a:close/>
                  </a:path>
                </a:pathLst>
              </a:custGeom>
              <a:solidFill>
                <a:srgbClr val="6F6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0" name="Freeform 179"/>
              <p:cNvSpPr>
                <a:spLocks/>
              </p:cNvSpPr>
              <p:nvPr/>
            </p:nvSpPr>
            <p:spPr bwMode="auto">
              <a:xfrm>
                <a:off x="3951" y="1327"/>
                <a:ext cx="105" cy="137"/>
              </a:xfrm>
              <a:custGeom>
                <a:avLst/>
                <a:gdLst>
                  <a:gd name="T0" fmla="*/ 1 w 523"/>
                  <a:gd name="T1" fmla="*/ 0 h 684"/>
                  <a:gd name="T2" fmla="*/ 1 w 523"/>
                  <a:gd name="T3" fmla="*/ 0 h 684"/>
                  <a:gd name="T4" fmla="*/ 1 w 523"/>
                  <a:gd name="T5" fmla="*/ 0 h 684"/>
                  <a:gd name="T6" fmla="*/ 1 w 523"/>
                  <a:gd name="T7" fmla="*/ 0 h 684"/>
                  <a:gd name="T8" fmla="*/ 1 w 523"/>
                  <a:gd name="T9" fmla="*/ 0 h 684"/>
                  <a:gd name="T10" fmla="*/ 1 w 523"/>
                  <a:gd name="T11" fmla="*/ 1 h 684"/>
                  <a:gd name="T12" fmla="*/ 1 w 523"/>
                  <a:gd name="T13" fmla="*/ 1 h 684"/>
                  <a:gd name="T14" fmla="*/ 1 w 523"/>
                  <a:gd name="T15" fmla="*/ 1 h 684"/>
                  <a:gd name="T16" fmla="*/ 1 w 523"/>
                  <a:gd name="T17" fmla="*/ 1 h 684"/>
                  <a:gd name="T18" fmla="*/ 1 w 523"/>
                  <a:gd name="T19" fmla="*/ 1 h 684"/>
                  <a:gd name="T20" fmla="*/ 1 w 523"/>
                  <a:gd name="T21" fmla="*/ 1 h 684"/>
                  <a:gd name="T22" fmla="*/ 1 w 523"/>
                  <a:gd name="T23" fmla="*/ 1 h 684"/>
                  <a:gd name="T24" fmla="*/ 1 w 523"/>
                  <a:gd name="T25" fmla="*/ 1 h 684"/>
                  <a:gd name="T26" fmla="*/ 1 w 523"/>
                  <a:gd name="T27" fmla="*/ 1 h 684"/>
                  <a:gd name="T28" fmla="*/ 1 w 523"/>
                  <a:gd name="T29" fmla="*/ 1 h 684"/>
                  <a:gd name="T30" fmla="*/ 1 w 523"/>
                  <a:gd name="T31" fmla="*/ 1 h 684"/>
                  <a:gd name="T32" fmla="*/ 0 w 523"/>
                  <a:gd name="T33" fmla="*/ 1 h 684"/>
                  <a:gd name="T34" fmla="*/ 0 w 523"/>
                  <a:gd name="T35" fmla="*/ 1 h 684"/>
                  <a:gd name="T36" fmla="*/ 0 w 523"/>
                  <a:gd name="T37" fmla="*/ 1 h 684"/>
                  <a:gd name="T38" fmla="*/ 0 w 523"/>
                  <a:gd name="T39" fmla="*/ 1 h 684"/>
                  <a:gd name="T40" fmla="*/ 0 w 523"/>
                  <a:gd name="T41" fmla="*/ 1 h 684"/>
                  <a:gd name="T42" fmla="*/ 0 w 523"/>
                  <a:gd name="T43" fmla="*/ 1 h 684"/>
                  <a:gd name="T44" fmla="*/ 0 w 523"/>
                  <a:gd name="T45" fmla="*/ 1 h 684"/>
                  <a:gd name="T46" fmla="*/ 0 w 523"/>
                  <a:gd name="T47" fmla="*/ 1 h 684"/>
                  <a:gd name="T48" fmla="*/ 0 w 523"/>
                  <a:gd name="T49" fmla="*/ 1 h 684"/>
                  <a:gd name="T50" fmla="*/ 0 w 523"/>
                  <a:gd name="T51" fmla="*/ 1 h 684"/>
                  <a:gd name="T52" fmla="*/ 0 w 523"/>
                  <a:gd name="T53" fmla="*/ 1 h 684"/>
                  <a:gd name="T54" fmla="*/ 0 w 523"/>
                  <a:gd name="T55" fmla="*/ 1 h 684"/>
                  <a:gd name="T56" fmla="*/ 0 w 523"/>
                  <a:gd name="T57" fmla="*/ 1 h 684"/>
                  <a:gd name="T58" fmla="*/ 0 w 523"/>
                  <a:gd name="T59" fmla="*/ 1 h 684"/>
                  <a:gd name="T60" fmla="*/ 0 w 523"/>
                  <a:gd name="T61" fmla="*/ 1 h 684"/>
                  <a:gd name="T62" fmla="*/ 1 w 523"/>
                  <a:gd name="T63" fmla="*/ 1 h 684"/>
                  <a:gd name="T64" fmla="*/ 1 w 523"/>
                  <a:gd name="T65" fmla="*/ 1 h 684"/>
                  <a:gd name="T66" fmla="*/ 1 w 523"/>
                  <a:gd name="T67" fmla="*/ 1 h 684"/>
                  <a:gd name="T68" fmla="*/ 1 w 523"/>
                  <a:gd name="T69" fmla="*/ 1 h 684"/>
                  <a:gd name="T70" fmla="*/ 1 w 523"/>
                  <a:gd name="T71" fmla="*/ 1 h 684"/>
                  <a:gd name="T72" fmla="*/ 1 w 523"/>
                  <a:gd name="T73" fmla="*/ 1 h 684"/>
                  <a:gd name="T74" fmla="*/ 1 w 523"/>
                  <a:gd name="T75" fmla="*/ 1 h 684"/>
                  <a:gd name="T76" fmla="*/ 1 w 523"/>
                  <a:gd name="T77" fmla="*/ 1 h 684"/>
                  <a:gd name="T78" fmla="*/ 1 w 523"/>
                  <a:gd name="T79" fmla="*/ 1 h 684"/>
                  <a:gd name="T80" fmla="*/ 1 w 523"/>
                  <a:gd name="T81" fmla="*/ 0 h 684"/>
                  <a:gd name="T82" fmla="*/ 1 w 523"/>
                  <a:gd name="T83" fmla="*/ 0 h 684"/>
                  <a:gd name="T84" fmla="*/ 1 w 523"/>
                  <a:gd name="T85" fmla="*/ 0 h 684"/>
                  <a:gd name="T86" fmla="*/ 1 w 523"/>
                  <a:gd name="T87" fmla="*/ 0 h 684"/>
                  <a:gd name="T88" fmla="*/ 1 w 523"/>
                  <a:gd name="T89" fmla="*/ 0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3"/>
                  <a:gd name="T136" fmla="*/ 0 h 684"/>
                  <a:gd name="T137" fmla="*/ 523 w 523"/>
                  <a:gd name="T138" fmla="*/ 684 h 6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3" h="684">
                    <a:moveTo>
                      <a:pt x="386" y="0"/>
                    </a:moveTo>
                    <a:lnTo>
                      <a:pt x="388" y="2"/>
                    </a:lnTo>
                    <a:lnTo>
                      <a:pt x="414" y="31"/>
                    </a:lnTo>
                    <a:lnTo>
                      <a:pt x="438" y="61"/>
                    </a:lnTo>
                    <a:lnTo>
                      <a:pt x="458" y="93"/>
                    </a:lnTo>
                    <a:lnTo>
                      <a:pt x="475" y="127"/>
                    </a:lnTo>
                    <a:lnTo>
                      <a:pt x="487" y="161"/>
                    </a:lnTo>
                    <a:lnTo>
                      <a:pt x="496" y="198"/>
                    </a:lnTo>
                    <a:lnTo>
                      <a:pt x="502" y="236"/>
                    </a:lnTo>
                    <a:lnTo>
                      <a:pt x="504" y="277"/>
                    </a:lnTo>
                    <a:lnTo>
                      <a:pt x="502" y="315"/>
                    </a:lnTo>
                    <a:lnTo>
                      <a:pt x="498" y="333"/>
                    </a:lnTo>
                    <a:lnTo>
                      <a:pt x="496" y="352"/>
                    </a:lnTo>
                    <a:lnTo>
                      <a:pt x="487" y="389"/>
                    </a:lnTo>
                    <a:lnTo>
                      <a:pt x="480" y="406"/>
                    </a:lnTo>
                    <a:lnTo>
                      <a:pt x="475" y="424"/>
                    </a:lnTo>
                    <a:lnTo>
                      <a:pt x="466" y="440"/>
                    </a:lnTo>
                    <a:lnTo>
                      <a:pt x="461" y="448"/>
                    </a:lnTo>
                    <a:lnTo>
                      <a:pt x="458" y="457"/>
                    </a:lnTo>
                    <a:lnTo>
                      <a:pt x="447" y="473"/>
                    </a:lnTo>
                    <a:lnTo>
                      <a:pt x="438" y="490"/>
                    </a:lnTo>
                    <a:lnTo>
                      <a:pt x="431" y="496"/>
                    </a:lnTo>
                    <a:lnTo>
                      <a:pt x="429" y="498"/>
                    </a:lnTo>
                    <a:lnTo>
                      <a:pt x="428" y="500"/>
                    </a:lnTo>
                    <a:lnTo>
                      <a:pt x="426" y="504"/>
                    </a:lnTo>
                    <a:lnTo>
                      <a:pt x="414" y="520"/>
                    </a:lnTo>
                    <a:lnTo>
                      <a:pt x="388" y="550"/>
                    </a:lnTo>
                    <a:lnTo>
                      <a:pt x="359" y="576"/>
                    </a:lnTo>
                    <a:lnTo>
                      <a:pt x="343" y="587"/>
                    </a:lnTo>
                    <a:lnTo>
                      <a:pt x="338" y="589"/>
                    </a:lnTo>
                    <a:lnTo>
                      <a:pt x="336" y="591"/>
                    </a:lnTo>
                    <a:lnTo>
                      <a:pt x="335" y="593"/>
                    </a:lnTo>
                    <a:lnTo>
                      <a:pt x="328" y="600"/>
                    </a:lnTo>
                    <a:lnTo>
                      <a:pt x="296" y="619"/>
                    </a:lnTo>
                    <a:lnTo>
                      <a:pt x="287" y="622"/>
                    </a:lnTo>
                    <a:lnTo>
                      <a:pt x="279" y="627"/>
                    </a:lnTo>
                    <a:lnTo>
                      <a:pt x="264" y="636"/>
                    </a:lnTo>
                    <a:lnTo>
                      <a:pt x="245" y="642"/>
                    </a:lnTo>
                    <a:lnTo>
                      <a:pt x="228" y="648"/>
                    </a:lnTo>
                    <a:lnTo>
                      <a:pt x="192" y="657"/>
                    </a:lnTo>
                    <a:lnTo>
                      <a:pt x="153" y="663"/>
                    </a:lnTo>
                    <a:lnTo>
                      <a:pt x="115" y="665"/>
                    </a:lnTo>
                    <a:lnTo>
                      <a:pt x="83" y="664"/>
                    </a:lnTo>
                    <a:lnTo>
                      <a:pt x="55" y="661"/>
                    </a:lnTo>
                    <a:lnTo>
                      <a:pt x="26" y="655"/>
                    </a:lnTo>
                    <a:lnTo>
                      <a:pt x="0" y="648"/>
                    </a:lnTo>
                    <a:lnTo>
                      <a:pt x="16" y="668"/>
                    </a:lnTo>
                    <a:lnTo>
                      <a:pt x="18" y="670"/>
                    </a:lnTo>
                    <a:lnTo>
                      <a:pt x="24" y="674"/>
                    </a:lnTo>
                    <a:lnTo>
                      <a:pt x="68" y="681"/>
                    </a:lnTo>
                    <a:lnTo>
                      <a:pt x="115" y="684"/>
                    </a:lnTo>
                    <a:lnTo>
                      <a:pt x="156" y="681"/>
                    </a:lnTo>
                    <a:lnTo>
                      <a:pt x="165" y="679"/>
                    </a:lnTo>
                    <a:lnTo>
                      <a:pt x="169" y="678"/>
                    </a:lnTo>
                    <a:lnTo>
                      <a:pt x="175" y="678"/>
                    </a:lnTo>
                    <a:lnTo>
                      <a:pt x="195" y="676"/>
                    </a:lnTo>
                    <a:lnTo>
                      <a:pt x="214" y="670"/>
                    </a:lnTo>
                    <a:lnTo>
                      <a:pt x="233" y="665"/>
                    </a:lnTo>
                    <a:lnTo>
                      <a:pt x="251" y="659"/>
                    </a:lnTo>
                    <a:lnTo>
                      <a:pt x="260" y="655"/>
                    </a:lnTo>
                    <a:lnTo>
                      <a:pt x="270" y="653"/>
                    </a:lnTo>
                    <a:lnTo>
                      <a:pt x="287" y="644"/>
                    </a:lnTo>
                    <a:lnTo>
                      <a:pt x="306" y="636"/>
                    </a:lnTo>
                    <a:lnTo>
                      <a:pt x="340" y="616"/>
                    </a:lnTo>
                    <a:lnTo>
                      <a:pt x="371" y="592"/>
                    </a:lnTo>
                    <a:lnTo>
                      <a:pt x="403" y="564"/>
                    </a:lnTo>
                    <a:lnTo>
                      <a:pt x="430" y="533"/>
                    </a:lnTo>
                    <a:lnTo>
                      <a:pt x="455" y="501"/>
                    </a:lnTo>
                    <a:lnTo>
                      <a:pt x="476" y="467"/>
                    </a:lnTo>
                    <a:lnTo>
                      <a:pt x="484" y="449"/>
                    </a:lnTo>
                    <a:lnTo>
                      <a:pt x="493" y="432"/>
                    </a:lnTo>
                    <a:lnTo>
                      <a:pt x="495" y="422"/>
                    </a:lnTo>
                    <a:lnTo>
                      <a:pt x="498" y="413"/>
                    </a:lnTo>
                    <a:lnTo>
                      <a:pt x="505" y="394"/>
                    </a:lnTo>
                    <a:lnTo>
                      <a:pt x="510" y="375"/>
                    </a:lnTo>
                    <a:lnTo>
                      <a:pt x="515" y="357"/>
                    </a:lnTo>
                    <a:lnTo>
                      <a:pt x="518" y="337"/>
                    </a:lnTo>
                    <a:lnTo>
                      <a:pt x="518" y="331"/>
                    </a:lnTo>
                    <a:lnTo>
                      <a:pt x="519" y="326"/>
                    </a:lnTo>
                    <a:lnTo>
                      <a:pt x="521" y="317"/>
                    </a:lnTo>
                    <a:lnTo>
                      <a:pt x="523" y="277"/>
                    </a:lnTo>
                    <a:lnTo>
                      <a:pt x="521" y="238"/>
                    </a:lnTo>
                    <a:lnTo>
                      <a:pt x="517" y="202"/>
                    </a:lnTo>
                    <a:lnTo>
                      <a:pt x="508" y="165"/>
                    </a:lnTo>
                    <a:lnTo>
                      <a:pt x="497" y="133"/>
                    </a:lnTo>
                    <a:lnTo>
                      <a:pt x="483" y="99"/>
                    </a:lnTo>
                    <a:lnTo>
                      <a:pt x="466" y="68"/>
                    </a:lnTo>
                    <a:lnTo>
                      <a:pt x="445" y="37"/>
                    </a:lnTo>
                    <a:lnTo>
                      <a:pt x="422" y="10"/>
                    </a:lnTo>
                    <a:lnTo>
                      <a:pt x="403" y="3"/>
                    </a:lnTo>
                    <a:lnTo>
                      <a:pt x="386" y="0"/>
                    </a:lnTo>
                    <a:close/>
                  </a:path>
                </a:pathLst>
              </a:custGeom>
              <a:solidFill>
                <a:srgbClr val="676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1" name="Freeform 180"/>
              <p:cNvSpPr>
                <a:spLocks/>
              </p:cNvSpPr>
              <p:nvPr/>
            </p:nvSpPr>
            <p:spPr bwMode="auto">
              <a:xfrm>
                <a:off x="3969" y="1335"/>
                <a:ext cx="99" cy="141"/>
              </a:xfrm>
              <a:custGeom>
                <a:avLst/>
                <a:gdLst>
                  <a:gd name="T0" fmla="*/ 1 w 497"/>
                  <a:gd name="T1" fmla="*/ 0 h 704"/>
                  <a:gd name="T2" fmla="*/ 1 w 497"/>
                  <a:gd name="T3" fmla="*/ 0 h 704"/>
                  <a:gd name="T4" fmla="*/ 1 w 497"/>
                  <a:gd name="T5" fmla="*/ 0 h 704"/>
                  <a:gd name="T6" fmla="*/ 1 w 497"/>
                  <a:gd name="T7" fmla="*/ 0 h 704"/>
                  <a:gd name="T8" fmla="*/ 1 w 497"/>
                  <a:gd name="T9" fmla="*/ 0 h 704"/>
                  <a:gd name="T10" fmla="*/ 1 w 497"/>
                  <a:gd name="T11" fmla="*/ 0 h 704"/>
                  <a:gd name="T12" fmla="*/ 1 w 497"/>
                  <a:gd name="T13" fmla="*/ 0 h 704"/>
                  <a:gd name="T14" fmla="*/ 1 w 497"/>
                  <a:gd name="T15" fmla="*/ 0 h 704"/>
                  <a:gd name="T16" fmla="*/ 1 w 497"/>
                  <a:gd name="T17" fmla="*/ 1 h 704"/>
                  <a:gd name="T18" fmla="*/ 1 w 497"/>
                  <a:gd name="T19" fmla="*/ 1 h 704"/>
                  <a:gd name="T20" fmla="*/ 1 w 497"/>
                  <a:gd name="T21" fmla="*/ 1 h 704"/>
                  <a:gd name="T22" fmla="*/ 1 w 497"/>
                  <a:gd name="T23" fmla="*/ 1 h 704"/>
                  <a:gd name="T24" fmla="*/ 1 w 497"/>
                  <a:gd name="T25" fmla="*/ 1 h 704"/>
                  <a:gd name="T26" fmla="*/ 1 w 497"/>
                  <a:gd name="T27" fmla="*/ 1 h 704"/>
                  <a:gd name="T28" fmla="*/ 0 w 497"/>
                  <a:gd name="T29" fmla="*/ 1 h 704"/>
                  <a:gd name="T30" fmla="*/ 0 w 497"/>
                  <a:gd name="T31" fmla="*/ 1 h 704"/>
                  <a:gd name="T32" fmla="*/ 0 w 497"/>
                  <a:gd name="T33" fmla="*/ 1 h 704"/>
                  <a:gd name="T34" fmla="*/ 0 w 497"/>
                  <a:gd name="T35" fmla="*/ 1 h 704"/>
                  <a:gd name="T36" fmla="*/ 0 w 497"/>
                  <a:gd name="T37" fmla="*/ 1 h 704"/>
                  <a:gd name="T38" fmla="*/ 0 w 497"/>
                  <a:gd name="T39" fmla="*/ 1 h 704"/>
                  <a:gd name="T40" fmla="*/ 0 w 497"/>
                  <a:gd name="T41" fmla="*/ 1 h 704"/>
                  <a:gd name="T42" fmla="*/ 0 w 497"/>
                  <a:gd name="T43" fmla="*/ 1 h 704"/>
                  <a:gd name="T44" fmla="*/ 0 w 497"/>
                  <a:gd name="T45" fmla="*/ 1 h 704"/>
                  <a:gd name="T46" fmla="*/ 0 w 497"/>
                  <a:gd name="T47" fmla="*/ 1 h 704"/>
                  <a:gd name="T48" fmla="*/ 0 w 497"/>
                  <a:gd name="T49" fmla="*/ 1 h 704"/>
                  <a:gd name="T50" fmla="*/ 0 w 497"/>
                  <a:gd name="T51" fmla="*/ 1 h 704"/>
                  <a:gd name="T52" fmla="*/ 0 w 497"/>
                  <a:gd name="T53" fmla="*/ 1 h 704"/>
                  <a:gd name="T54" fmla="*/ 0 w 497"/>
                  <a:gd name="T55" fmla="*/ 1 h 704"/>
                  <a:gd name="T56" fmla="*/ 0 w 497"/>
                  <a:gd name="T57" fmla="*/ 1 h 704"/>
                  <a:gd name="T58" fmla="*/ 0 w 497"/>
                  <a:gd name="T59" fmla="*/ 1 h 704"/>
                  <a:gd name="T60" fmla="*/ 0 w 497"/>
                  <a:gd name="T61" fmla="*/ 1 h 704"/>
                  <a:gd name="T62" fmla="*/ 1 w 497"/>
                  <a:gd name="T63" fmla="*/ 1 h 704"/>
                  <a:gd name="T64" fmla="*/ 1 w 497"/>
                  <a:gd name="T65" fmla="*/ 1 h 704"/>
                  <a:gd name="T66" fmla="*/ 1 w 497"/>
                  <a:gd name="T67" fmla="*/ 1 h 704"/>
                  <a:gd name="T68" fmla="*/ 1 w 497"/>
                  <a:gd name="T69" fmla="*/ 1 h 704"/>
                  <a:gd name="T70" fmla="*/ 1 w 497"/>
                  <a:gd name="T71" fmla="*/ 1 h 704"/>
                  <a:gd name="T72" fmla="*/ 1 w 497"/>
                  <a:gd name="T73" fmla="*/ 1 h 704"/>
                  <a:gd name="T74" fmla="*/ 1 w 497"/>
                  <a:gd name="T75" fmla="*/ 1 h 704"/>
                  <a:gd name="T76" fmla="*/ 1 w 497"/>
                  <a:gd name="T77" fmla="*/ 1 h 704"/>
                  <a:gd name="T78" fmla="*/ 1 w 497"/>
                  <a:gd name="T79" fmla="*/ 0 h 704"/>
                  <a:gd name="T80" fmla="*/ 1 w 497"/>
                  <a:gd name="T81" fmla="*/ 0 h 704"/>
                  <a:gd name="T82" fmla="*/ 1 w 497"/>
                  <a:gd name="T83" fmla="*/ 0 h 704"/>
                  <a:gd name="T84" fmla="*/ 1 w 497"/>
                  <a:gd name="T85" fmla="*/ 0 h 704"/>
                  <a:gd name="T86" fmla="*/ 1 w 497"/>
                  <a:gd name="T87" fmla="*/ 0 h 704"/>
                  <a:gd name="T88" fmla="*/ 1 w 497"/>
                  <a:gd name="T89" fmla="*/ 0 h 7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7"/>
                  <a:gd name="T136" fmla="*/ 0 h 704"/>
                  <a:gd name="T137" fmla="*/ 497 w 497"/>
                  <a:gd name="T138" fmla="*/ 704 h 7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7" h="704">
                    <a:moveTo>
                      <a:pt x="451" y="29"/>
                    </a:moveTo>
                    <a:lnTo>
                      <a:pt x="431" y="12"/>
                    </a:lnTo>
                    <a:lnTo>
                      <a:pt x="411" y="0"/>
                    </a:lnTo>
                    <a:lnTo>
                      <a:pt x="425" y="25"/>
                    </a:lnTo>
                    <a:lnTo>
                      <a:pt x="438" y="52"/>
                    </a:lnTo>
                    <a:lnTo>
                      <a:pt x="448" y="79"/>
                    </a:lnTo>
                    <a:lnTo>
                      <a:pt x="458" y="109"/>
                    </a:lnTo>
                    <a:lnTo>
                      <a:pt x="465" y="138"/>
                    </a:lnTo>
                    <a:lnTo>
                      <a:pt x="471" y="169"/>
                    </a:lnTo>
                    <a:lnTo>
                      <a:pt x="474" y="201"/>
                    </a:lnTo>
                    <a:lnTo>
                      <a:pt x="475" y="234"/>
                    </a:lnTo>
                    <a:lnTo>
                      <a:pt x="474" y="238"/>
                    </a:lnTo>
                    <a:lnTo>
                      <a:pt x="474" y="244"/>
                    </a:lnTo>
                    <a:lnTo>
                      <a:pt x="474" y="255"/>
                    </a:lnTo>
                    <a:lnTo>
                      <a:pt x="473" y="278"/>
                    </a:lnTo>
                    <a:lnTo>
                      <a:pt x="471" y="288"/>
                    </a:lnTo>
                    <a:lnTo>
                      <a:pt x="470" y="299"/>
                    </a:lnTo>
                    <a:lnTo>
                      <a:pt x="466" y="322"/>
                    </a:lnTo>
                    <a:lnTo>
                      <a:pt x="461" y="342"/>
                    </a:lnTo>
                    <a:lnTo>
                      <a:pt x="456" y="364"/>
                    </a:lnTo>
                    <a:lnTo>
                      <a:pt x="442" y="405"/>
                    </a:lnTo>
                    <a:lnTo>
                      <a:pt x="423" y="443"/>
                    </a:lnTo>
                    <a:lnTo>
                      <a:pt x="412" y="461"/>
                    </a:lnTo>
                    <a:lnTo>
                      <a:pt x="400" y="481"/>
                    </a:lnTo>
                    <a:lnTo>
                      <a:pt x="387" y="498"/>
                    </a:lnTo>
                    <a:lnTo>
                      <a:pt x="373" y="516"/>
                    </a:lnTo>
                    <a:lnTo>
                      <a:pt x="344" y="550"/>
                    </a:lnTo>
                    <a:lnTo>
                      <a:pt x="325" y="565"/>
                    </a:lnTo>
                    <a:lnTo>
                      <a:pt x="316" y="571"/>
                    </a:lnTo>
                    <a:lnTo>
                      <a:pt x="312" y="575"/>
                    </a:lnTo>
                    <a:lnTo>
                      <a:pt x="308" y="579"/>
                    </a:lnTo>
                    <a:lnTo>
                      <a:pt x="290" y="593"/>
                    </a:lnTo>
                    <a:lnTo>
                      <a:pt x="273" y="607"/>
                    </a:lnTo>
                    <a:lnTo>
                      <a:pt x="254" y="618"/>
                    </a:lnTo>
                    <a:lnTo>
                      <a:pt x="236" y="629"/>
                    </a:lnTo>
                    <a:lnTo>
                      <a:pt x="197" y="648"/>
                    </a:lnTo>
                    <a:lnTo>
                      <a:pt x="156" y="662"/>
                    </a:lnTo>
                    <a:lnTo>
                      <a:pt x="135" y="667"/>
                    </a:lnTo>
                    <a:lnTo>
                      <a:pt x="114" y="672"/>
                    </a:lnTo>
                    <a:lnTo>
                      <a:pt x="92" y="676"/>
                    </a:lnTo>
                    <a:lnTo>
                      <a:pt x="80" y="677"/>
                    </a:lnTo>
                    <a:lnTo>
                      <a:pt x="70" y="679"/>
                    </a:lnTo>
                    <a:lnTo>
                      <a:pt x="47" y="680"/>
                    </a:lnTo>
                    <a:lnTo>
                      <a:pt x="36" y="680"/>
                    </a:lnTo>
                    <a:lnTo>
                      <a:pt x="30" y="680"/>
                    </a:lnTo>
                    <a:lnTo>
                      <a:pt x="26" y="681"/>
                    </a:lnTo>
                    <a:lnTo>
                      <a:pt x="0" y="681"/>
                    </a:lnTo>
                    <a:lnTo>
                      <a:pt x="19" y="693"/>
                    </a:lnTo>
                    <a:lnTo>
                      <a:pt x="41" y="704"/>
                    </a:lnTo>
                    <a:lnTo>
                      <a:pt x="62" y="702"/>
                    </a:lnTo>
                    <a:lnTo>
                      <a:pt x="85" y="699"/>
                    </a:lnTo>
                    <a:lnTo>
                      <a:pt x="106" y="695"/>
                    </a:lnTo>
                    <a:lnTo>
                      <a:pt x="129" y="692"/>
                    </a:lnTo>
                    <a:lnTo>
                      <a:pt x="150" y="686"/>
                    </a:lnTo>
                    <a:lnTo>
                      <a:pt x="154" y="684"/>
                    </a:lnTo>
                    <a:lnTo>
                      <a:pt x="156" y="682"/>
                    </a:lnTo>
                    <a:lnTo>
                      <a:pt x="160" y="682"/>
                    </a:lnTo>
                    <a:lnTo>
                      <a:pt x="171" y="680"/>
                    </a:lnTo>
                    <a:lnTo>
                      <a:pt x="212" y="665"/>
                    </a:lnTo>
                    <a:lnTo>
                      <a:pt x="251" y="645"/>
                    </a:lnTo>
                    <a:lnTo>
                      <a:pt x="269" y="634"/>
                    </a:lnTo>
                    <a:lnTo>
                      <a:pt x="288" y="622"/>
                    </a:lnTo>
                    <a:lnTo>
                      <a:pt x="305" y="609"/>
                    </a:lnTo>
                    <a:lnTo>
                      <a:pt x="323" y="595"/>
                    </a:lnTo>
                    <a:lnTo>
                      <a:pt x="357" y="565"/>
                    </a:lnTo>
                    <a:lnTo>
                      <a:pt x="389" y="528"/>
                    </a:lnTo>
                    <a:lnTo>
                      <a:pt x="403" y="509"/>
                    </a:lnTo>
                    <a:lnTo>
                      <a:pt x="417" y="491"/>
                    </a:lnTo>
                    <a:lnTo>
                      <a:pt x="441" y="452"/>
                    </a:lnTo>
                    <a:lnTo>
                      <a:pt x="451" y="432"/>
                    </a:lnTo>
                    <a:lnTo>
                      <a:pt x="456" y="422"/>
                    </a:lnTo>
                    <a:lnTo>
                      <a:pt x="462" y="413"/>
                    </a:lnTo>
                    <a:lnTo>
                      <a:pt x="476" y="370"/>
                    </a:lnTo>
                    <a:lnTo>
                      <a:pt x="482" y="347"/>
                    </a:lnTo>
                    <a:lnTo>
                      <a:pt x="484" y="336"/>
                    </a:lnTo>
                    <a:lnTo>
                      <a:pt x="484" y="332"/>
                    </a:lnTo>
                    <a:lnTo>
                      <a:pt x="485" y="330"/>
                    </a:lnTo>
                    <a:lnTo>
                      <a:pt x="488" y="325"/>
                    </a:lnTo>
                    <a:lnTo>
                      <a:pt x="495" y="280"/>
                    </a:lnTo>
                    <a:lnTo>
                      <a:pt x="495" y="268"/>
                    </a:lnTo>
                    <a:lnTo>
                      <a:pt x="496" y="256"/>
                    </a:lnTo>
                    <a:lnTo>
                      <a:pt x="497" y="234"/>
                    </a:lnTo>
                    <a:lnTo>
                      <a:pt x="496" y="205"/>
                    </a:lnTo>
                    <a:lnTo>
                      <a:pt x="493" y="178"/>
                    </a:lnTo>
                    <a:lnTo>
                      <a:pt x="490" y="151"/>
                    </a:lnTo>
                    <a:lnTo>
                      <a:pt x="485" y="126"/>
                    </a:lnTo>
                    <a:lnTo>
                      <a:pt x="479" y="100"/>
                    </a:lnTo>
                    <a:lnTo>
                      <a:pt x="471" y="76"/>
                    </a:lnTo>
                    <a:lnTo>
                      <a:pt x="462" y="52"/>
                    </a:lnTo>
                    <a:lnTo>
                      <a:pt x="451" y="29"/>
                    </a:lnTo>
                    <a:close/>
                  </a:path>
                </a:pathLst>
              </a:custGeom>
              <a:solidFill>
                <a:srgbClr val="4F4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2" name="Freeform 181"/>
              <p:cNvSpPr>
                <a:spLocks/>
              </p:cNvSpPr>
              <p:nvPr/>
            </p:nvSpPr>
            <p:spPr bwMode="auto">
              <a:xfrm>
                <a:off x="3962" y="1332"/>
                <a:ext cx="102" cy="140"/>
              </a:xfrm>
              <a:custGeom>
                <a:avLst/>
                <a:gdLst>
                  <a:gd name="T0" fmla="*/ 1 w 507"/>
                  <a:gd name="T1" fmla="*/ 0 h 700"/>
                  <a:gd name="T2" fmla="*/ 1 w 507"/>
                  <a:gd name="T3" fmla="*/ 0 h 700"/>
                  <a:gd name="T4" fmla="*/ 1 w 507"/>
                  <a:gd name="T5" fmla="*/ 0 h 700"/>
                  <a:gd name="T6" fmla="*/ 1 w 507"/>
                  <a:gd name="T7" fmla="*/ 0 h 700"/>
                  <a:gd name="T8" fmla="*/ 1 w 507"/>
                  <a:gd name="T9" fmla="*/ 0 h 700"/>
                  <a:gd name="T10" fmla="*/ 1 w 507"/>
                  <a:gd name="T11" fmla="*/ 0 h 700"/>
                  <a:gd name="T12" fmla="*/ 1 w 507"/>
                  <a:gd name="T13" fmla="*/ 1 h 700"/>
                  <a:gd name="T14" fmla="*/ 1 w 507"/>
                  <a:gd name="T15" fmla="*/ 1 h 700"/>
                  <a:gd name="T16" fmla="*/ 1 w 507"/>
                  <a:gd name="T17" fmla="*/ 1 h 700"/>
                  <a:gd name="T18" fmla="*/ 1 w 507"/>
                  <a:gd name="T19" fmla="*/ 1 h 700"/>
                  <a:gd name="T20" fmla="*/ 1 w 507"/>
                  <a:gd name="T21" fmla="*/ 1 h 700"/>
                  <a:gd name="T22" fmla="*/ 1 w 507"/>
                  <a:gd name="T23" fmla="*/ 1 h 700"/>
                  <a:gd name="T24" fmla="*/ 1 w 507"/>
                  <a:gd name="T25" fmla="*/ 1 h 700"/>
                  <a:gd name="T26" fmla="*/ 1 w 507"/>
                  <a:gd name="T27" fmla="*/ 1 h 700"/>
                  <a:gd name="T28" fmla="*/ 1 w 507"/>
                  <a:gd name="T29" fmla="*/ 1 h 700"/>
                  <a:gd name="T30" fmla="*/ 0 w 507"/>
                  <a:gd name="T31" fmla="*/ 1 h 700"/>
                  <a:gd name="T32" fmla="*/ 0 w 507"/>
                  <a:gd name="T33" fmla="*/ 1 h 700"/>
                  <a:gd name="T34" fmla="*/ 0 w 507"/>
                  <a:gd name="T35" fmla="*/ 1 h 700"/>
                  <a:gd name="T36" fmla="*/ 0 w 507"/>
                  <a:gd name="T37" fmla="*/ 1 h 700"/>
                  <a:gd name="T38" fmla="*/ 0 w 507"/>
                  <a:gd name="T39" fmla="*/ 1 h 700"/>
                  <a:gd name="T40" fmla="*/ 0 w 507"/>
                  <a:gd name="T41" fmla="*/ 1 h 700"/>
                  <a:gd name="T42" fmla="*/ 0 w 507"/>
                  <a:gd name="T43" fmla="*/ 1 h 700"/>
                  <a:gd name="T44" fmla="*/ 0 w 507"/>
                  <a:gd name="T45" fmla="*/ 1 h 700"/>
                  <a:gd name="T46" fmla="*/ 0 w 507"/>
                  <a:gd name="T47" fmla="*/ 1 h 700"/>
                  <a:gd name="T48" fmla="*/ 0 w 507"/>
                  <a:gd name="T49" fmla="*/ 1 h 700"/>
                  <a:gd name="T50" fmla="*/ 0 w 507"/>
                  <a:gd name="T51" fmla="*/ 1 h 700"/>
                  <a:gd name="T52" fmla="*/ 0 w 507"/>
                  <a:gd name="T53" fmla="*/ 1 h 700"/>
                  <a:gd name="T54" fmla="*/ 0 w 507"/>
                  <a:gd name="T55" fmla="*/ 1 h 700"/>
                  <a:gd name="T56" fmla="*/ 0 w 507"/>
                  <a:gd name="T57" fmla="*/ 1 h 700"/>
                  <a:gd name="T58" fmla="*/ 0 w 507"/>
                  <a:gd name="T59" fmla="*/ 1 h 700"/>
                  <a:gd name="T60" fmla="*/ 1 w 507"/>
                  <a:gd name="T61" fmla="*/ 1 h 700"/>
                  <a:gd name="T62" fmla="*/ 1 w 507"/>
                  <a:gd name="T63" fmla="*/ 1 h 700"/>
                  <a:gd name="T64" fmla="*/ 1 w 507"/>
                  <a:gd name="T65" fmla="*/ 1 h 700"/>
                  <a:gd name="T66" fmla="*/ 1 w 507"/>
                  <a:gd name="T67" fmla="*/ 1 h 700"/>
                  <a:gd name="T68" fmla="*/ 1 w 507"/>
                  <a:gd name="T69" fmla="*/ 1 h 700"/>
                  <a:gd name="T70" fmla="*/ 1 w 507"/>
                  <a:gd name="T71" fmla="*/ 1 h 700"/>
                  <a:gd name="T72" fmla="*/ 1 w 507"/>
                  <a:gd name="T73" fmla="*/ 1 h 700"/>
                  <a:gd name="T74" fmla="*/ 1 w 507"/>
                  <a:gd name="T75" fmla="*/ 1 h 700"/>
                  <a:gd name="T76" fmla="*/ 1 w 507"/>
                  <a:gd name="T77" fmla="*/ 0 h 700"/>
                  <a:gd name="T78" fmla="*/ 1 w 507"/>
                  <a:gd name="T79" fmla="*/ 0 h 700"/>
                  <a:gd name="T80" fmla="*/ 1 w 507"/>
                  <a:gd name="T81" fmla="*/ 0 h 700"/>
                  <a:gd name="T82" fmla="*/ 1 w 507"/>
                  <a:gd name="T83" fmla="*/ 0 h 700"/>
                  <a:gd name="T84" fmla="*/ 1 w 507"/>
                  <a:gd name="T85" fmla="*/ 0 h 700"/>
                  <a:gd name="T86" fmla="*/ 1 w 507"/>
                  <a:gd name="T87" fmla="*/ 0 h 700"/>
                  <a:gd name="T88" fmla="*/ 1 w 507"/>
                  <a:gd name="T89" fmla="*/ 0 h 7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7"/>
                  <a:gd name="T136" fmla="*/ 0 h 700"/>
                  <a:gd name="T137" fmla="*/ 507 w 507"/>
                  <a:gd name="T138" fmla="*/ 700 h 7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7" h="700">
                    <a:moveTo>
                      <a:pt x="443" y="19"/>
                    </a:moveTo>
                    <a:lnTo>
                      <a:pt x="424" y="9"/>
                    </a:lnTo>
                    <a:lnTo>
                      <a:pt x="406" y="0"/>
                    </a:lnTo>
                    <a:lnTo>
                      <a:pt x="424" y="27"/>
                    </a:lnTo>
                    <a:lnTo>
                      <a:pt x="441" y="55"/>
                    </a:lnTo>
                    <a:lnTo>
                      <a:pt x="455" y="85"/>
                    </a:lnTo>
                    <a:lnTo>
                      <a:pt x="468" y="116"/>
                    </a:lnTo>
                    <a:lnTo>
                      <a:pt x="475" y="148"/>
                    </a:lnTo>
                    <a:lnTo>
                      <a:pt x="482" y="182"/>
                    </a:lnTo>
                    <a:lnTo>
                      <a:pt x="486" y="216"/>
                    </a:lnTo>
                    <a:lnTo>
                      <a:pt x="488" y="253"/>
                    </a:lnTo>
                    <a:lnTo>
                      <a:pt x="486" y="296"/>
                    </a:lnTo>
                    <a:lnTo>
                      <a:pt x="482" y="316"/>
                    </a:lnTo>
                    <a:lnTo>
                      <a:pt x="480" y="338"/>
                    </a:lnTo>
                    <a:lnTo>
                      <a:pt x="477" y="347"/>
                    </a:lnTo>
                    <a:lnTo>
                      <a:pt x="474" y="357"/>
                    </a:lnTo>
                    <a:lnTo>
                      <a:pt x="470" y="377"/>
                    </a:lnTo>
                    <a:lnTo>
                      <a:pt x="456" y="416"/>
                    </a:lnTo>
                    <a:lnTo>
                      <a:pt x="438" y="452"/>
                    </a:lnTo>
                    <a:lnTo>
                      <a:pt x="427" y="469"/>
                    </a:lnTo>
                    <a:lnTo>
                      <a:pt x="416" y="487"/>
                    </a:lnTo>
                    <a:lnTo>
                      <a:pt x="390" y="521"/>
                    </a:lnTo>
                    <a:lnTo>
                      <a:pt x="376" y="537"/>
                    </a:lnTo>
                    <a:lnTo>
                      <a:pt x="371" y="540"/>
                    </a:lnTo>
                    <a:lnTo>
                      <a:pt x="368" y="545"/>
                    </a:lnTo>
                    <a:lnTo>
                      <a:pt x="361" y="554"/>
                    </a:lnTo>
                    <a:lnTo>
                      <a:pt x="352" y="561"/>
                    </a:lnTo>
                    <a:lnTo>
                      <a:pt x="347" y="564"/>
                    </a:lnTo>
                    <a:lnTo>
                      <a:pt x="344" y="569"/>
                    </a:lnTo>
                    <a:lnTo>
                      <a:pt x="328" y="584"/>
                    </a:lnTo>
                    <a:lnTo>
                      <a:pt x="294" y="610"/>
                    </a:lnTo>
                    <a:lnTo>
                      <a:pt x="276" y="620"/>
                    </a:lnTo>
                    <a:lnTo>
                      <a:pt x="259" y="631"/>
                    </a:lnTo>
                    <a:lnTo>
                      <a:pt x="222" y="649"/>
                    </a:lnTo>
                    <a:lnTo>
                      <a:pt x="202" y="656"/>
                    </a:lnTo>
                    <a:lnTo>
                      <a:pt x="183" y="663"/>
                    </a:lnTo>
                    <a:lnTo>
                      <a:pt x="162" y="667"/>
                    </a:lnTo>
                    <a:lnTo>
                      <a:pt x="152" y="670"/>
                    </a:lnTo>
                    <a:lnTo>
                      <a:pt x="143" y="673"/>
                    </a:lnTo>
                    <a:lnTo>
                      <a:pt x="132" y="674"/>
                    </a:lnTo>
                    <a:lnTo>
                      <a:pt x="121" y="677"/>
                    </a:lnTo>
                    <a:lnTo>
                      <a:pt x="101" y="680"/>
                    </a:lnTo>
                    <a:lnTo>
                      <a:pt x="58" y="682"/>
                    </a:lnTo>
                    <a:lnTo>
                      <a:pt x="27" y="681"/>
                    </a:lnTo>
                    <a:lnTo>
                      <a:pt x="0" y="679"/>
                    </a:lnTo>
                    <a:lnTo>
                      <a:pt x="32" y="700"/>
                    </a:lnTo>
                    <a:lnTo>
                      <a:pt x="58" y="700"/>
                    </a:lnTo>
                    <a:lnTo>
                      <a:pt x="62" y="699"/>
                    </a:lnTo>
                    <a:lnTo>
                      <a:pt x="68" y="699"/>
                    </a:lnTo>
                    <a:lnTo>
                      <a:pt x="79" y="699"/>
                    </a:lnTo>
                    <a:lnTo>
                      <a:pt x="102" y="698"/>
                    </a:lnTo>
                    <a:lnTo>
                      <a:pt x="112" y="696"/>
                    </a:lnTo>
                    <a:lnTo>
                      <a:pt x="124" y="695"/>
                    </a:lnTo>
                    <a:lnTo>
                      <a:pt x="146" y="691"/>
                    </a:lnTo>
                    <a:lnTo>
                      <a:pt x="167" y="686"/>
                    </a:lnTo>
                    <a:lnTo>
                      <a:pt x="188" y="681"/>
                    </a:lnTo>
                    <a:lnTo>
                      <a:pt x="229" y="667"/>
                    </a:lnTo>
                    <a:lnTo>
                      <a:pt x="268" y="648"/>
                    </a:lnTo>
                    <a:lnTo>
                      <a:pt x="286" y="637"/>
                    </a:lnTo>
                    <a:lnTo>
                      <a:pt x="305" y="626"/>
                    </a:lnTo>
                    <a:lnTo>
                      <a:pt x="322" y="612"/>
                    </a:lnTo>
                    <a:lnTo>
                      <a:pt x="340" y="598"/>
                    </a:lnTo>
                    <a:lnTo>
                      <a:pt x="344" y="594"/>
                    </a:lnTo>
                    <a:lnTo>
                      <a:pt x="348" y="590"/>
                    </a:lnTo>
                    <a:lnTo>
                      <a:pt x="357" y="584"/>
                    </a:lnTo>
                    <a:lnTo>
                      <a:pt x="376" y="569"/>
                    </a:lnTo>
                    <a:lnTo>
                      <a:pt x="405" y="535"/>
                    </a:lnTo>
                    <a:lnTo>
                      <a:pt x="419" y="517"/>
                    </a:lnTo>
                    <a:lnTo>
                      <a:pt x="432" y="500"/>
                    </a:lnTo>
                    <a:lnTo>
                      <a:pt x="444" y="480"/>
                    </a:lnTo>
                    <a:lnTo>
                      <a:pt x="455" y="462"/>
                    </a:lnTo>
                    <a:lnTo>
                      <a:pt x="474" y="424"/>
                    </a:lnTo>
                    <a:lnTo>
                      <a:pt x="488" y="383"/>
                    </a:lnTo>
                    <a:lnTo>
                      <a:pt x="493" y="361"/>
                    </a:lnTo>
                    <a:lnTo>
                      <a:pt x="498" y="341"/>
                    </a:lnTo>
                    <a:lnTo>
                      <a:pt x="502" y="318"/>
                    </a:lnTo>
                    <a:lnTo>
                      <a:pt x="503" y="307"/>
                    </a:lnTo>
                    <a:lnTo>
                      <a:pt x="505" y="297"/>
                    </a:lnTo>
                    <a:lnTo>
                      <a:pt x="506" y="274"/>
                    </a:lnTo>
                    <a:lnTo>
                      <a:pt x="506" y="263"/>
                    </a:lnTo>
                    <a:lnTo>
                      <a:pt x="506" y="257"/>
                    </a:lnTo>
                    <a:lnTo>
                      <a:pt x="507" y="253"/>
                    </a:lnTo>
                    <a:lnTo>
                      <a:pt x="506" y="220"/>
                    </a:lnTo>
                    <a:lnTo>
                      <a:pt x="503" y="188"/>
                    </a:lnTo>
                    <a:lnTo>
                      <a:pt x="497" y="157"/>
                    </a:lnTo>
                    <a:lnTo>
                      <a:pt x="490" y="128"/>
                    </a:lnTo>
                    <a:lnTo>
                      <a:pt x="480" y="98"/>
                    </a:lnTo>
                    <a:lnTo>
                      <a:pt x="470" y="71"/>
                    </a:lnTo>
                    <a:lnTo>
                      <a:pt x="457" y="44"/>
                    </a:lnTo>
                    <a:lnTo>
                      <a:pt x="443" y="19"/>
                    </a:lnTo>
                    <a:close/>
                  </a:path>
                </a:pathLst>
              </a:custGeom>
              <a:solidFill>
                <a:srgbClr val="575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3" name="Freeform 182"/>
              <p:cNvSpPr>
                <a:spLocks/>
              </p:cNvSpPr>
              <p:nvPr/>
            </p:nvSpPr>
            <p:spPr bwMode="auto">
              <a:xfrm>
                <a:off x="3956" y="1329"/>
                <a:ext cx="104" cy="139"/>
              </a:xfrm>
              <a:custGeom>
                <a:avLst/>
                <a:gdLst>
                  <a:gd name="T0" fmla="*/ 1 w 521"/>
                  <a:gd name="T1" fmla="*/ 0 h 696"/>
                  <a:gd name="T2" fmla="*/ 1 w 521"/>
                  <a:gd name="T3" fmla="*/ 0 h 696"/>
                  <a:gd name="T4" fmla="*/ 1 w 521"/>
                  <a:gd name="T5" fmla="*/ 0 h 696"/>
                  <a:gd name="T6" fmla="*/ 1 w 521"/>
                  <a:gd name="T7" fmla="*/ 0 h 696"/>
                  <a:gd name="T8" fmla="*/ 1 w 521"/>
                  <a:gd name="T9" fmla="*/ 0 h 696"/>
                  <a:gd name="T10" fmla="*/ 1 w 521"/>
                  <a:gd name="T11" fmla="*/ 0 h 696"/>
                  <a:gd name="T12" fmla="*/ 1 w 521"/>
                  <a:gd name="T13" fmla="*/ 1 h 696"/>
                  <a:gd name="T14" fmla="*/ 1 w 521"/>
                  <a:gd name="T15" fmla="*/ 1 h 696"/>
                  <a:gd name="T16" fmla="*/ 1 w 521"/>
                  <a:gd name="T17" fmla="*/ 1 h 696"/>
                  <a:gd name="T18" fmla="*/ 1 w 521"/>
                  <a:gd name="T19" fmla="*/ 1 h 696"/>
                  <a:gd name="T20" fmla="*/ 1 w 521"/>
                  <a:gd name="T21" fmla="*/ 1 h 696"/>
                  <a:gd name="T22" fmla="*/ 1 w 521"/>
                  <a:gd name="T23" fmla="*/ 1 h 696"/>
                  <a:gd name="T24" fmla="*/ 1 w 521"/>
                  <a:gd name="T25" fmla="*/ 1 h 696"/>
                  <a:gd name="T26" fmla="*/ 1 w 521"/>
                  <a:gd name="T27" fmla="*/ 1 h 696"/>
                  <a:gd name="T28" fmla="*/ 0 w 521"/>
                  <a:gd name="T29" fmla="*/ 1 h 696"/>
                  <a:gd name="T30" fmla="*/ 0 w 521"/>
                  <a:gd name="T31" fmla="*/ 1 h 696"/>
                  <a:gd name="T32" fmla="*/ 0 w 521"/>
                  <a:gd name="T33" fmla="*/ 1 h 696"/>
                  <a:gd name="T34" fmla="*/ 0 w 521"/>
                  <a:gd name="T35" fmla="*/ 1 h 696"/>
                  <a:gd name="T36" fmla="*/ 0 w 521"/>
                  <a:gd name="T37" fmla="*/ 1 h 696"/>
                  <a:gd name="T38" fmla="*/ 0 w 521"/>
                  <a:gd name="T39" fmla="*/ 1 h 696"/>
                  <a:gd name="T40" fmla="*/ 0 w 521"/>
                  <a:gd name="T41" fmla="*/ 1 h 696"/>
                  <a:gd name="T42" fmla="*/ 0 w 521"/>
                  <a:gd name="T43" fmla="*/ 1 h 696"/>
                  <a:gd name="T44" fmla="*/ 0 w 521"/>
                  <a:gd name="T45" fmla="*/ 1 h 696"/>
                  <a:gd name="T46" fmla="*/ 0 w 521"/>
                  <a:gd name="T47" fmla="*/ 1 h 696"/>
                  <a:gd name="T48" fmla="*/ 0 w 521"/>
                  <a:gd name="T49" fmla="*/ 1 h 696"/>
                  <a:gd name="T50" fmla="*/ 0 w 521"/>
                  <a:gd name="T51" fmla="*/ 1 h 696"/>
                  <a:gd name="T52" fmla="*/ 0 w 521"/>
                  <a:gd name="T53" fmla="*/ 1 h 696"/>
                  <a:gd name="T54" fmla="*/ 0 w 521"/>
                  <a:gd name="T55" fmla="*/ 1 h 696"/>
                  <a:gd name="T56" fmla="*/ 0 w 521"/>
                  <a:gd name="T57" fmla="*/ 1 h 696"/>
                  <a:gd name="T58" fmla="*/ 1 w 521"/>
                  <a:gd name="T59" fmla="*/ 1 h 696"/>
                  <a:gd name="T60" fmla="*/ 1 w 521"/>
                  <a:gd name="T61" fmla="*/ 1 h 696"/>
                  <a:gd name="T62" fmla="*/ 1 w 521"/>
                  <a:gd name="T63" fmla="*/ 1 h 696"/>
                  <a:gd name="T64" fmla="*/ 1 w 521"/>
                  <a:gd name="T65" fmla="*/ 1 h 696"/>
                  <a:gd name="T66" fmla="*/ 1 w 521"/>
                  <a:gd name="T67" fmla="*/ 1 h 696"/>
                  <a:gd name="T68" fmla="*/ 1 w 521"/>
                  <a:gd name="T69" fmla="*/ 1 h 696"/>
                  <a:gd name="T70" fmla="*/ 1 w 521"/>
                  <a:gd name="T71" fmla="*/ 1 h 696"/>
                  <a:gd name="T72" fmla="*/ 1 w 521"/>
                  <a:gd name="T73" fmla="*/ 1 h 696"/>
                  <a:gd name="T74" fmla="*/ 1 w 521"/>
                  <a:gd name="T75" fmla="*/ 1 h 696"/>
                  <a:gd name="T76" fmla="*/ 1 w 521"/>
                  <a:gd name="T77" fmla="*/ 1 h 696"/>
                  <a:gd name="T78" fmla="*/ 1 w 521"/>
                  <a:gd name="T79" fmla="*/ 0 h 696"/>
                  <a:gd name="T80" fmla="*/ 1 w 521"/>
                  <a:gd name="T81" fmla="*/ 0 h 696"/>
                  <a:gd name="T82" fmla="*/ 1 w 521"/>
                  <a:gd name="T83" fmla="*/ 0 h 696"/>
                  <a:gd name="T84" fmla="*/ 1 w 521"/>
                  <a:gd name="T85" fmla="*/ 0 h 696"/>
                  <a:gd name="T86" fmla="*/ 1 w 521"/>
                  <a:gd name="T87" fmla="*/ 0 h 6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1"/>
                  <a:gd name="T133" fmla="*/ 0 h 696"/>
                  <a:gd name="T134" fmla="*/ 521 w 521"/>
                  <a:gd name="T135" fmla="*/ 696 h 6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1" h="696">
                    <a:moveTo>
                      <a:pt x="439" y="14"/>
                    </a:moveTo>
                    <a:lnTo>
                      <a:pt x="418" y="6"/>
                    </a:lnTo>
                    <a:lnTo>
                      <a:pt x="398" y="0"/>
                    </a:lnTo>
                    <a:lnTo>
                      <a:pt x="421" y="27"/>
                    </a:lnTo>
                    <a:lnTo>
                      <a:pt x="442" y="58"/>
                    </a:lnTo>
                    <a:lnTo>
                      <a:pt x="459" y="89"/>
                    </a:lnTo>
                    <a:lnTo>
                      <a:pt x="473" y="123"/>
                    </a:lnTo>
                    <a:lnTo>
                      <a:pt x="484" y="155"/>
                    </a:lnTo>
                    <a:lnTo>
                      <a:pt x="493" y="192"/>
                    </a:lnTo>
                    <a:lnTo>
                      <a:pt x="497" y="228"/>
                    </a:lnTo>
                    <a:lnTo>
                      <a:pt x="499" y="267"/>
                    </a:lnTo>
                    <a:lnTo>
                      <a:pt x="497" y="307"/>
                    </a:lnTo>
                    <a:lnTo>
                      <a:pt x="495" y="316"/>
                    </a:lnTo>
                    <a:lnTo>
                      <a:pt x="494" y="321"/>
                    </a:lnTo>
                    <a:lnTo>
                      <a:pt x="494" y="327"/>
                    </a:lnTo>
                    <a:lnTo>
                      <a:pt x="491" y="347"/>
                    </a:lnTo>
                    <a:lnTo>
                      <a:pt x="486" y="365"/>
                    </a:lnTo>
                    <a:lnTo>
                      <a:pt x="481" y="384"/>
                    </a:lnTo>
                    <a:lnTo>
                      <a:pt x="474" y="403"/>
                    </a:lnTo>
                    <a:lnTo>
                      <a:pt x="471" y="412"/>
                    </a:lnTo>
                    <a:lnTo>
                      <a:pt x="469" y="422"/>
                    </a:lnTo>
                    <a:lnTo>
                      <a:pt x="460" y="439"/>
                    </a:lnTo>
                    <a:lnTo>
                      <a:pt x="452" y="457"/>
                    </a:lnTo>
                    <a:lnTo>
                      <a:pt x="431" y="491"/>
                    </a:lnTo>
                    <a:lnTo>
                      <a:pt x="406" y="523"/>
                    </a:lnTo>
                    <a:lnTo>
                      <a:pt x="379" y="554"/>
                    </a:lnTo>
                    <a:lnTo>
                      <a:pt x="347" y="582"/>
                    </a:lnTo>
                    <a:lnTo>
                      <a:pt x="316" y="606"/>
                    </a:lnTo>
                    <a:lnTo>
                      <a:pt x="282" y="626"/>
                    </a:lnTo>
                    <a:lnTo>
                      <a:pt x="263" y="634"/>
                    </a:lnTo>
                    <a:lnTo>
                      <a:pt x="246" y="643"/>
                    </a:lnTo>
                    <a:lnTo>
                      <a:pt x="236" y="645"/>
                    </a:lnTo>
                    <a:lnTo>
                      <a:pt x="227" y="649"/>
                    </a:lnTo>
                    <a:lnTo>
                      <a:pt x="209" y="655"/>
                    </a:lnTo>
                    <a:lnTo>
                      <a:pt x="190" y="660"/>
                    </a:lnTo>
                    <a:lnTo>
                      <a:pt x="171" y="666"/>
                    </a:lnTo>
                    <a:lnTo>
                      <a:pt x="151" y="668"/>
                    </a:lnTo>
                    <a:lnTo>
                      <a:pt x="145" y="668"/>
                    </a:lnTo>
                    <a:lnTo>
                      <a:pt x="141" y="669"/>
                    </a:lnTo>
                    <a:lnTo>
                      <a:pt x="132" y="671"/>
                    </a:lnTo>
                    <a:lnTo>
                      <a:pt x="91" y="674"/>
                    </a:lnTo>
                    <a:lnTo>
                      <a:pt x="44" y="671"/>
                    </a:lnTo>
                    <a:lnTo>
                      <a:pt x="0" y="664"/>
                    </a:lnTo>
                    <a:lnTo>
                      <a:pt x="16" y="678"/>
                    </a:lnTo>
                    <a:lnTo>
                      <a:pt x="24" y="685"/>
                    </a:lnTo>
                    <a:lnTo>
                      <a:pt x="33" y="693"/>
                    </a:lnTo>
                    <a:lnTo>
                      <a:pt x="60" y="695"/>
                    </a:lnTo>
                    <a:lnTo>
                      <a:pt x="91" y="696"/>
                    </a:lnTo>
                    <a:lnTo>
                      <a:pt x="134" y="694"/>
                    </a:lnTo>
                    <a:lnTo>
                      <a:pt x="154" y="691"/>
                    </a:lnTo>
                    <a:lnTo>
                      <a:pt x="165" y="688"/>
                    </a:lnTo>
                    <a:lnTo>
                      <a:pt x="176" y="687"/>
                    </a:lnTo>
                    <a:lnTo>
                      <a:pt x="185" y="684"/>
                    </a:lnTo>
                    <a:lnTo>
                      <a:pt x="195" y="681"/>
                    </a:lnTo>
                    <a:lnTo>
                      <a:pt x="216" y="677"/>
                    </a:lnTo>
                    <a:lnTo>
                      <a:pt x="235" y="670"/>
                    </a:lnTo>
                    <a:lnTo>
                      <a:pt x="255" y="663"/>
                    </a:lnTo>
                    <a:lnTo>
                      <a:pt x="292" y="645"/>
                    </a:lnTo>
                    <a:lnTo>
                      <a:pt x="309" y="634"/>
                    </a:lnTo>
                    <a:lnTo>
                      <a:pt x="327" y="624"/>
                    </a:lnTo>
                    <a:lnTo>
                      <a:pt x="361" y="598"/>
                    </a:lnTo>
                    <a:lnTo>
                      <a:pt x="377" y="583"/>
                    </a:lnTo>
                    <a:lnTo>
                      <a:pt x="380" y="578"/>
                    </a:lnTo>
                    <a:lnTo>
                      <a:pt x="385" y="575"/>
                    </a:lnTo>
                    <a:lnTo>
                      <a:pt x="394" y="568"/>
                    </a:lnTo>
                    <a:lnTo>
                      <a:pt x="401" y="559"/>
                    </a:lnTo>
                    <a:lnTo>
                      <a:pt x="404" y="554"/>
                    </a:lnTo>
                    <a:lnTo>
                      <a:pt x="409" y="551"/>
                    </a:lnTo>
                    <a:lnTo>
                      <a:pt x="423" y="535"/>
                    </a:lnTo>
                    <a:lnTo>
                      <a:pt x="449" y="501"/>
                    </a:lnTo>
                    <a:lnTo>
                      <a:pt x="460" y="483"/>
                    </a:lnTo>
                    <a:lnTo>
                      <a:pt x="471" y="466"/>
                    </a:lnTo>
                    <a:lnTo>
                      <a:pt x="489" y="430"/>
                    </a:lnTo>
                    <a:lnTo>
                      <a:pt x="503" y="391"/>
                    </a:lnTo>
                    <a:lnTo>
                      <a:pt x="507" y="371"/>
                    </a:lnTo>
                    <a:lnTo>
                      <a:pt x="510" y="361"/>
                    </a:lnTo>
                    <a:lnTo>
                      <a:pt x="513" y="352"/>
                    </a:lnTo>
                    <a:lnTo>
                      <a:pt x="515" y="330"/>
                    </a:lnTo>
                    <a:lnTo>
                      <a:pt x="519" y="310"/>
                    </a:lnTo>
                    <a:lnTo>
                      <a:pt x="521" y="267"/>
                    </a:lnTo>
                    <a:lnTo>
                      <a:pt x="519" y="230"/>
                    </a:lnTo>
                    <a:lnTo>
                      <a:pt x="515" y="196"/>
                    </a:lnTo>
                    <a:lnTo>
                      <a:pt x="508" y="162"/>
                    </a:lnTo>
                    <a:lnTo>
                      <a:pt x="501" y="130"/>
                    </a:lnTo>
                    <a:lnTo>
                      <a:pt x="488" y="99"/>
                    </a:lnTo>
                    <a:lnTo>
                      <a:pt x="474" y="69"/>
                    </a:lnTo>
                    <a:lnTo>
                      <a:pt x="457" y="41"/>
                    </a:lnTo>
                    <a:lnTo>
                      <a:pt x="439" y="14"/>
                    </a:lnTo>
                    <a:close/>
                  </a:path>
                </a:pathLst>
              </a:custGeom>
              <a:solidFill>
                <a:srgbClr val="5F5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4" name="Freeform 183"/>
              <p:cNvSpPr>
                <a:spLocks/>
              </p:cNvSpPr>
              <p:nvPr/>
            </p:nvSpPr>
            <p:spPr bwMode="auto">
              <a:xfrm>
                <a:off x="3985" y="1347"/>
                <a:ext cx="91" cy="135"/>
              </a:xfrm>
              <a:custGeom>
                <a:avLst/>
                <a:gdLst>
                  <a:gd name="T0" fmla="*/ 1 w 457"/>
                  <a:gd name="T1" fmla="*/ 0 h 675"/>
                  <a:gd name="T2" fmla="*/ 1 w 457"/>
                  <a:gd name="T3" fmla="*/ 0 h 675"/>
                  <a:gd name="T4" fmla="*/ 1 w 457"/>
                  <a:gd name="T5" fmla="*/ 0 h 675"/>
                  <a:gd name="T6" fmla="*/ 1 w 457"/>
                  <a:gd name="T7" fmla="*/ 0 h 675"/>
                  <a:gd name="T8" fmla="*/ 1 w 457"/>
                  <a:gd name="T9" fmla="*/ 0 h 675"/>
                  <a:gd name="T10" fmla="*/ 1 w 457"/>
                  <a:gd name="T11" fmla="*/ 0 h 675"/>
                  <a:gd name="T12" fmla="*/ 1 w 457"/>
                  <a:gd name="T13" fmla="*/ 0 h 675"/>
                  <a:gd name="T14" fmla="*/ 1 w 457"/>
                  <a:gd name="T15" fmla="*/ 0 h 675"/>
                  <a:gd name="T16" fmla="*/ 1 w 457"/>
                  <a:gd name="T17" fmla="*/ 1 h 675"/>
                  <a:gd name="T18" fmla="*/ 1 w 457"/>
                  <a:gd name="T19" fmla="*/ 1 h 675"/>
                  <a:gd name="T20" fmla="*/ 1 w 457"/>
                  <a:gd name="T21" fmla="*/ 1 h 675"/>
                  <a:gd name="T22" fmla="*/ 1 w 457"/>
                  <a:gd name="T23" fmla="*/ 1 h 675"/>
                  <a:gd name="T24" fmla="*/ 1 w 457"/>
                  <a:gd name="T25" fmla="*/ 1 h 675"/>
                  <a:gd name="T26" fmla="*/ 1 w 457"/>
                  <a:gd name="T27" fmla="*/ 1 h 675"/>
                  <a:gd name="T28" fmla="*/ 1 w 457"/>
                  <a:gd name="T29" fmla="*/ 1 h 675"/>
                  <a:gd name="T30" fmla="*/ 0 w 457"/>
                  <a:gd name="T31" fmla="*/ 1 h 675"/>
                  <a:gd name="T32" fmla="*/ 0 w 457"/>
                  <a:gd name="T33" fmla="*/ 1 h 675"/>
                  <a:gd name="T34" fmla="*/ 0 w 457"/>
                  <a:gd name="T35" fmla="*/ 1 h 675"/>
                  <a:gd name="T36" fmla="*/ 0 w 457"/>
                  <a:gd name="T37" fmla="*/ 1 h 675"/>
                  <a:gd name="T38" fmla="*/ 0 w 457"/>
                  <a:gd name="T39" fmla="*/ 1 h 675"/>
                  <a:gd name="T40" fmla="*/ 0 w 457"/>
                  <a:gd name="T41" fmla="*/ 1 h 675"/>
                  <a:gd name="T42" fmla="*/ 0 w 457"/>
                  <a:gd name="T43" fmla="*/ 1 h 675"/>
                  <a:gd name="T44" fmla="*/ 0 w 457"/>
                  <a:gd name="T45" fmla="*/ 1 h 675"/>
                  <a:gd name="T46" fmla="*/ 0 w 457"/>
                  <a:gd name="T47" fmla="*/ 1 h 675"/>
                  <a:gd name="T48" fmla="*/ 0 w 457"/>
                  <a:gd name="T49" fmla="*/ 1 h 675"/>
                  <a:gd name="T50" fmla="*/ 0 w 457"/>
                  <a:gd name="T51" fmla="*/ 1 h 675"/>
                  <a:gd name="T52" fmla="*/ 0 w 457"/>
                  <a:gd name="T53" fmla="*/ 1 h 675"/>
                  <a:gd name="T54" fmla="*/ 0 w 457"/>
                  <a:gd name="T55" fmla="*/ 1 h 675"/>
                  <a:gd name="T56" fmla="*/ 0 w 457"/>
                  <a:gd name="T57" fmla="*/ 1 h 675"/>
                  <a:gd name="T58" fmla="*/ 0 w 457"/>
                  <a:gd name="T59" fmla="*/ 1 h 675"/>
                  <a:gd name="T60" fmla="*/ 0 w 457"/>
                  <a:gd name="T61" fmla="*/ 1 h 675"/>
                  <a:gd name="T62" fmla="*/ 0 w 457"/>
                  <a:gd name="T63" fmla="*/ 1 h 675"/>
                  <a:gd name="T64" fmla="*/ 0 w 457"/>
                  <a:gd name="T65" fmla="*/ 1 h 675"/>
                  <a:gd name="T66" fmla="*/ 0 w 457"/>
                  <a:gd name="T67" fmla="*/ 1 h 675"/>
                  <a:gd name="T68" fmla="*/ 1 w 457"/>
                  <a:gd name="T69" fmla="*/ 1 h 675"/>
                  <a:gd name="T70" fmla="*/ 1 w 457"/>
                  <a:gd name="T71" fmla="*/ 1 h 675"/>
                  <a:gd name="T72" fmla="*/ 1 w 457"/>
                  <a:gd name="T73" fmla="*/ 1 h 675"/>
                  <a:gd name="T74" fmla="*/ 1 w 457"/>
                  <a:gd name="T75" fmla="*/ 1 h 675"/>
                  <a:gd name="T76" fmla="*/ 1 w 457"/>
                  <a:gd name="T77" fmla="*/ 1 h 675"/>
                  <a:gd name="T78" fmla="*/ 1 w 457"/>
                  <a:gd name="T79" fmla="*/ 1 h 675"/>
                  <a:gd name="T80" fmla="*/ 1 w 457"/>
                  <a:gd name="T81" fmla="*/ 1 h 675"/>
                  <a:gd name="T82" fmla="*/ 1 w 457"/>
                  <a:gd name="T83" fmla="*/ 1 h 675"/>
                  <a:gd name="T84" fmla="*/ 1 w 457"/>
                  <a:gd name="T85" fmla="*/ 0 h 675"/>
                  <a:gd name="T86" fmla="*/ 1 w 457"/>
                  <a:gd name="T87" fmla="*/ 0 h 675"/>
                  <a:gd name="T88" fmla="*/ 1 w 457"/>
                  <a:gd name="T89" fmla="*/ 0 h 675"/>
                  <a:gd name="T90" fmla="*/ 1 w 457"/>
                  <a:gd name="T91" fmla="*/ 0 h 675"/>
                  <a:gd name="T92" fmla="*/ 1 w 457"/>
                  <a:gd name="T93" fmla="*/ 0 h 675"/>
                  <a:gd name="T94" fmla="*/ 1 w 457"/>
                  <a:gd name="T95" fmla="*/ 0 h 6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7"/>
                  <a:gd name="T145" fmla="*/ 0 h 675"/>
                  <a:gd name="T146" fmla="*/ 457 w 457"/>
                  <a:gd name="T147" fmla="*/ 675 h 6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7" h="675">
                    <a:moveTo>
                      <a:pt x="409" y="2"/>
                    </a:moveTo>
                    <a:lnTo>
                      <a:pt x="407" y="0"/>
                    </a:lnTo>
                    <a:lnTo>
                      <a:pt x="418" y="40"/>
                    </a:lnTo>
                    <a:lnTo>
                      <a:pt x="427" y="83"/>
                    </a:lnTo>
                    <a:lnTo>
                      <a:pt x="433" y="127"/>
                    </a:lnTo>
                    <a:lnTo>
                      <a:pt x="435" y="174"/>
                    </a:lnTo>
                    <a:lnTo>
                      <a:pt x="434" y="185"/>
                    </a:lnTo>
                    <a:lnTo>
                      <a:pt x="434" y="197"/>
                    </a:lnTo>
                    <a:lnTo>
                      <a:pt x="433" y="222"/>
                    </a:lnTo>
                    <a:lnTo>
                      <a:pt x="431" y="234"/>
                    </a:lnTo>
                    <a:lnTo>
                      <a:pt x="429" y="236"/>
                    </a:lnTo>
                    <a:lnTo>
                      <a:pt x="429" y="239"/>
                    </a:lnTo>
                    <a:lnTo>
                      <a:pt x="429" y="246"/>
                    </a:lnTo>
                    <a:lnTo>
                      <a:pt x="426" y="271"/>
                    </a:lnTo>
                    <a:lnTo>
                      <a:pt x="420" y="294"/>
                    </a:lnTo>
                    <a:lnTo>
                      <a:pt x="417" y="305"/>
                    </a:lnTo>
                    <a:lnTo>
                      <a:pt x="415" y="318"/>
                    </a:lnTo>
                    <a:lnTo>
                      <a:pt x="410" y="328"/>
                    </a:lnTo>
                    <a:lnTo>
                      <a:pt x="407" y="339"/>
                    </a:lnTo>
                    <a:lnTo>
                      <a:pt x="399" y="362"/>
                    </a:lnTo>
                    <a:lnTo>
                      <a:pt x="389" y="382"/>
                    </a:lnTo>
                    <a:lnTo>
                      <a:pt x="385" y="387"/>
                    </a:lnTo>
                    <a:lnTo>
                      <a:pt x="383" y="392"/>
                    </a:lnTo>
                    <a:lnTo>
                      <a:pt x="378" y="404"/>
                    </a:lnTo>
                    <a:lnTo>
                      <a:pt x="372" y="413"/>
                    </a:lnTo>
                    <a:lnTo>
                      <a:pt x="368" y="417"/>
                    </a:lnTo>
                    <a:lnTo>
                      <a:pt x="366" y="423"/>
                    </a:lnTo>
                    <a:lnTo>
                      <a:pt x="353" y="443"/>
                    </a:lnTo>
                    <a:lnTo>
                      <a:pt x="339" y="461"/>
                    </a:lnTo>
                    <a:lnTo>
                      <a:pt x="331" y="471"/>
                    </a:lnTo>
                    <a:lnTo>
                      <a:pt x="324" y="481"/>
                    </a:lnTo>
                    <a:lnTo>
                      <a:pt x="307" y="499"/>
                    </a:lnTo>
                    <a:lnTo>
                      <a:pt x="291" y="518"/>
                    </a:lnTo>
                    <a:lnTo>
                      <a:pt x="259" y="547"/>
                    </a:lnTo>
                    <a:lnTo>
                      <a:pt x="250" y="552"/>
                    </a:lnTo>
                    <a:lnTo>
                      <a:pt x="242" y="559"/>
                    </a:lnTo>
                    <a:lnTo>
                      <a:pt x="226" y="573"/>
                    </a:lnTo>
                    <a:lnTo>
                      <a:pt x="192" y="595"/>
                    </a:lnTo>
                    <a:lnTo>
                      <a:pt x="174" y="605"/>
                    </a:lnTo>
                    <a:lnTo>
                      <a:pt x="165" y="610"/>
                    </a:lnTo>
                    <a:lnTo>
                      <a:pt x="160" y="612"/>
                    </a:lnTo>
                    <a:lnTo>
                      <a:pt x="158" y="613"/>
                    </a:lnTo>
                    <a:lnTo>
                      <a:pt x="157" y="616"/>
                    </a:lnTo>
                    <a:lnTo>
                      <a:pt x="154" y="616"/>
                    </a:lnTo>
                    <a:lnTo>
                      <a:pt x="151" y="617"/>
                    </a:lnTo>
                    <a:lnTo>
                      <a:pt x="147" y="619"/>
                    </a:lnTo>
                    <a:lnTo>
                      <a:pt x="138" y="624"/>
                    </a:lnTo>
                    <a:lnTo>
                      <a:pt x="120" y="632"/>
                    </a:lnTo>
                    <a:lnTo>
                      <a:pt x="81" y="644"/>
                    </a:lnTo>
                    <a:lnTo>
                      <a:pt x="61" y="649"/>
                    </a:lnTo>
                    <a:lnTo>
                      <a:pt x="41" y="653"/>
                    </a:lnTo>
                    <a:lnTo>
                      <a:pt x="0" y="660"/>
                    </a:lnTo>
                    <a:lnTo>
                      <a:pt x="27" y="668"/>
                    </a:lnTo>
                    <a:lnTo>
                      <a:pt x="56" y="675"/>
                    </a:lnTo>
                    <a:lnTo>
                      <a:pt x="90" y="664"/>
                    </a:lnTo>
                    <a:lnTo>
                      <a:pt x="124" y="653"/>
                    </a:lnTo>
                    <a:lnTo>
                      <a:pt x="156" y="638"/>
                    </a:lnTo>
                    <a:lnTo>
                      <a:pt x="172" y="630"/>
                    </a:lnTo>
                    <a:lnTo>
                      <a:pt x="189" y="624"/>
                    </a:lnTo>
                    <a:lnTo>
                      <a:pt x="218" y="604"/>
                    </a:lnTo>
                    <a:lnTo>
                      <a:pt x="233" y="593"/>
                    </a:lnTo>
                    <a:lnTo>
                      <a:pt x="249" y="583"/>
                    </a:lnTo>
                    <a:lnTo>
                      <a:pt x="263" y="570"/>
                    </a:lnTo>
                    <a:lnTo>
                      <a:pt x="277" y="559"/>
                    </a:lnTo>
                    <a:lnTo>
                      <a:pt x="291" y="545"/>
                    </a:lnTo>
                    <a:lnTo>
                      <a:pt x="298" y="539"/>
                    </a:lnTo>
                    <a:lnTo>
                      <a:pt x="299" y="536"/>
                    </a:lnTo>
                    <a:lnTo>
                      <a:pt x="301" y="535"/>
                    </a:lnTo>
                    <a:lnTo>
                      <a:pt x="306" y="533"/>
                    </a:lnTo>
                    <a:lnTo>
                      <a:pt x="323" y="513"/>
                    </a:lnTo>
                    <a:lnTo>
                      <a:pt x="324" y="509"/>
                    </a:lnTo>
                    <a:lnTo>
                      <a:pt x="326" y="507"/>
                    </a:lnTo>
                    <a:lnTo>
                      <a:pt x="331" y="502"/>
                    </a:lnTo>
                    <a:lnTo>
                      <a:pt x="340" y="493"/>
                    </a:lnTo>
                    <a:lnTo>
                      <a:pt x="356" y="473"/>
                    </a:lnTo>
                    <a:lnTo>
                      <a:pt x="362" y="463"/>
                    </a:lnTo>
                    <a:lnTo>
                      <a:pt x="370" y="454"/>
                    </a:lnTo>
                    <a:lnTo>
                      <a:pt x="376" y="442"/>
                    </a:lnTo>
                    <a:lnTo>
                      <a:pt x="383" y="432"/>
                    </a:lnTo>
                    <a:lnTo>
                      <a:pt x="395" y="412"/>
                    </a:lnTo>
                    <a:lnTo>
                      <a:pt x="418" y="369"/>
                    </a:lnTo>
                    <a:lnTo>
                      <a:pt x="419" y="362"/>
                    </a:lnTo>
                    <a:lnTo>
                      <a:pt x="422" y="356"/>
                    </a:lnTo>
                    <a:lnTo>
                      <a:pt x="426" y="345"/>
                    </a:lnTo>
                    <a:lnTo>
                      <a:pt x="434" y="322"/>
                    </a:lnTo>
                    <a:lnTo>
                      <a:pt x="441" y="297"/>
                    </a:lnTo>
                    <a:lnTo>
                      <a:pt x="446" y="274"/>
                    </a:lnTo>
                    <a:lnTo>
                      <a:pt x="453" y="225"/>
                    </a:lnTo>
                    <a:lnTo>
                      <a:pt x="456" y="198"/>
                    </a:lnTo>
                    <a:lnTo>
                      <a:pt x="457" y="174"/>
                    </a:lnTo>
                    <a:lnTo>
                      <a:pt x="456" y="137"/>
                    </a:lnTo>
                    <a:lnTo>
                      <a:pt x="452" y="103"/>
                    </a:lnTo>
                    <a:lnTo>
                      <a:pt x="446" y="69"/>
                    </a:lnTo>
                    <a:lnTo>
                      <a:pt x="440" y="39"/>
                    </a:lnTo>
                    <a:lnTo>
                      <a:pt x="424" y="19"/>
                    </a:lnTo>
                    <a:lnTo>
                      <a:pt x="409" y="2"/>
                    </a:lnTo>
                    <a:close/>
                  </a:path>
                </a:pathLst>
              </a:custGeom>
              <a:solidFill>
                <a:srgbClr val="3F3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5" name="Freeform 184"/>
              <p:cNvSpPr>
                <a:spLocks/>
              </p:cNvSpPr>
              <p:nvPr/>
            </p:nvSpPr>
            <p:spPr bwMode="auto">
              <a:xfrm>
                <a:off x="3996" y="1355"/>
                <a:ext cx="84" cy="128"/>
              </a:xfrm>
              <a:custGeom>
                <a:avLst/>
                <a:gdLst>
                  <a:gd name="T0" fmla="*/ 1 w 420"/>
                  <a:gd name="T1" fmla="*/ 0 h 640"/>
                  <a:gd name="T2" fmla="*/ 1 w 420"/>
                  <a:gd name="T3" fmla="*/ 0 h 640"/>
                  <a:gd name="T4" fmla="*/ 1 w 420"/>
                  <a:gd name="T5" fmla="*/ 0 h 640"/>
                  <a:gd name="T6" fmla="*/ 1 w 420"/>
                  <a:gd name="T7" fmla="*/ 0 h 640"/>
                  <a:gd name="T8" fmla="*/ 1 w 420"/>
                  <a:gd name="T9" fmla="*/ 0 h 640"/>
                  <a:gd name="T10" fmla="*/ 1 w 420"/>
                  <a:gd name="T11" fmla="*/ 0 h 640"/>
                  <a:gd name="T12" fmla="*/ 1 w 420"/>
                  <a:gd name="T13" fmla="*/ 1 h 640"/>
                  <a:gd name="T14" fmla="*/ 1 w 420"/>
                  <a:gd name="T15" fmla="*/ 1 h 640"/>
                  <a:gd name="T16" fmla="*/ 1 w 420"/>
                  <a:gd name="T17" fmla="*/ 1 h 640"/>
                  <a:gd name="T18" fmla="*/ 0 w 420"/>
                  <a:gd name="T19" fmla="*/ 1 h 640"/>
                  <a:gd name="T20" fmla="*/ 0 w 420"/>
                  <a:gd name="T21" fmla="*/ 1 h 640"/>
                  <a:gd name="T22" fmla="*/ 0 w 420"/>
                  <a:gd name="T23" fmla="*/ 1 h 640"/>
                  <a:gd name="T24" fmla="*/ 0 w 420"/>
                  <a:gd name="T25" fmla="*/ 1 h 640"/>
                  <a:gd name="T26" fmla="*/ 0 w 420"/>
                  <a:gd name="T27" fmla="*/ 1 h 640"/>
                  <a:gd name="T28" fmla="*/ 0 w 420"/>
                  <a:gd name="T29" fmla="*/ 1 h 640"/>
                  <a:gd name="T30" fmla="*/ 0 w 420"/>
                  <a:gd name="T31" fmla="*/ 1 h 640"/>
                  <a:gd name="T32" fmla="*/ 0 w 420"/>
                  <a:gd name="T33" fmla="*/ 1 h 640"/>
                  <a:gd name="T34" fmla="*/ 0 w 420"/>
                  <a:gd name="T35" fmla="*/ 1 h 640"/>
                  <a:gd name="T36" fmla="*/ 0 w 420"/>
                  <a:gd name="T37" fmla="*/ 1 h 640"/>
                  <a:gd name="T38" fmla="*/ 0 w 420"/>
                  <a:gd name="T39" fmla="*/ 1 h 640"/>
                  <a:gd name="T40" fmla="*/ 0 w 420"/>
                  <a:gd name="T41" fmla="*/ 1 h 640"/>
                  <a:gd name="T42" fmla="*/ 0 w 420"/>
                  <a:gd name="T43" fmla="*/ 1 h 640"/>
                  <a:gd name="T44" fmla="*/ 0 w 420"/>
                  <a:gd name="T45" fmla="*/ 1 h 640"/>
                  <a:gd name="T46" fmla="*/ 0 w 420"/>
                  <a:gd name="T47" fmla="*/ 1 h 640"/>
                  <a:gd name="T48" fmla="*/ 0 w 420"/>
                  <a:gd name="T49" fmla="*/ 1 h 640"/>
                  <a:gd name="T50" fmla="*/ 0 w 420"/>
                  <a:gd name="T51" fmla="*/ 1 h 640"/>
                  <a:gd name="T52" fmla="*/ 0 w 420"/>
                  <a:gd name="T53" fmla="*/ 1 h 640"/>
                  <a:gd name="T54" fmla="*/ 1 w 420"/>
                  <a:gd name="T55" fmla="*/ 1 h 640"/>
                  <a:gd name="T56" fmla="*/ 1 w 420"/>
                  <a:gd name="T57" fmla="*/ 1 h 640"/>
                  <a:gd name="T58" fmla="*/ 1 w 420"/>
                  <a:gd name="T59" fmla="*/ 1 h 640"/>
                  <a:gd name="T60" fmla="*/ 1 w 420"/>
                  <a:gd name="T61" fmla="*/ 1 h 640"/>
                  <a:gd name="T62" fmla="*/ 1 w 420"/>
                  <a:gd name="T63" fmla="*/ 0 h 640"/>
                  <a:gd name="T64" fmla="*/ 1 w 420"/>
                  <a:gd name="T65" fmla="*/ 0 h 640"/>
                  <a:gd name="T66" fmla="*/ 1 w 420"/>
                  <a:gd name="T67" fmla="*/ 0 h 640"/>
                  <a:gd name="T68" fmla="*/ 1 w 420"/>
                  <a:gd name="T69" fmla="*/ 0 h 640"/>
                  <a:gd name="T70" fmla="*/ 1 w 420"/>
                  <a:gd name="T71" fmla="*/ 0 h 640"/>
                  <a:gd name="T72" fmla="*/ 1 w 420"/>
                  <a:gd name="T73" fmla="*/ 0 h 640"/>
                  <a:gd name="T74" fmla="*/ 1 w 420"/>
                  <a:gd name="T75" fmla="*/ 0 h 6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640"/>
                  <a:gd name="T116" fmla="*/ 420 w 420"/>
                  <a:gd name="T117" fmla="*/ 640 h 6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640">
                    <a:moveTo>
                      <a:pt x="413" y="38"/>
                    </a:moveTo>
                    <a:lnTo>
                      <a:pt x="384" y="0"/>
                    </a:lnTo>
                    <a:lnTo>
                      <a:pt x="390" y="30"/>
                    </a:lnTo>
                    <a:lnTo>
                      <a:pt x="396" y="64"/>
                    </a:lnTo>
                    <a:lnTo>
                      <a:pt x="400" y="98"/>
                    </a:lnTo>
                    <a:lnTo>
                      <a:pt x="401" y="135"/>
                    </a:lnTo>
                    <a:lnTo>
                      <a:pt x="400" y="159"/>
                    </a:lnTo>
                    <a:lnTo>
                      <a:pt x="397" y="186"/>
                    </a:lnTo>
                    <a:lnTo>
                      <a:pt x="390" y="235"/>
                    </a:lnTo>
                    <a:lnTo>
                      <a:pt x="385" y="258"/>
                    </a:lnTo>
                    <a:lnTo>
                      <a:pt x="378" y="283"/>
                    </a:lnTo>
                    <a:lnTo>
                      <a:pt x="370" y="306"/>
                    </a:lnTo>
                    <a:lnTo>
                      <a:pt x="366" y="317"/>
                    </a:lnTo>
                    <a:lnTo>
                      <a:pt x="363" y="323"/>
                    </a:lnTo>
                    <a:lnTo>
                      <a:pt x="362" y="330"/>
                    </a:lnTo>
                    <a:lnTo>
                      <a:pt x="339" y="373"/>
                    </a:lnTo>
                    <a:lnTo>
                      <a:pt x="327" y="393"/>
                    </a:lnTo>
                    <a:lnTo>
                      <a:pt x="320" y="403"/>
                    </a:lnTo>
                    <a:lnTo>
                      <a:pt x="314" y="415"/>
                    </a:lnTo>
                    <a:lnTo>
                      <a:pt x="306" y="424"/>
                    </a:lnTo>
                    <a:lnTo>
                      <a:pt x="300" y="434"/>
                    </a:lnTo>
                    <a:lnTo>
                      <a:pt x="284" y="454"/>
                    </a:lnTo>
                    <a:lnTo>
                      <a:pt x="275" y="463"/>
                    </a:lnTo>
                    <a:lnTo>
                      <a:pt x="270" y="468"/>
                    </a:lnTo>
                    <a:lnTo>
                      <a:pt x="268" y="470"/>
                    </a:lnTo>
                    <a:lnTo>
                      <a:pt x="267" y="474"/>
                    </a:lnTo>
                    <a:lnTo>
                      <a:pt x="250" y="494"/>
                    </a:lnTo>
                    <a:lnTo>
                      <a:pt x="245" y="496"/>
                    </a:lnTo>
                    <a:lnTo>
                      <a:pt x="243" y="497"/>
                    </a:lnTo>
                    <a:lnTo>
                      <a:pt x="242" y="500"/>
                    </a:lnTo>
                    <a:lnTo>
                      <a:pt x="235" y="506"/>
                    </a:lnTo>
                    <a:lnTo>
                      <a:pt x="221" y="520"/>
                    </a:lnTo>
                    <a:lnTo>
                      <a:pt x="207" y="531"/>
                    </a:lnTo>
                    <a:lnTo>
                      <a:pt x="193" y="544"/>
                    </a:lnTo>
                    <a:lnTo>
                      <a:pt x="177" y="554"/>
                    </a:lnTo>
                    <a:lnTo>
                      <a:pt x="162" y="565"/>
                    </a:lnTo>
                    <a:lnTo>
                      <a:pt x="133" y="585"/>
                    </a:lnTo>
                    <a:lnTo>
                      <a:pt x="116" y="591"/>
                    </a:lnTo>
                    <a:lnTo>
                      <a:pt x="100" y="599"/>
                    </a:lnTo>
                    <a:lnTo>
                      <a:pt x="68" y="614"/>
                    </a:lnTo>
                    <a:lnTo>
                      <a:pt x="34" y="625"/>
                    </a:lnTo>
                    <a:lnTo>
                      <a:pt x="0" y="636"/>
                    </a:lnTo>
                    <a:lnTo>
                      <a:pt x="55" y="640"/>
                    </a:lnTo>
                    <a:lnTo>
                      <a:pt x="82" y="629"/>
                    </a:lnTo>
                    <a:lnTo>
                      <a:pt x="95" y="622"/>
                    </a:lnTo>
                    <a:lnTo>
                      <a:pt x="102" y="619"/>
                    </a:lnTo>
                    <a:lnTo>
                      <a:pt x="110" y="616"/>
                    </a:lnTo>
                    <a:lnTo>
                      <a:pt x="137" y="603"/>
                    </a:lnTo>
                    <a:lnTo>
                      <a:pt x="165" y="588"/>
                    </a:lnTo>
                    <a:lnTo>
                      <a:pt x="190" y="570"/>
                    </a:lnTo>
                    <a:lnTo>
                      <a:pt x="215" y="551"/>
                    </a:lnTo>
                    <a:lnTo>
                      <a:pt x="238" y="530"/>
                    </a:lnTo>
                    <a:lnTo>
                      <a:pt x="263" y="509"/>
                    </a:lnTo>
                    <a:lnTo>
                      <a:pt x="282" y="488"/>
                    </a:lnTo>
                    <a:lnTo>
                      <a:pt x="300" y="469"/>
                    </a:lnTo>
                    <a:lnTo>
                      <a:pt x="316" y="447"/>
                    </a:lnTo>
                    <a:lnTo>
                      <a:pt x="331" y="427"/>
                    </a:lnTo>
                    <a:lnTo>
                      <a:pt x="345" y="404"/>
                    </a:lnTo>
                    <a:lnTo>
                      <a:pt x="351" y="393"/>
                    </a:lnTo>
                    <a:lnTo>
                      <a:pt x="358" y="383"/>
                    </a:lnTo>
                    <a:lnTo>
                      <a:pt x="380" y="337"/>
                    </a:lnTo>
                    <a:lnTo>
                      <a:pt x="388" y="313"/>
                    </a:lnTo>
                    <a:lnTo>
                      <a:pt x="389" y="306"/>
                    </a:lnTo>
                    <a:lnTo>
                      <a:pt x="392" y="300"/>
                    </a:lnTo>
                    <a:lnTo>
                      <a:pt x="396" y="289"/>
                    </a:lnTo>
                    <a:lnTo>
                      <a:pt x="403" y="264"/>
                    </a:lnTo>
                    <a:lnTo>
                      <a:pt x="410" y="240"/>
                    </a:lnTo>
                    <a:lnTo>
                      <a:pt x="417" y="188"/>
                    </a:lnTo>
                    <a:lnTo>
                      <a:pt x="419" y="161"/>
                    </a:lnTo>
                    <a:lnTo>
                      <a:pt x="419" y="147"/>
                    </a:lnTo>
                    <a:lnTo>
                      <a:pt x="419" y="140"/>
                    </a:lnTo>
                    <a:lnTo>
                      <a:pt x="419" y="137"/>
                    </a:lnTo>
                    <a:lnTo>
                      <a:pt x="420" y="135"/>
                    </a:lnTo>
                    <a:lnTo>
                      <a:pt x="419" y="108"/>
                    </a:lnTo>
                    <a:lnTo>
                      <a:pt x="418" y="85"/>
                    </a:lnTo>
                    <a:lnTo>
                      <a:pt x="413" y="38"/>
                    </a:lnTo>
                    <a:close/>
                  </a:path>
                </a:pathLst>
              </a:custGeom>
              <a:solidFill>
                <a:srgbClr val="373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6" name="Freeform 185"/>
              <p:cNvSpPr>
                <a:spLocks/>
              </p:cNvSpPr>
              <p:nvPr/>
            </p:nvSpPr>
            <p:spPr bwMode="auto">
              <a:xfrm>
                <a:off x="3977" y="1341"/>
                <a:ext cx="95" cy="138"/>
              </a:xfrm>
              <a:custGeom>
                <a:avLst/>
                <a:gdLst>
                  <a:gd name="T0" fmla="*/ 1 w 475"/>
                  <a:gd name="T1" fmla="*/ 0 h 691"/>
                  <a:gd name="T2" fmla="*/ 1 w 475"/>
                  <a:gd name="T3" fmla="*/ 0 h 691"/>
                  <a:gd name="T4" fmla="*/ 1 w 475"/>
                  <a:gd name="T5" fmla="*/ 0 h 691"/>
                  <a:gd name="T6" fmla="*/ 1 w 475"/>
                  <a:gd name="T7" fmla="*/ 0 h 691"/>
                  <a:gd name="T8" fmla="*/ 1 w 475"/>
                  <a:gd name="T9" fmla="*/ 0 h 691"/>
                  <a:gd name="T10" fmla="*/ 1 w 475"/>
                  <a:gd name="T11" fmla="*/ 0 h 691"/>
                  <a:gd name="T12" fmla="*/ 1 w 475"/>
                  <a:gd name="T13" fmla="*/ 0 h 691"/>
                  <a:gd name="T14" fmla="*/ 1 w 475"/>
                  <a:gd name="T15" fmla="*/ 0 h 691"/>
                  <a:gd name="T16" fmla="*/ 1 w 475"/>
                  <a:gd name="T17" fmla="*/ 0 h 691"/>
                  <a:gd name="T18" fmla="*/ 1 w 475"/>
                  <a:gd name="T19" fmla="*/ 0 h 691"/>
                  <a:gd name="T20" fmla="*/ 1 w 475"/>
                  <a:gd name="T21" fmla="*/ 0 h 691"/>
                  <a:gd name="T22" fmla="*/ 1 w 475"/>
                  <a:gd name="T23" fmla="*/ 1 h 691"/>
                  <a:gd name="T24" fmla="*/ 1 w 475"/>
                  <a:gd name="T25" fmla="*/ 1 h 691"/>
                  <a:gd name="T26" fmla="*/ 1 w 475"/>
                  <a:gd name="T27" fmla="*/ 1 h 691"/>
                  <a:gd name="T28" fmla="*/ 1 w 475"/>
                  <a:gd name="T29" fmla="*/ 1 h 691"/>
                  <a:gd name="T30" fmla="*/ 1 w 475"/>
                  <a:gd name="T31" fmla="*/ 1 h 691"/>
                  <a:gd name="T32" fmla="*/ 0 w 475"/>
                  <a:gd name="T33" fmla="*/ 1 h 691"/>
                  <a:gd name="T34" fmla="*/ 0 w 475"/>
                  <a:gd name="T35" fmla="*/ 1 h 691"/>
                  <a:gd name="T36" fmla="*/ 0 w 475"/>
                  <a:gd name="T37" fmla="*/ 1 h 691"/>
                  <a:gd name="T38" fmla="*/ 0 w 475"/>
                  <a:gd name="T39" fmla="*/ 1 h 691"/>
                  <a:gd name="T40" fmla="*/ 0 w 475"/>
                  <a:gd name="T41" fmla="*/ 1 h 691"/>
                  <a:gd name="T42" fmla="*/ 0 w 475"/>
                  <a:gd name="T43" fmla="*/ 1 h 691"/>
                  <a:gd name="T44" fmla="*/ 0 w 475"/>
                  <a:gd name="T45" fmla="*/ 1 h 691"/>
                  <a:gd name="T46" fmla="*/ 0 w 475"/>
                  <a:gd name="T47" fmla="*/ 1 h 691"/>
                  <a:gd name="T48" fmla="*/ 0 w 475"/>
                  <a:gd name="T49" fmla="*/ 1 h 691"/>
                  <a:gd name="T50" fmla="*/ 0 w 475"/>
                  <a:gd name="T51" fmla="*/ 1 h 691"/>
                  <a:gd name="T52" fmla="*/ 0 w 475"/>
                  <a:gd name="T53" fmla="*/ 1 h 691"/>
                  <a:gd name="T54" fmla="*/ 0 w 475"/>
                  <a:gd name="T55" fmla="*/ 1 h 691"/>
                  <a:gd name="T56" fmla="*/ 0 w 475"/>
                  <a:gd name="T57" fmla="*/ 1 h 691"/>
                  <a:gd name="T58" fmla="*/ 0 w 475"/>
                  <a:gd name="T59" fmla="*/ 1 h 691"/>
                  <a:gd name="T60" fmla="*/ 0 w 475"/>
                  <a:gd name="T61" fmla="*/ 1 h 691"/>
                  <a:gd name="T62" fmla="*/ 0 w 475"/>
                  <a:gd name="T63" fmla="*/ 1 h 691"/>
                  <a:gd name="T64" fmla="*/ 0 w 475"/>
                  <a:gd name="T65" fmla="*/ 1 h 691"/>
                  <a:gd name="T66" fmla="*/ 0 w 475"/>
                  <a:gd name="T67" fmla="*/ 1 h 691"/>
                  <a:gd name="T68" fmla="*/ 1 w 475"/>
                  <a:gd name="T69" fmla="*/ 1 h 691"/>
                  <a:gd name="T70" fmla="*/ 1 w 475"/>
                  <a:gd name="T71" fmla="*/ 1 h 691"/>
                  <a:gd name="T72" fmla="*/ 1 w 475"/>
                  <a:gd name="T73" fmla="*/ 1 h 691"/>
                  <a:gd name="T74" fmla="*/ 1 w 475"/>
                  <a:gd name="T75" fmla="*/ 1 h 691"/>
                  <a:gd name="T76" fmla="*/ 1 w 475"/>
                  <a:gd name="T77" fmla="*/ 1 h 691"/>
                  <a:gd name="T78" fmla="*/ 1 w 475"/>
                  <a:gd name="T79" fmla="*/ 1 h 691"/>
                  <a:gd name="T80" fmla="*/ 1 w 475"/>
                  <a:gd name="T81" fmla="*/ 1 h 691"/>
                  <a:gd name="T82" fmla="*/ 1 w 475"/>
                  <a:gd name="T83" fmla="*/ 1 h 691"/>
                  <a:gd name="T84" fmla="*/ 1 w 475"/>
                  <a:gd name="T85" fmla="*/ 1 h 691"/>
                  <a:gd name="T86" fmla="*/ 1 w 475"/>
                  <a:gd name="T87" fmla="*/ 0 h 691"/>
                  <a:gd name="T88" fmla="*/ 1 w 475"/>
                  <a:gd name="T89" fmla="*/ 0 h 691"/>
                  <a:gd name="T90" fmla="*/ 1 w 475"/>
                  <a:gd name="T91" fmla="*/ 0 h 691"/>
                  <a:gd name="T92" fmla="*/ 1 w 475"/>
                  <a:gd name="T93" fmla="*/ 0 h 691"/>
                  <a:gd name="T94" fmla="*/ 1 w 475"/>
                  <a:gd name="T95" fmla="*/ 0 h 6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5"/>
                  <a:gd name="T145" fmla="*/ 0 h 691"/>
                  <a:gd name="T146" fmla="*/ 475 w 475"/>
                  <a:gd name="T147" fmla="*/ 691 h 6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5" h="691">
                    <a:moveTo>
                      <a:pt x="475" y="205"/>
                    </a:moveTo>
                    <a:lnTo>
                      <a:pt x="473" y="158"/>
                    </a:lnTo>
                    <a:lnTo>
                      <a:pt x="467" y="114"/>
                    </a:lnTo>
                    <a:lnTo>
                      <a:pt x="458" y="71"/>
                    </a:lnTo>
                    <a:lnTo>
                      <a:pt x="447" y="31"/>
                    </a:lnTo>
                    <a:lnTo>
                      <a:pt x="427" y="13"/>
                    </a:lnTo>
                    <a:lnTo>
                      <a:pt x="410" y="0"/>
                    </a:lnTo>
                    <a:lnTo>
                      <a:pt x="421" y="23"/>
                    </a:lnTo>
                    <a:lnTo>
                      <a:pt x="430" y="47"/>
                    </a:lnTo>
                    <a:lnTo>
                      <a:pt x="438" y="71"/>
                    </a:lnTo>
                    <a:lnTo>
                      <a:pt x="444" y="97"/>
                    </a:lnTo>
                    <a:lnTo>
                      <a:pt x="449" y="122"/>
                    </a:lnTo>
                    <a:lnTo>
                      <a:pt x="452" y="149"/>
                    </a:lnTo>
                    <a:lnTo>
                      <a:pt x="455" y="176"/>
                    </a:lnTo>
                    <a:lnTo>
                      <a:pt x="456" y="205"/>
                    </a:lnTo>
                    <a:lnTo>
                      <a:pt x="455" y="227"/>
                    </a:lnTo>
                    <a:lnTo>
                      <a:pt x="454" y="239"/>
                    </a:lnTo>
                    <a:lnTo>
                      <a:pt x="454" y="251"/>
                    </a:lnTo>
                    <a:lnTo>
                      <a:pt x="447" y="296"/>
                    </a:lnTo>
                    <a:lnTo>
                      <a:pt x="444" y="301"/>
                    </a:lnTo>
                    <a:lnTo>
                      <a:pt x="443" y="303"/>
                    </a:lnTo>
                    <a:lnTo>
                      <a:pt x="443" y="307"/>
                    </a:lnTo>
                    <a:lnTo>
                      <a:pt x="441" y="318"/>
                    </a:lnTo>
                    <a:lnTo>
                      <a:pt x="435" y="341"/>
                    </a:lnTo>
                    <a:lnTo>
                      <a:pt x="421" y="384"/>
                    </a:lnTo>
                    <a:lnTo>
                      <a:pt x="415" y="393"/>
                    </a:lnTo>
                    <a:lnTo>
                      <a:pt x="410" y="403"/>
                    </a:lnTo>
                    <a:lnTo>
                      <a:pt x="400" y="423"/>
                    </a:lnTo>
                    <a:lnTo>
                      <a:pt x="376" y="462"/>
                    </a:lnTo>
                    <a:lnTo>
                      <a:pt x="362" y="480"/>
                    </a:lnTo>
                    <a:lnTo>
                      <a:pt x="348" y="499"/>
                    </a:lnTo>
                    <a:lnTo>
                      <a:pt x="316" y="536"/>
                    </a:lnTo>
                    <a:lnTo>
                      <a:pt x="282" y="566"/>
                    </a:lnTo>
                    <a:lnTo>
                      <a:pt x="264" y="580"/>
                    </a:lnTo>
                    <a:lnTo>
                      <a:pt x="247" y="593"/>
                    </a:lnTo>
                    <a:lnTo>
                      <a:pt x="228" y="605"/>
                    </a:lnTo>
                    <a:lnTo>
                      <a:pt x="210" y="616"/>
                    </a:lnTo>
                    <a:lnTo>
                      <a:pt x="171" y="636"/>
                    </a:lnTo>
                    <a:lnTo>
                      <a:pt x="130" y="651"/>
                    </a:lnTo>
                    <a:lnTo>
                      <a:pt x="119" y="653"/>
                    </a:lnTo>
                    <a:lnTo>
                      <a:pt x="115" y="653"/>
                    </a:lnTo>
                    <a:lnTo>
                      <a:pt x="113" y="655"/>
                    </a:lnTo>
                    <a:lnTo>
                      <a:pt x="109" y="657"/>
                    </a:lnTo>
                    <a:lnTo>
                      <a:pt x="88" y="663"/>
                    </a:lnTo>
                    <a:lnTo>
                      <a:pt x="65" y="666"/>
                    </a:lnTo>
                    <a:lnTo>
                      <a:pt x="44" y="670"/>
                    </a:lnTo>
                    <a:lnTo>
                      <a:pt x="21" y="673"/>
                    </a:lnTo>
                    <a:lnTo>
                      <a:pt x="0" y="675"/>
                    </a:lnTo>
                    <a:lnTo>
                      <a:pt x="19" y="683"/>
                    </a:lnTo>
                    <a:lnTo>
                      <a:pt x="40" y="691"/>
                    </a:lnTo>
                    <a:lnTo>
                      <a:pt x="81" y="684"/>
                    </a:lnTo>
                    <a:lnTo>
                      <a:pt x="101" y="680"/>
                    </a:lnTo>
                    <a:lnTo>
                      <a:pt x="121" y="675"/>
                    </a:lnTo>
                    <a:lnTo>
                      <a:pt x="160" y="663"/>
                    </a:lnTo>
                    <a:lnTo>
                      <a:pt x="178" y="655"/>
                    </a:lnTo>
                    <a:lnTo>
                      <a:pt x="187" y="650"/>
                    </a:lnTo>
                    <a:lnTo>
                      <a:pt x="191" y="648"/>
                    </a:lnTo>
                    <a:lnTo>
                      <a:pt x="194" y="647"/>
                    </a:lnTo>
                    <a:lnTo>
                      <a:pt x="197" y="647"/>
                    </a:lnTo>
                    <a:lnTo>
                      <a:pt x="198" y="644"/>
                    </a:lnTo>
                    <a:lnTo>
                      <a:pt x="200" y="643"/>
                    </a:lnTo>
                    <a:lnTo>
                      <a:pt x="205" y="641"/>
                    </a:lnTo>
                    <a:lnTo>
                      <a:pt x="214" y="636"/>
                    </a:lnTo>
                    <a:lnTo>
                      <a:pt x="232" y="626"/>
                    </a:lnTo>
                    <a:lnTo>
                      <a:pt x="266" y="604"/>
                    </a:lnTo>
                    <a:lnTo>
                      <a:pt x="282" y="590"/>
                    </a:lnTo>
                    <a:lnTo>
                      <a:pt x="290" y="583"/>
                    </a:lnTo>
                    <a:lnTo>
                      <a:pt x="299" y="578"/>
                    </a:lnTo>
                    <a:lnTo>
                      <a:pt x="331" y="549"/>
                    </a:lnTo>
                    <a:lnTo>
                      <a:pt x="347" y="530"/>
                    </a:lnTo>
                    <a:lnTo>
                      <a:pt x="364" y="512"/>
                    </a:lnTo>
                    <a:lnTo>
                      <a:pt x="371" y="502"/>
                    </a:lnTo>
                    <a:lnTo>
                      <a:pt x="379" y="492"/>
                    </a:lnTo>
                    <a:lnTo>
                      <a:pt x="393" y="474"/>
                    </a:lnTo>
                    <a:lnTo>
                      <a:pt x="406" y="454"/>
                    </a:lnTo>
                    <a:lnTo>
                      <a:pt x="408" y="448"/>
                    </a:lnTo>
                    <a:lnTo>
                      <a:pt x="412" y="444"/>
                    </a:lnTo>
                    <a:lnTo>
                      <a:pt x="418" y="435"/>
                    </a:lnTo>
                    <a:lnTo>
                      <a:pt x="423" y="423"/>
                    </a:lnTo>
                    <a:lnTo>
                      <a:pt x="425" y="418"/>
                    </a:lnTo>
                    <a:lnTo>
                      <a:pt x="429" y="413"/>
                    </a:lnTo>
                    <a:lnTo>
                      <a:pt x="439" y="393"/>
                    </a:lnTo>
                    <a:lnTo>
                      <a:pt x="447" y="370"/>
                    </a:lnTo>
                    <a:lnTo>
                      <a:pt x="450" y="359"/>
                    </a:lnTo>
                    <a:lnTo>
                      <a:pt x="455" y="349"/>
                    </a:lnTo>
                    <a:lnTo>
                      <a:pt x="457" y="336"/>
                    </a:lnTo>
                    <a:lnTo>
                      <a:pt x="460" y="325"/>
                    </a:lnTo>
                    <a:lnTo>
                      <a:pt x="466" y="302"/>
                    </a:lnTo>
                    <a:lnTo>
                      <a:pt x="469" y="277"/>
                    </a:lnTo>
                    <a:lnTo>
                      <a:pt x="469" y="270"/>
                    </a:lnTo>
                    <a:lnTo>
                      <a:pt x="469" y="267"/>
                    </a:lnTo>
                    <a:lnTo>
                      <a:pt x="471" y="265"/>
                    </a:lnTo>
                    <a:lnTo>
                      <a:pt x="473" y="253"/>
                    </a:lnTo>
                    <a:lnTo>
                      <a:pt x="474" y="228"/>
                    </a:lnTo>
                    <a:lnTo>
                      <a:pt x="474" y="216"/>
                    </a:lnTo>
                    <a:lnTo>
                      <a:pt x="475" y="205"/>
                    </a:lnTo>
                    <a:close/>
                  </a:path>
                </a:pathLst>
              </a:custGeom>
              <a:solidFill>
                <a:srgbClr val="474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7" name="Freeform 186"/>
              <p:cNvSpPr>
                <a:spLocks/>
              </p:cNvSpPr>
              <p:nvPr/>
            </p:nvSpPr>
            <p:spPr bwMode="auto">
              <a:xfrm>
                <a:off x="4007" y="1363"/>
                <a:ext cx="78" cy="120"/>
              </a:xfrm>
              <a:custGeom>
                <a:avLst/>
                <a:gdLst>
                  <a:gd name="T0" fmla="*/ 1 w 387"/>
                  <a:gd name="T1" fmla="*/ 0 h 602"/>
                  <a:gd name="T2" fmla="*/ 1 w 387"/>
                  <a:gd name="T3" fmla="*/ 0 h 602"/>
                  <a:gd name="T4" fmla="*/ 1 w 387"/>
                  <a:gd name="T5" fmla="*/ 0 h 602"/>
                  <a:gd name="T6" fmla="*/ 1 w 387"/>
                  <a:gd name="T7" fmla="*/ 0 h 602"/>
                  <a:gd name="T8" fmla="*/ 1 w 387"/>
                  <a:gd name="T9" fmla="*/ 0 h 602"/>
                  <a:gd name="T10" fmla="*/ 1 w 387"/>
                  <a:gd name="T11" fmla="*/ 0 h 602"/>
                  <a:gd name="T12" fmla="*/ 1 w 387"/>
                  <a:gd name="T13" fmla="*/ 0 h 602"/>
                  <a:gd name="T14" fmla="*/ 1 w 387"/>
                  <a:gd name="T15" fmla="*/ 0 h 602"/>
                  <a:gd name="T16" fmla="*/ 0 w 387"/>
                  <a:gd name="T17" fmla="*/ 1 h 602"/>
                  <a:gd name="T18" fmla="*/ 0 w 387"/>
                  <a:gd name="T19" fmla="*/ 1 h 602"/>
                  <a:gd name="T20" fmla="*/ 0 w 387"/>
                  <a:gd name="T21" fmla="*/ 1 h 602"/>
                  <a:gd name="T22" fmla="*/ 0 w 387"/>
                  <a:gd name="T23" fmla="*/ 1 h 602"/>
                  <a:gd name="T24" fmla="*/ 0 w 387"/>
                  <a:gd name="T25" fmla="*/ 1 h 602"/>
                  <a:gd name="T26" fmla="*/ 0 w 387"/>
                  <a:gd name="T27" fmla="*/ 1 h 602"/>
                  <a:gd name="T28" fmla="*/ 0 w 387"/>
                  <a:gd name="T29" fmla="*/ 1 h 602"/>
                  <a:gd name="T30" fmla="*/ 0 w 387"/>
                  <a:gd name="T31" fmla="*/ 1 h 602"/>
                  <a:gd name="T32" fmla="*/ 0 w 387"/>
                  <a:gd name="T33" fmla="*/ 1 h 602"/>
                  <a:gd name="T34" fmla="*/ 0 w 387"/>
                  <a:gd name="T35" fmla="*/ 1 h 602"/>
                  <a:gd name="T36" fmla="*/ 0 w 387"/>
                  <a:gd name="T37" fmla="*/ 1 h 602"/>
                  <a:gd name="T38" fmla="*/ 0 w 387"/>
                  <a:gd name="T39" fmla="*/ 1 h 602"/>
                  <a:gd name="T40" fmla="*/ 0 w 387"/>
                  <a:gd name="T41" fmla="*/ 1 h 602"/>
                  <a:gd name="T42" fmla="*/ 0 w 387"/>
                  <a:gd name="T43" fmla="*/ 1 h 602"/>
                  <a:gd name="T44" fmla="*/ 0 w 387"/>
                  <a:gd name="T45" fmla="*/ 1 h 602"/>
                  <a:gd name="T46" fmla="*/ 0 w 387"/>
                  <a:gd name="T47" fmla="*/ 1 h 602"/>
                  <a:gd name="T48" fmla="*/ 1 w 387"/>
                  <a:gd name="T49" fmla="*/ 1 h 602"/>
                  <a:gd name="T50" fmla="*/ 1 w 387"/>
                  <a:gd name="T51" fmla="*/ 1 h 602"/>
                  <a:gd name="T52" fmla="*/ 1 w 387"/>
                  <a:gd name="T53" fmla="*/ 1 h 602"/>
                  <a:gd name="T54" fmla="*/ 1 w 387"/>
                  <a:gd name="T55" fmla="*/ 0 h 602"/>
                  <a:gd name="T56" fmla="*/ 1 w 387"/>
                  <a:gd name="T57" fmla="*/ 0 h 602"/>
                  <a:gd name="T58" fmla="*/ 1 w 387"/>
                  <a:gd name="T59" fmla="*/ 0 h 602"/>
                  <a:gd name="T60" fmla="*/ 1 w 387"/>
                  <a:gd name="T61" fmla="*/ 0 h 602"/>
                  <a:gd name="T62" fmla="*/ 1 w 387"/>
                  <a:gd name="T63" fmla="*/ 0 h 602"/>
                  <a:gd name="T64" fmla="*/ 1 w 387"/>
                  <a:gd name="T65" fmla="*/ 0 h 602"/>
                  <a:gd name="T66" fmla="*/ 1 w 387"/>
                  <a:gd name="T67" fmla="*/ 0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7"/>
                  <a:gd name="T103" fmla="*/ 0 h 602"/>
                  <a:gd name="T104" fmla="*/ 387 w 387"/>
                  <a:gd name="T105" fmla="*/ 602 h 6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7" h="602">
                    <a:moveTo>
                      <a:pt x="358" y="0"/>
                    </a:moveTo>
                    <a:lnTo>
                      <a:pt x="363" y="47"/>
                    </a:lnTo>
                    <a:lnTo>
                      <a:pt x="364" y="70"/>
                    </a:lnTo>
                    <a:lnTo>
                      <a:pt x="365" y="97"/>
                    </a:lnTo>
                    <a:lnTo>
                      <a:pt x="364" y="99"/>
                    </a:lnTo>
                    <a:lnTo>
                      <a:pt x="364" y="102"/>
                    </a:lnTo>
                    <a:lnTo>
                      <a:pt x="364" y="109"/>
                    </a:lnTo>
                    <a:lnTo>
                      <a:pt x="364" y="123"/>
                    </a:lnTo>
                    <a:lnTo>
                      <a:pt x="362" y="150"/>
                    </a:lnTo>
                    <a:lnTo>
                      <a:pt x="355" y="202"/>
                    </a:lnTo>
                    <a:lnTo>
                      <a:pt x="348" y="226"/>
                    </a:lnTo>
                    <a:lnTo>
                      <a:pt x="341" y="251"/>
                    </a:lnTo>
                    <a:lnTo>
                      <a:pt x="337" y="262"/>
                    </a:lnTo>
                    <a:lnTo>
                      <a:pt x="334" y="268"/>
                    </a:lnTo>
                    <a:lnTo>
                      <a:pt x="333" y="275"/>
                    </a:lnTo>
                    <a:lnTo>
                      <a:pt x="325" y="299"/>
                    </a:lnTo>
                    <a:lnTo>
                      <a:pt x="303" y="345"/>
                    </a:lnTo>
                    <a:lnTo>
                      <a:pt x="296" y="355"/>
                    </a:lnTo>
                    <a:lnTo>
                      <a:pt x="290" y="366"/>
                    </a:lnTo>
                    <a:lnTo>
                      <a:pt x="276" y="389"/>
                    </a:lnTo>
                    <a:lnTo>
                      <a:pt x="261" y="409"/>
                    </a:lnTo>
                    <a:lnTo>
                      <a:pt x="245" y="431"/>
                    </a:lnTo>
                    <a:lnTo>
                      <a:pt x="227" y="450"/>
                    </a:lnTo>
                    <a:lnTo>
                      <a:pt x="208" y="471"/>
                    </a:lnTo>
                    <a:lnTo>
                      <a:pt x="183" y="492"/>
                    </a:lnTo>
                    <a:lnTo>
                      <a:pt x="160" y="513"/>
                    </a:lnTo>
                    <a:lnTo>
                      <a:pt x="135" y="532"/>
                    </a:lnTo>
                    <a:lnTo>
                      <a:pt x="110" y="550"/>
                    </a:lnTo>
                    <a:lnTo>
                      <a:pt x="82" y="565"/>
                    </a:lnTo>
                    <a:lnTo>
                      <a:pt x="55" y="578"/>
                    </a:lnTo>
                    <a:lnTo>
                      <a:pt x="47" y="581"/>
                    </a:lnTo>
                    <a:lnTo>
                      <a:pt x="40" y="584"/>
                    </a:lnTo>
                    <a:lnTo>
                      <a:pt x="27" y="591"/>
                    </a:lnTo>
                    <a:lnTo>
                      <a:pt x="0" y="602"/>
                    </a:lnTo>
                    <a:lnTo>
                      <a:pt x="17" y="602"/>
                    </a:lnTo>
                    <a:lnTo>
                      <a:pt x="38" y="601"/>
                    </a:lnTo>
                    <a:lnTo>
                      <a:pt x="62" y="600"/>
                    </a:lnTo>
                    <a:lnTo>
                      <a:pt x="82" y="589"/>
                    </a:lnTo>
                    <a:lnTo>
                      <a:pt x="104" y="577"/>
                    </a:lnTo>
                    <a:lnTo>
                      <a:pt x="145" y="550"/>
                    </a:lnTo>
                    <a:lnTo>
                      <a:pt x="164" y="534"/>
                    </a:lnTo>
                    <a:lnTo>
                      <a:pt x="185" y="519"/>
                    </a:lnTo>
                    <a:lnTo>
                      <a:pt x="223" y="485"/>
                    </a:lnTo>
                    <a:lnTo>
                      <a:pt x="232" y="474"/>
                    </a:lnTo>
                    <a:lnTo>
                      <a:pt x="237" y="468"/>
                    </a:lnTo>
                    <a:lnTo>
                      <a:pt x="242" y="464"/>
                    </a:lnTo>
                    <a:lnTo>
                      <a:pt x="261" y="443"/>
                    </a:lnTo>
                    <a:lnTo>
                      <a:pt x="295" y="400"/>
                    </a:lnTo>
                    <a:lnTo>
                      <a:pt x="308" y="377"/>
                    </a:lnTo>
                    <a:lnTo>
                      <a:pt x="322" y="354"/>
                    </a:lnTo>
                    <a:lnTo>
                      <a:pt x="324" y="347"/>
                    </a:lnTo>
                    <a:lnTo>
                      <a:pt x="325" y="344"/>
                    </a:lnTo>
                    <a:lnTo>
                      <a:pt x="328" y="341"/>
                    </a:lnTo>
                    <a:lnTo>
                      <a:pt x="334" y="330"/>
                    </a:lnTo>
                    <a:lnTo>
                      <a:pt x="346" y="307"/>
                    </a:lnTo>
                    <a:lnTo>
                      <a:pt x="355" y="281"/>
                    </a:lnTo>
                    <a:lnTo>
                      <a:pt x="363" y="256"/>
                    </a:lnTo>
                    <a:lnTo>
                      <a:pt x="370" y="230"/>
                    </a:lnTo>
                    <a:lnTo>
                      <a:pt x="376" y="205"/>
                    </a:lnTo>
                    <a:lnTo>
                      <a:pt x="380" y="178"/>
                    </a:lnTo>
                    <a:lnTo>
                      <a:pt x="381" y="165"/>
                    </a:lnTo>
                    <a:lnTo>
                      <a:pt x="383" y="152"/>
                    </a:lnTo>
                    <a:lnTo>
                      <a:pt x="385" y="124"/>
                    </a:lnTo>
                    <a:lnTo>
                      <a:pt x="387" y="97"/>
                    </a:lnTo>
                    <a:lnTo>
                      <a:pt x="387" y="58"/>
                    </a:lnTo>
                    <a:lnTo>
                      <a:pt x="373" y="27"/>
                    </a:lnTo>
                    <a:lnTo>
                      <a:pt x="365" y="13"/>
                    </a:lnTo>
                    <a:lnTo>
                      <a:pt x="358" y="0"/>
                    </a:lnTo>
                    <a:close/>
                  </a:path>
                </a:pathLst>
              </a:custGeom>
              <a:solidFill>
                <a:srgbClr val="2F2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8" name="Freeform 187"/>
              <p:cNvSpPr>
                <a:spLocks/>
              </p:cNvSpPr>
              <p:nvPr/>
            </p:nvSpPr>
            <p:spPr bwMode="auto">
              <a:xfrm>
                <a:off x="4020" y="1374"/>
                <a:ext cx="68" cy="109"/>
              </a:xfrm>
              <a:custGeom>
                <a:avLst/>
                <a:gdLst>
                  <a:gd name="T0" fmla="*/ 1 w 344"/>
                  <a:gd name="T1" fmla="*/ 0 h 542"/>
                  <a:gd name="T2" fmla="*/ 1 w 344"/>
                  <a:gd name="T3" fmla="*/ 0 h 542"/>
                  <a:gd name="T4" fmla="*/ 1 w 344"/>
                  <a:gd name="T5" fmla="*/ 0 h 542"/>
                  <a:gd name="T6" fmla="*/ 0 w 344"/>
                  <a:gd name="T7" fmla="*/ 0 h 542"/>
                  <a:gd name="T8" fmla="*/ 0 w 344"/>
                  <a:gd name="T9" fmla="*/ 0 h 542"/>
                  <a:gd name="T10" fmla="*/ 0 w 344"/>
                  <a:gd name="T11" fmla="*/ 0 h 542"/>
                  <a:gd name="T12" fmla="*/ 0 w 344"/>
                  <a:gd name="T13" fmla="*/ 0 h 542"/>
                  <a:gd name="T14" fmla="*/ 0 w 344"/>
                  <a:gd name="T15" fmla="*/ 0 h 542"/>
                  <a:gd name="T16" fmla="*/ 0 w 344"/>
                  <a:gd name="T17" fmla="*/ 0 h 542"/>
                  <a:gd name="T18" fmla="*/ 0 w 344"/>
                  <a:gd name="T19" fmla="*/ 0 h 542"/>
                  <a:gd name="T20" fmla="*/ 0 w 344"/>
                  <a:gd name="T21" fmla="*/ 0 h 542"/>
                  <a:gd name="T22" fmla="*/ 0 w 344"/>
                  <a:gd name="T23" fmla="*/ 0 h 542"/>
                  <a:gd name="T24" fmla="*/ 0 w 344"/>
                  <a:gd name="T25" fmla="*/ 0 h 542"/>
                  <a:gd name="T26" fmla="*/ 0 w 344"/>
                  <a:gd name="T27" fmla="*/ 0 h 542"/>
                  <a:gd name="T28" fmla="*/ 0 w 344"/>
                  <a:gd name="T29" fmla="*/ 0 h 542"/>
                  <a:gd name="T30" fmla="*/ 0 w 344"/>
                  <a:gd name="T31" fmla="*/ 0 h 542"/>
                  <a:gd name="T32" fmla="*/ 0 w 344"/>
                  <a:gd name="T33" fmla="*/ 1 h 542"/>
                  <a:gd name="T34" fmla="*/ 0 w 344"/>
                  <a:gd name="T35" fmla="*/ 1 h 542"/>
                  <a:gd name="T36" fmla="*/ 0 w 344"/>
                  <a:gd name="T37" fmla="*/ 1 h 542"/>
                  <a:gd name="T38" fmla="*/ 0 w 344"/>
                  <a:gd name="T39" fmla="*/ 1 h 542"/>
                  <a:gd name="T40" fmla="*/ 0 w 344"/>
                  <a:gd name="T41" fmla="*/ 1 h 542"/>
                  <a:gd name="T42" fmla="*/ 0 w 344"/>
                  <a:gd name="T43" fmla="*/ 1 h 542"/>
                  <a:gd name="T44" fmla="*/ 0 w 344"/>
                  <a:gd name="T45" fmla="*/ 1 h 542"/>
                  <a:gd name="T46" fmla="*/ 0 w 344"/>
                  <a:gd name="T47" fmla="*/ 1 h 542"/>
                  <a:gd name="T48" fmla="*/ 0 w 344"/>
                  <a:gd name="T49" fmla="*/ 1 h 542"/>
                  <a:gd name="T50" fmla="*/ 0 w 344"/>
                  <a:gd name="T51" fmla="*/ 1 h 542"/>
                  <a:gd name="T52" fmla="*/ 0 w 344"/>
                  <a:gd name="T53" fmla="*/ 1 h 542"/>
                  <a:gd name="T54" fmla="*/ 0 w 344"/>
                  <a:gd name="T55" fmla="*/ 1 h 542"/>
                  <a:gd name="T56" fmla="*/ 0 w 344"/>
                  <a:gd name="T57" fmla="*/ 1 h 542"/>
                  <a:gd name="T58" fmla="*/ 0 w 344"/>
                  <a:gd name="T59" fmla="*/ 1 h 542"/>
                  <a:gd name="T60" fmla="*/ 0 w 344"/>
                  <a:gd name="T61" fmla="*/ 1 h 542"/>
                  <a:gd name="T62" fmla="*/ 0 w 344"/>
                  <a:gd name="T63" fmla="*/ 1 h 542"/>
                  <a:gd name="T64" fmla="*/ 0 w 344"/>
                  <a:gd name="T65" fmla="*/ 1 h 542"/>
                  <a:gd name="T66" fmla="*/ 0 w 344"/>
                  <a:gd name="T67" fmla="*/ 1 h 542"/>
                  <a:gd name="T68" fmla="*/ 0 w 344"/>
                  <a:gd name="T69" fmla="*/ 1 h 542"/>
                  <a:gd name="T70" fmla="*/ 0 w 344"/>
                  <a:gd name="T71" fmla="*/ 1 h 542"/>
                  <a:gd name="T72" fmla="*/ 0 w 344"/>
                  <a:gd name="T73" fmla="*/ 1 h 542"/>
                  <a:gd name="T74" fmla="*/ 0 w 344"/>
                  <a:gd name="T75" fmla="*/ 1 h 542"/>
                  <a:gd name="T76" fmla="*/ 0 w 344"/>
                  <a:gd name="T77" fmla="*/ 1 h 542"/>
                  <a:gd name="T78" fmla="*/ 0 w 344"/>
                  <a:gd name="T79" fmla="*/ 1 h 542"/>
                  <a:gd name="T80" fmla="*/ 0 w 344"/>
                  <a:gd name="T81" fmla="*/ 1 h 542"/>
                  <a:gd name="T82" fmla="*/ 0 w 344"/>
                  <a:gd name="T83" fmla="*/ 1 h 542"/>
                  <a:gd name="T84" fmla="*/ 0 w 344"/>
                  <a:gd name="T85" fmla="*/ 1 h 542"/>
                  <a:gd name="T86" fmla="*/ 0 w 344"/>
                  <a:gd name="T87" fmla="*/ 0 h 542"/>
                  <a:gd name="T88" fmla="*/ 0 w 344"/>
                  <a:gd name="T89" fmla="*/ 0 h 542"/>
                  <a:gd name="T90" fmla="*/ 0 w 344"/>
                  <a:gd name="T91" fmla="*/ 0 h 542"/>
                  <a:gd name="T92" fmla="*/ 0 w 344"/>
                  <a:gd name="T93" fmla="*/ 0 h 542"/>
                  <a:gd name="T94" fmla="*/ 1 w 344"/>
                  <a:gd name="T95" fmla="*/ 0 h 542"/>
                  <a:gd name="T96" fmla="*/ 1 w 344"/>
                  <a:gd name="T97" fmla="*/ 0 h 542"/>
                  <a:gd name="T98" fmla="*/ 1 w 344"/>
                  <a:gd name="T99" fmla="*/ 0 h 542"/>
                  <a:gd name="T100" fmla="*/ 1 w 344"/>
                  <a:gd name="T101" fmla="*/ 0 h 542"/>
                  <a:gd name="T102" fmla="*/ 1 w 344"/>
                  <a:gd name="T103" fmla="*/ 0 h 542"/>
                  <a:gd name="T104" fmla="*/ 1 w 344"/>
                  <a:gd name="T105" fmla="*/ 0 h 542"/>
                  <a:gd name="T106" fmla="*/ 1 w 344"/>
                  <a:gd name="T107" fmla="*/ 0 h 542"/>
                  <a:gd name="T108" fmla="*/ 1 w 344"/>
                  <a:gd name="T109" fmla="*/ 0 h 542"/>
                  <a:gd name="T110" fmla="*/ 1 w 344"/>
                  <a:gd name="T111" fmla="*/ 0 h 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4"/>
                  <a:gd name="T169" fmla="*/ 0 h 542"/>
                  <a:gd name="T170" fmla="*/ 344 w 344"/>
                  <a:gd name="T171" fmla="*/ 542 h 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4" h="542">
                    <a:moveTo>
                      <a:pt x="325" y="0"/>
                    </a:moveTo>
                    <a:lnTo>
                      <a:pt x="325" y="39"/>
                    </a:lnTo>
                    <a:lnTo>
                      <a:pt x="323" y="66"/>
                    </a:lnTo>
                    <a:lnTo>
                      <a:pt x="321" y="94"/>
                    </a:lnTo>
                    <a:lnTo>
                      <a:pt x="319" y="107"/>
                    </a:lnTo>
                    <a:lnTo>
                      <a:pt x="318" y="120"/>
                    </a:lnTo>
                    <a:lnTo>
                      <a:pt x="314" y="147"/>
                    </a:lnTo>
                    <a:lnTo>
                      <a:pt x="308" y="172"/>
                    </a:lnTo>
                    <a:lnTo>
                      <a:pt x="301" y="198"/>
                    </a:lnTo>
                    <a:lnTo>
                      <a:pt x="293" y="223"/>
                    </a:lnTo>
                    <a:lnTo>
                      <a:pt x="284" y="249"/>
                    </a:lnTo>
                    <a:lnTo>
                      <a:pt x="272" y="272"/>
                    </a:lnTo>
                    <a:lnTo>
                      <a:pt x="266" y="283"/>
                    </a:lnTo>
                    <a:lnTo>
                      <a:pt x="263" y="286"/>
                    </a:lnTo>
                    <a:lnTo>
                      <a:pt x="262" y="289"/>
                    </a:lnTo>
                    <a:lnTo>
                      <a:pt x="260" y="296"/>
                    </a:lnTo>
                    <a:lnTo>
                      <a:pt x="246" y="319"/>
                    </a:lnTo>
                    <a:lnTo>
                      <a:pt x="233" y="342"/>
                    </a:lnTo>
                    <a:lnTo>
                      <a:pt x="199" y="385"/>
                    </a:lnTo>
                    <a:lnTo>
                      <a:pt x="180" y="406"/>
                    </a:lnTo>
                    <a:lnTo>
                      <a:pt x="175" y="410"/>
                    </a:lnTo>
                    <a:lnTo>
                      <a:pt x="170" y="416"/>
                    </a:lnTo>
                    <a:lnTo>
                      <a:pt x="161" y="427"/>
                    </a:lnTo>
                    <a:lnTo>
                      <a:pt x="123" y="461"/>
                    </a:lnTo>
                    <a:lnTo>
                      <a:pt x="102" y="476"/>
                    </a:lnTo>
                    <a:lnTo>
                      <a:pt x="83" y="492"/>
                    </a:lnTo>
                    <a:lnTo>
                      <a:pt x="42" y="519"/>
                    </a:lnTo>
                    <a:lnTo>
                      <a:pt x="20" y="531"/>
                    </a:lnTo>
                    <a:lnTo>
                      <a:pt x="0" y="542"/>
                    </a:lnTo>
                    <a:lnTo>
                      <a:pt x="16" y="540"/>
                    </a:lnTo>
                    <a:lnTo>
                      <a:pt x="33" y="537"/>
                    </a:lnTo>
                    <a:lnTo>
                      <a:pt x="65" y="531"/>
                    </a:lnTo>
                    <a:lnTo>
                      <a:pt x="92" y="511"/>
                    </a:lnTo>
                    <a:lnTo>
                      <a:pt x="106" y="500"/>
                    </a:lnTo>
                    <a:lnTo>
                      <a:pt x="112" y="494"/>
                    </a:lnTo>
                    <a:lnTo>
                      <a:pt x="120" y="490"/>
                    </a:lnTo>
                    <a:lnTo>
                      <a:pt x="148" y="466"/>
                    </a:lnTo>
                    <a:lnTo>
                      <a:pt x="176" y="441"/>
                    </a:lnTo>
                    <a:lnTo>
                      <a:pt x="212" y="400"/>
                    </a:lnTo>
                    <a:lnTo>
                      <a:pt x="228" y="379"/>
                    </a:lnTo>
                    <a:lnTo>
                      <a:pt x="244" y="358"/>
                    </a:lnTo>
                    <a:lnTo>
                      <a:pt x="258" y="336"/>
                    </a:lnTo>
                    <a:lnTo>
                      <a:pt x="271" y="314"/>
                    </a:lnTo>
                    <a:lnTo>
                      <a:pt x="296" y="269"/>
                    </a:lnTo>
                    <a:lnTo>
                      <a:pt x="305" y="244"/>
                    </a:lnTo>
                    <a:lnTo>
                      <a:pt x="314" y="220"/>
                    </a:lnTo>
                    <a:lnTo>
                      <a:pt x="321" y="195"/>
                    </a:lnTo>
                    <a:lnTo>
                      <a:pt x="328" y="171"/>
                    </a:lnTo>
                    <a:lnTo>
                      <a:pt x="332" y="145"/>
                    </a:lnTo>
                    <a:lnTo>
                      <a:pt x="337" y="120"/>
                    </a:lnTo>
                    <a:lnTo>
                      <a:pt x="340" y="93"/>
                    </a:lnTo>
                    <a:lnTo>
                      <a:pt x="342" y="79"/>
                    </a:lnTo>
                    <a:lnTo>
                      <a:pt x="344" y="67"/>
                    </a:lnTo>
                    <a:lnTo>
                      <a:pt x="335" y="32"/>
                    </a:lnTo>
                    <a:lnTo>
                      <a:pt x="329" y="15"/>
                    </a:lnTo>
                    <a:lnTo>
                      <a:pt x="325" y="0"/>
                    </a:lnTo>
                    <a:close/>
                  </a:path>
                </a:pathLst>
              </a:custGeom>
              <a:solidFill>
                <a:srgbClr val="272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9" name="Freeform 188"/>
              <p:cNvSpPr>
                <a:spLocks/>
              </p:cNvSpPr>
              <p:nvPr/>
            </p:nvSpPr>
            <p:spPr bwMode="auto">
              <a:xfrm>
                <a:off x="3932" y="1327"/>
                <a:ext cx="99" cy="112"/>
              </a:xfrm>
              <a:custGeom>
                <a:avLst/>
                <a:gdLst>
                  <a:gd name="T0" fmla="*/ 1 w 497"/>
                  <a:gd name="T1" fmla="*/ 0 h 560"/>
                  <a:gd name="T2" fmla="*/ 1 w 497"/>
                  <a:gd name="T3" fmla="*/ 0 h 560"/>
                  <a:gd name="T4" fmla="*/ 1 w 497"/>
                  <a:gd name="T5" fmla="*/ 0 h 560"/>
                  <a:gd name="T6" fmla="*/ 1 w 497"/>
                  <a:gd name="T7" fmla="*/ 0 h 560"/>
                  <a:gd name="T8" fmla="*/ 1 w 497"/>
                  <a:gd name="T9" fmla="*/ 0 h 560"/>
                  <a:gd name="T10" fmla="*/ 1 w 497"/>
                  <a:gd name="T11" fmla="*/ 0 h 560"/>
                  <a:gd name="T12" fmla="*/ 1 w 497"/>
                  <a:gd name="T13" fmla="*/ 1 h 560"/>
                  <a:gd name="T14" fmla="*/ 1 w 497"/>
                  <a:gd name="T15" fmla="*/ 1 h 560"/>
                  <a:gd name="T16" fmla="*/ 1 w 497"/>
                  <a:gd name="T17" fmla="*/ 1 h 560"/>
                  <a:gd name="T18" fmla="*/ 1 w 497"/>
                  <a:gd name="T19" fmla="*/ 1 h 560"/>
                  <a:gd name="T20" fmla="*/ 1 w 497"/>
                  <a:gd name="T21" fmla="*/ 1 h 560"/>
                  <a:gd name="T22" fmla="*/ 1 w 497"/>
                  <a:gd name="T23" fmla="*/ 1 h 560"/>
                  <a:gd name="T24" fmla="*/ 1 w 497"/>
                  <a:gd name="T25" fmla="*/ 1 h 560"/>
                  <a:gd name="T26" fmla="*/ 0 w 497"/>
                  <a:gd name="T27" fmla="*/ 1 h 560"/>
                  <a:gd name="T28" fmla="*/ 0 w 497"/>
                  <a:gd name="T29" fmla="*/ 1 h 560"/>
                  <a:gd name="T30" fmla="*/ 0 w 497"/>
                  <a:gd name="T31" fmla="*/ 1 h 560"/>
                  <a:gd name="T32" fmla="*/ 0 w 497"/>
                  <a:gd name="T33" fmla="*/ 1 h 560"/>
                  <a:gd name="T34" fmla="*/ 0 w 497"/>
                  <a:gd name="T35" fmla="*/ 1 h 560"/>
                  <a:gd name="T36" fmla="*/ 0 w 497"/>
                  <a:gd name="T37" fmla="*/ 1 h 560"/>
                  <a:gd name="T38" fmla="*/ 0 w 497"/>
                  <a:gd name="T39" fmla="*/ 1 h 560"/>
                  <a:gd name="T40" fmla="*/ 0 w 497"/>
                  <a:gd name="T41" fmla="*/ 1 h 560"/>
                  <a:gd name="T42" fmla="*/ 0 w 497"/>
                  <a:gd name="T43" fmla="*/ 1 h 560"/>
                  <a:gd name="T44" fmla="*/ 0 w 497"/>
                  <a:gd name="T45" fmla="*/ 1 h 560"/>
                  <a:gd name="T46" fmla="*/ 0 w 497"/>
                  <a:gd name="T47" fmla="*/ 1 h 560"/>
                  <a:gd name="T48" fmla="*/ 0 w 497"/>
                  <a:gd name="T49" fmla="*/ 1 h 560"/>
                  <a:gd name="T50" fmla="*/ 0 w 497"/>
                  <a:gd name="T51" fmla="*/ 1 h 560"/>
                  <a:gd name="T52" fmla="*/ 0 w 497"/>
                  <a:gd name="T53" fmla="*/ 1 h 560"/>
                  <a:gd name="T54" fmla="*/ 0 w 497"/>
                  <a:gd name="T55" fmla="*/ 1 h 560"/>
                  <a:gd name="T56" fmla="*/ 0 w 497"/>
                  <a:gd name="T57" fmla="*/ 1 h 560"/>
                  <a:gd name="T58" fmla="*/ 0 w 497"/>
                  <a:gd name="T59" fmla="*/ 1 h 560"/>
                  <a:gd name="T60" fmla="*/ 0 w 497"/>
                  <a:gd name="T61" fmla="*/ 1 h 560"/>
                  <a:gd name="T62" fmla="*/ 0 w 497"/>
                  <a:gd name="T63" fmla="*/ 1 h 560"/>
                  <a:gd name="T64" fmla="*/ 1 w 497"/>
                  <a:gd name="T65" fmla="*/ 1 h 560"/>
                  <a:gd name="T66" fmla="*/ 1 w 497"/>
                  <a:gd name="T67" fmla="*/ 1 h 560"/>
                  <a:gd name="T68" fmla="*/ 1 w 497"/>
                  <a:gd name="T69" fmla="*/ 1 h 560"/>
                  <a:gd name="T70" fmla="*/ 1 w 497"/>
                  <a:gd name="T71" fmla="*/ 1 h 560"/>
                  <a:gd name="T72" fmla="*/ 1 w 497"/>
                  <a:gd name="T73" fmla="*/ 1 h 560"/>
                  <a:gd name="T74" fmla="*/ 1 w 497"/>
                  <a:gd name="T75" fmla="*/ 1 h 560"/>
                  <a:gd name="T76" fmla="*/ 1 w 497"/>
                  <a:gd name="T77" fmla="*/ 1 h 560"/>
                  <a:gd name="T78" fmla="*/ 1 w 497"/>
                  <a:gd name="T79" fmla="*/ 1 h 560"/>
                  <a:gd name="T80" fmla="*/ 1 w 497"/>
                  <a:gd name="T81" fmla="*/ 1 h 560"/>
                  <a:gd name="T82" fmla="*/ 1 w 497"/>
                  <a:gd name="T83" fmla="*/ 1 h 560"/>
                  <a:gd name="T84" fmla="*/ 1 w 497"/>
                  <a:gd name="T85" fmla="*/ 1 h 560"/>
                  <a:gd name="T86" fmla="*/ 1 w 497"/>
                  <a:gd name="T87" fmla="*/ 1 h 560"/>
                  <a:gd name="T88" fmla="*/ 1 w 497"/>
                  <a:gd name="T89" fmla="*/ 0 h 560"/>
                  <a:gd name="T90" fmla="*/ 1 w 497"/>
                  <a:gd name="T91" fmla="*/ 0 h 560"/>
                  <a:gd name="T92" fmla="*/ 1 w 497"/>
                  <a:gd name="T93" fmla="*/ 0 h 560"/>
                  <a:gd name="T94" fmla="*/ 1 w 497"/>
                  <a:gd name="T95" fmla="*/ 0 h 560"/>
                  <a:gd name="T96" fmla="*/ 1 w 497"/>
                  <a:gd name="T97" fmla="*/ 0 h 560"/>
                  <a:gd name="T98" fmla="*/ 1 w 497"/>
                  <a:gd name="T99" fmla="*/ 0 h 560"/>
                  <a:gd name="T100" fmla="*/ 1 w 497"/>
                  <a:gd name="T101" fmla="*/ 0 h 560"/>
                  <a:gd name="T102" fmla="*/ 1 w 497"/>
                  <a:gd name="T103" fmla="*/ 0 h 560"/>
                  <a:gd name="T104" fmla="*/ 0 w 497"/>
                  <a:gd name="T105" fmla="*/ 0 h 560"/>
                  <a:gd name="T106" fmla="*/ 0 w 497"/>
                  <a:gd name="T107" fmla="*/ 0 h 560"/>
                  <a:gd name="T108" fmla="*/ 0 w 497"/>
                  <a:gd name="T109" fmla="*/ 0 h 560"/>
                  <a:gd name="T110" fmla="*/ 0 w 497"/>
                  <a:gd name="T111" fmla="*/ 0 h 560"/>
                  <a:gd name="T112" fmla="*/ 1 w 497"/>
                  <a:gd name="T113" fmla="*/ 0 h 560"/>
                  <a:gd name="T114" fmla="*/ 1 w 497"/>
                  <a:gd name="T115" fmla="*/ 0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7"/>
                  <a:gd name="T175" fmla="*/ 0 h 560"/>
                  <a:gd name="T176" fmla="*/ 497 w 497"/>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7" h="560">
                    <a:moveTo>
                      <a:pt x="398" y="87"/>
                    </a:moveTo>
                    <a:lnTo>
                      <a:pt x="415" y="106"/>
                    </a:lnTo>
                    <a:lnTo>
                      <a:pt x="432" y="126"/>
                    </a:lnTo>
                    <a:lnTo>
                      <a:pt x="445" y="148"/>
                    </a:lnTo>
                    <a:lnTo>
                      <a:pt x="457" y="171"/>
                    </a:lnTo>
                    <a:lnTo>
                      <a:pt x="465" y="195"/>
                    </a:lnTo>
                    <a:lnTo>
                      <a:pt x="472" y="220"/>
                    </a:lnTo>
                    <a:lnTo>
                      <a:pt x="475" y="246"/>
                    </a:lnTo>
                    <a:lnTo>
                      <a:pt x="478" y="275"/>
                    </a:lnTo>
                    <a:lnTo>
                      <a:pt x="476" y="277"/>
                    </a:lnTo>
                    <a:lnTo>
                      <a:pt x="476" y="280"/>
                    </a:lnTo>
                    <a:lnTo>
                      <a:pt x="476" y="287"/>
                    </a:lnTo>
                    <a:lnTo>
                      <a:pt x="475" y="301"/>
                    </a:lnTo>
                    <a:lnTo>
                      <a:pt x="473" y="313"/>
                    </a:lnTo>
                    <a:lnTo>
                      <a:pt x="472" y="327"/>
                    </a:lnTo>
                    <a:lnTo>
                      <a:pt x="468" y="338"/>
                    </a:lnTo>
                    <a:lnTo>
                      <a:pt x="466" y="344"/>
                    </a:lnTo>
                    <a:lnTo>
                      <a:pt x="465" y="350"/>
                    </a:lnTo>
                    <a:lnTo>
                      <a:pt x="457" y="375"/>
                    </a:lnTo>
                    <a:lnTo>
                      <a:pt x="445" y="398"/>
                    </a:lnTo>
                    <a:lnTo>
                      <a:pt x="432" y="421"/>
                    </a:lnTo>
                    <a:lnTo>
                      <a:pt x="415" y="441"/>
                    </a:lnTo>
                    <a:lnTo>
                      <a:pt x="398" y="462"/>
                    </a:lnTo>
                    <a:lnTo>
                      <a:pt x="378" y="479"/>
                    </a:lnTo>
                    <a:lnTo>
                      <a:pt x="357" y="496"/>
                    </a:lnTo>
                    <a:lnTo>
                      <a:pt x="335" y="508"/>
                    </a:lnTo>
                    <a:lnTo>
                      <a:pt x="323" y="514"/>
                    </a:lnTo>
                    <a:lnTo>
                      <a:pt x="313" y="521"/>
                    </a:lnTo>
                    <a:lnTo>
                      <a:pt x="288" y="528"/>
                    </a:lnTo>
                    <a:lnTo>
                      <a:pt x="263" y="535"/>
                    </a:lnTo>
                    <a:lnTo>
                      <a:pt x="249" y="536"/>
                    </a:lnTo>
                    <a:lnTo>
                      <a:pt x="237" y="539"/>
                    </a:lnTo>
                    <a:lnTo>
                      <a:pt x="223" y="540"/>
                    </a:lnTo>
                    <a:lnTo>
                      <a:pt x="217" y="540"/>
                    </a:lnTo>
                    <a:lnTo>
                      <a:pt x="213" y="540"/>
                    </a:lnTo>
                    <a:lnTo>
                      <a:pt x="211" y="541"/>
                    </a:lnTo>
                    <a:lnTo>
                      <a:pt x="182" y="539"/>
                    </a:lnTo>
                    <a:lnTo>
                      <a:pt x="156" y="535"/>
                    </a:lnTo>
                    <a:lnTo>
                      <a:pt x="131" y="528"/>
                    </a:lnTo>
                    <a:lnTo>
                      <a:pt x="109" y="521"/>
                    </a:lnTo>
                    <a:lnTo>
                      <a:pt x="85" y="508"/>
                    </a:lnTo>
                    <a:lnTo>
                      <a:pt x="63" y="496"/>
                    </a:lnTo>
                    <a:lnTo>
                      <a:pt x="43" y="479"/>
                    </a:lnTo>
                    <a:lnTo>
                      <a:pt x="24" y="462"/>
                    </a:lnTo>
                    <a:lnTo>
                      <a:pt x="0" y="434"/>
                    </a:lnTo>
                    <a:lnTo>
                      <a:pt x="7" y="473"/>
                    </a:lnTo>
                    <a:lnTo>
                      <a:pt x="9" y="475"/>
                    </a:lnTo>
                    <a:lnTo>
                      <a:pt x="29" y="494"/>
                    </a:lnTo>
                    <a:lnTo>
                      <a:pt x="52" y="511"/>
                    </a:lnTo>
                    <a:lnTo>
                      <a:pt x="76" y="526"/>
                    </a:lnTo>
                    <a:lnTo>
                      <a:pt x="101" y="539"/>
                    </a:lnTo>
                    <a:lnTo>
                      <a:pt x="126" y="547"/>
                    </a:lnTo>
                    <a:lnTo>
                      <a:pt x="153" y="555"/>
                    </a:lnTo>
                    <a:lnTo>
                      <a:pt x="181" y="558"/>
                    </a:lnTo>
                    <a:lnTo>
                      <a:pt x="211" y="560"/>
                    </a:lnTo>
                    <a:lnTo>
                      <a:pt x="224" y="559"/>
                    </a:lnTo>
                    <a:lnTo>
                      <a:pt x="231" y="558"/>
                    </a:lnTo>
                    <a:lnTo>
                      <a:pt x="239" y="558"/>
                    </a:lnTo>
                    <a:lnTo>
                      <a:pt x="253" y="556"/>
                    </a:lnTo>
                    <a:lnTo>
                      <a:pt x="260" y="555"/>
                    </a:lnTo>
                    <a:lnTo>
                      <a:pt x="268" y="555"/>
                    </a:lnTo>
                    <a:lnTo>
                      <a:pt x="280" y="550"/>
                    </a:lnTo>
                    <a:lnTo>
                      <a:pt x="294" y="547"/>
                    </a:lnTo>
                    <a:lnTo>
                      <a:pt x="306" y="542"/>
                    </a:lnTo>
                    <a:lnTo>
                      <a:pt x="320" y="539"/>
                    </a:lnTo>
                    <a:lnTo>
                      <a:pt x="331" y="532"/>
                    </a:lnTo>
                    <a:lnTo>
                      <a:pt x="333" y="530"/>
                    </a:lnTo>
                    <a:lnTo>
                      <a:pt x="335" y="528"/>
                    </a:lnTo>
                    <a:lnTo>
                      <a:pt x="337" y="528"/>
                    </a:lnTo>
                    <a:lnTo>
                      <a:pt x="344" y="526"/>
                    </a:lnTo>
                    <a:lnTo>
                      <a:pt x="355" y="518"/>
                    </a:lnTo>
                    <a:lnTo>
                      <a:pt x="367" y="511"/>
                    </a:lnTo>
                    <a:lnTo>
                      <a:pt x="390" y="494"/>
                    </a:lnTo>
                    <a:lnTo>
                      <a:pt x="413" y="475"/>
                    </a:lnTo>
                    <a:lnTo>
                      <a:pt x="432" y="453"/>
                    </a:lnTo>
                    <a:lnTo>
                      <a:pt x="449" y="430"/>
                    </a:lnTo>
                    <a:lnTo>
                      <a:pt x="456" y="417"/>
                    </a:lnTo>
                    <a:lnTo>
                      <a:pt x="463" y="406"/>
                    </a:lnTo>
                    <a:lnTo>
                      <a:pt x="465" y="399"/>
                    </a:lnTo>
                    <a:lnTo>
                      <a:pt x="465" y="397"/>
                    </a:lnTo>
                    <a:lnTo>
                      <a:pt x="466" y="396"/>
                    </a:lnTo>
                    <a:lnTo>
                      <a:pt x="468" y="394"/>
                    </a:lnTo>
                    <a:lnTo>
                      <a:pt x="475" y="382"/>
                    </a:lnTo>
                    <a:lnTo>
                      <a:pt x="479" y="369"/>
                    </a:lnTo>
                    <a:lnTo>
                      <a:pt x="483" y="356"/>
                    </a:lnTo>
                    <a:lnTo>
                      <a:pt x="487" y="343"/>
                    </a:lnTo>
                    <a:lnTo>
                      <a:pt x="491" y="330"/>
                    </a:lnTo>
                    <a:lnTo>
                      <a:pt x="491" y="322"/>
                    </a:lnTo>
                    <a:lnTo>
                      <a:pt x="492" y="315"/>
                    </a:lnTo>
                    <a:lnTo>
                      <a:pt x="495" y="302"/>
                    </a:lnTo>
                    <a:lnTo>
                      <a:pt x="497" y="275"/>
                    </a:lnTo>
                    <a:lnTo>
                      <a:pt x="495" y="245"/>
                    </a:lnTo>
                    <a:lnTo>
                      <a:pt x="491" y="217"/>
                    </a:lnTo>
                    <a:lnTo>
                      <a:pt x="483" y="190"/>
                    </a:lnTo>
                    <a:lnTo>
                      <a:pt x="475" y="165"/>
                    </a:lnTo>
                    <a:lnTo>
                      <a:pt x="463" y="140"/>
                    </a:lnTo>
                    <a:lnTo>
                      <a:pt x="449" y="116"/>
                    </a:lnTo>
                    <a:lnTo>
                      <a:pt x="432" y="93"/>
                    </a:lnTo>
                    <a:lnTo>
                      <a:pt x="413" y="73"/>
                    </a:lnTo>
                    <a:lnTo>
                      <a:pt x="398" y="59"/>
                    </a:lnTo>
                    <a:lnTo>
                      <a:pt x="384" y="48"/>
                    </a:lnTo>
                    <a:lnTo>
                      <a:pt x="370" y="36"/>
                    </a:lnTo>
                    <a:lnTo>
                      <a:pt x="356" y="27"/>
                    </a:lnTo>
                    <a:lnTo>
                      <a:pt x="340" y="18"/>
                    </a:lnTo>
                    <a:lnTo>
                      <a:pt x="325" y="12"/>
                    </a:lnTo>
                    <a:lnTo>
                      <a:pt x="310" y="5"/>
                    </a:lnTo>
                    <a:lnTo>
                      <a:pt x="295" y="0"/>
                    </a:lnTo>
                    <a:lnTo>
                      <a:pt x="271" y="6"/>
                    </a:lnTo>
                    <a:lnTo>
                      <a:pt x="252" y="13"/>
                    </a:lnTo>
                    <a:lnTo>
                      <a:pt x="271" y="15"/>
                    </a:lnTo>
                    <a:lnTo>
                      <a:pt x="291" y="21"/>
                    </a:lnTo>
                    <a:lnTo>
                      <a:pt x="311" y="27"/>
                    </a:lnTo>
                    <a:lnTo>
                      <a:pt x="330" y="36"/>
                    </a:lnTo>
                    <a:lnTo>
                      <a:pt x="347" y="46"/>
                    </a:lnTo>
                    <a:lnTo>
                      <a:pt x="365" y="58"/>
                    </a:lnTo>
                    <a:lnTo>
                      <a:pt x="381" y="72"/>
                    </a:lnTo>
                    <a:lnTo>
                      <a:pt x="398" y="87"/>
                    </a:lnTo>
                    <a:close/>
                  </a:path>
                </a:pathLst>
              </a:custGeom>
              <a:solidFill>
                <a:srgbClr val="979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0" name="Freeform 189"/>
              <p:cNvSpPr>
                <a:spLocks/>
              </p:cNvSpPr>
              <p:nvPr/>
            </p:nvSpPr>
            <p:spPr bwMode="auto">
              <a:xfrm>
                <a:off x="3931" y="1330"/>
                <a:ext cx="96" cy="105"/>
              </a:xfrm>
              <a:custGeom>
                <a:avLst/>
                <a:gdLst>
                  <a:gd name="T0" fmla="*/ 1 w 481"/>
                  <a:gd name="T1" fmla="*/ 0 h 528"/>
                  <a:gd name="T2" fmla="*/ 1 w 481"/>
                  <a:gd name="T3" fmla="*/ 0 h 528"/>
                  <a:gd name="T4" fmla="*/ 1 w 481"/>
                  <a:gd name="T5" fmla="*/ 0 h 528"/>
                  <a:gd name="T6" fmla="*/ 1 w 481"/>
                  <a:gd name="T7" fmla="*/ 0 h 528"/>
                  <a:gd name="T8" fmla="*/ 1 w 481"/>
                  <a:gd name="T9" fmla="*/ 0 h 528"/>
                  <a:gd name="T10" fmla="*/ 1 w 481"/>
                  <a:gd name="T11" fmla="*/ 0 h 528"/>
                  <a:gd name="T12" fmla="*/ 1 w 481"/>
                  <a:gd name="T13" fmla="*/ 0 h 528"/>
                  <a:gd name="T14" fmla="*/ 0 w 481"/>
                  <a:gd name="T15" fmla="*/ 0 h 528"/>
                  <a:gd name="T16" fmla="*/ 0 w 481"/>
                  <a:gd name="T17" fmla="*/ 0 h 528"/>
                  <a:gd name="T18" fmla="*/ 0 w 481"/>
                  <a:gd name="T19" fmla="*/ 0 h 528"/>
                  <a:gd name="T20" fmla="*/ 0 w 481"/>
                  <a:gd name="T21" fmla="*/ 0 h 528"/>
                  <a:gd name="T22" fmla="*/ 1 w 481"/>
                  <a:gd name="T23" fmla="*/ 0 h 528"/>
                  <a:gd name="T24" fmla="*/ 1 w 481"/>
                  <a:gd name="T25" fmla="*/ 0 h 528"/>
                  <a:gd name="T26" fmla="*/ 1 w 481"/>
                  <a:gd name="T27" fmla="*/ 0 h 528"/>
                  <a:gd name="T28" fmla="*/ 1 w 481"/>
                  <a:gd name="T29" fmla="*/ 0 h 528"/>
                  <a:gd name="T30" fmla="*/ 1 w 481"/>
                  <a:gd name="T31" fmla="*/ 0 h 528"/>
                  <a:gd name="T32" fmla="*/ 1 w 481"/>
                  <a:gd name="T33" fmla="*/ 0 h 528"/>
                  <a:gd name="T34" fmla="*/ 1 w 481"/>
                  <a:gd name="T35" fmla="*/ 0 h 528"/>
                  <a:gd name="T36" fmla="*/ 1 w 481"/>
                  <a:gd name="T37" fmla="*/ 0 h 528"/>
                  <a:gd name="T38" fmla="*/ 1 w 481"/>
                  <a:gd name="T39" fmla="*/ 0 h 528"/>
                  <a:gd name="T40" fmla="*/ 1 w 481"/>
                  <a:gd name="T41" fmla="*/ 1 h 528"/>
                  <a:gd name="T42" fmla="*/ 1 w 481"/>
                  <a:gd name="T43" fmla="*/ 1 h 528"/>
                  <a:gd name="T44" fmla="*/ 1 w 481"/>
                  <a:gd name="T45" fmla="*/ 1 h 528"/>
                  <a:gd name="T46" fmla="*/ 1 w 481"/>
                  <a:gd name="T47" fmla="*/ 1 h 528"/>
                  <a:gd name="T48" fmla="*/ 1 w 481"/>
                  <a:gd name="T49" fmla="*/ 1 h 528"/>
                  <a:gd name="T50" fmla="*/ 1 w 481"/>
                  <a:gd name="T51" fmla="*/ 1 h 528"/>
                  <a:gd name="T52" fmla="*/ 1 w 481"/>
                  <a:gd name="T53" fmla="*/ 1 h 528"/>
                  <a:gd name="T54" fmla="*/ 1 w 481"/>
                  <a:gd name="T55" fmla="*/ 1 h 528"/>
                  <a:gd name="T56" fmla="*/ 0 w 481"/>
                  <a:gd name="T57" fmla="*/ 1 h 528"/>
                  <a:gd name="T58" fmla="*/ 0 w 481"/>
                  <a:gd name="T59" fmla="*/ 1 h 528"/>
                  <a:gd name="T60" fmla="*/ 0 w 481"/>
                  <a:gd name="T61" fmla="*/ 1 h 528"/>
                  <a:gd name="T62" fmla="*/ 0 w 481"/>
                  <a:gd name="T63" fmla="*/ 1 h 528"/>
                  <a:gd name="T64" fmla="*/ 0 w 481"/>
                  <a:gd name="T65" fmla="*/ 1 h 528"/>
                  <a:gd name="T66" fmla="*/ 0 w 481"/>
                  <a:gd name="T67" fmla="*/ 1 h 528"/>
                  <a:gd name="T68" fmla="*/ 0 w 481"/>
                  <a:gd name="T69" fmla="*/ 1 h 528"/>
                  <a:gd name="T70" fmla="*/ 0 w 481"/>
                  <a:gd name="T71" fmla="*/ 1 h 528"/>
                  <a:gd name="T72" fmla="*/ 0 w 481"/>
                  <a:gd name="T73" fmla="*/ 1 h 528"/>
                  <a:gd name="T74" fmla="*/ 0 w 481"/>
                  <a:gd name="T75" fmla="*/ 1 h 528"/>
                  <a:gd name="T76" fmla="*/ 0 w 481"/>
                  <a:gd name="T77" fmla="*/ 1 h 528"/>
                  <a:gd name="T78" fmla="*/ 0 w 481"/>
                  <a:gd name="T79" fmla="*/ 1 h 528"/>
                  <a:gd name="T80" fmla="*/ 0 w 481"/>
                  <a:gd name="T81" fmla="*/ 1 h 528"/>
                  <a:gd name="T82" fmla="*/ 0 w 481"/>
                  <a:gd name="T83" fmla="*/ 1 h 528"/>
                  <a:gd name="T84" fmla="*/ 0 w 481"/>
                  <a:gd name="T85" fmla="*/ 1 h 528"/>
                  <a:gd name="T86" fmla="*/ 0 w 481"/>
                  <a:gd name="T87" fmla="*/ 1 h 528"/>
                  <a:gd name="T88" fmla="*/ 0 w 481"/>
                  <a:gd name="T89" fmla="*/ 1 h 528"/>
                  <a:gd name="T90" fmla="*/ 0 w 481"/>
                  <a:gd name="T91" fmla="*/ 1 h 528"/>
                  <a:gd name="T92" fmla="*/ 0 w 481"/>
                  <a:gd name="T93" fmla="*/ 1 h 528"/>
                  <a:gd name="T94" fmla="*/ 1 w 481"/>
                  <a:gd name="T95" fmla="*/ 1 h 528"/>
                  <a:gd name="T96" fmla="*/ 1 w 481"/>
                  <a:gd name="T97" fmla="*/ 1 h 528"/>
                  <a:gd name="T98" fmla="*/ 1 w 481"/>
                  <a:gd name="T99" fmla="*/ 1 h 528"/>
                  <a:gd name="T100" fmla="*/ 1 w 481"/>
                  <a:gd name="T101" fmla="*/ 1 h 528"/>
                  <a:gd name="T102" fmla="*/ 1 w 481"/>
                  <a:gd name="T103" fmla="*/ 1 h 528"/>
                  <a:gd name="T104" fmla="*/ 1 w 481"/>
                  <a:gd name="T105" fmla="*/ 1 h 528"/>
                  <a:gd name="T106" fmla="*/ 1 w 481"/>
                  <a:gd name="T107" fmla="*/ 1 h 528"/>
                  <a:gd name="T108" fmla="*/ 1 w 481"/>
                  <a:gd name="T109" fmla="*/ 0 h 528"/>
                  <a:gd name="T110" fmla="*/ 1 w 481"/>
                  <a:gd name="T111" fmla="*/ 0 h 528"/>
                  <a:gd name="T112" fmla="*/ 1 w 481"/>
                  <a:gd name="T113" fmla="*/ 0 h 5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1"/>
                  <a:gd name="T172" fmla="*/ 0 h 528"/>
                  <a:gd name="T173" fmla="*/ 481 w 481"/>
                  <a:gd name="T174" fmla="*/ 528 h 5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1" h="528">
                    <a:moveTo>
                      <a:pt x="481" y="262"/>
                    </a:moveTo>
                    <a:lnTo>
                      <a:pt x="478" y="233"/>
                    </a:lnTo>
                    <a:lnTo>
                      <a:pt x="475" y="207"/>
                    </a:lnTo>
                    <a:lnTo>
                      <a:pt x="468" y="182"/>
                    </a:lnTo>
                    <a:lnTo>
                      <a:pt x="460" y="158"/>
                    </a:lnTo>
                    <a:lnTo>
                      <a:pt x="448" y="135"/>
                    </a:lnTo>
                    <a:lnTo>
                      <a:pt x="435" y="113"/>
                    </a:lnTo>
                    <a:lnTo>
                      <a:pt x="418" y="93"/>
                    </a:lnTo>
                    <a:lnTo>
                      <a:pt x="401" y="74"/>
                    </a:lnTo>
                    <a:lnTo>
                      <a:pt x="384" y="59"/>
                    </a:lnTo>
                    <a:lnTo>
                      <a:pt x="368" y="45"/>
                    </a:lnTo>
                    <a:lnTo>
                      <a:pt x="350" y="33"/>
                    </a:lnTo>
                    <a:lnTo>
                      <a:pt x="333" y="23"/>
                    </a:lnTo>
                    <a:lnTo>
                      <a:pt x="314" y="14"/>
                    </a:lnTo>
                    <a:lnTo>
                      <a:pt x="294" y="8"/>
                    </a:lnTo>
                    <a:lnTo>
                      <a:pt x="274" y="2"/>
                    </a:lnTo>
                    <a:lnTo>
                      <a:pt x="255" y="0"/>
                    </a:lnTo>
                    <a:lnTo>
                      <a:pt x="216" y="17"/>
                    </a:lnTo>
                    <a:lnTo>
                      <a:pt x="239" y="17"/>
                    </a:lnTo>
                    <a:lnTo>
                      <a:pt x="263" y="20"/>
                    </a:lnTo>
                    <a:lnTo>
                      <a:pt x="285" y="26"/>
                    </a:lnTo>
                    <a:lnTo>
                      <a:pt x="308" y="34"/>
                    </a:lnTo>
                    <a:lnTo>
                      <a:pt x="328" y="44"/>
                    </a:lnTo>
                    <a:lnTo>
                      <a:pt x="349" y="56"/>
                    </a:lnTo>
                    <a:lnTo>
                      <a:pt x="368" y="71"/>
                    </a:lnTo>
                    <a:lnTo>
                      <a:pt x="387" y="88"/>
                    </a:lnTo>
                    <a:lnTo>
                      <a:pt x="403" y="106"/>
                    </a:lnTo>
                    <a:lnTo>
                      <a:pt x="418" y="125"/>
                    </a:lnTo>
                    <a:lnTo>
                      <a:pt x="431" y="146"/>
                    </a:lnTo>
                    <a:lnTo>
                      <a:pt x="441" y="167"/>
                    </a:lnTo>
                    <a:lnTo>
                      <a:pt x="449" y="189"/>
                    </a:lnTo>
                    <a:lnTo>
                      <a:pt x="454" y="212"/>
                    </a:lnTo>
                    <a:lnTo>
                      <a:pt x="458" y="235"/>
                    </a:lnTo>
                    <a:lnTo>
                      <a:pt x="459" y="262"/>
                    </a:lnTo>
                    <a:lnTo>
                      <a:pt x="458" y="273"/>
                    </a:lnTo>
                    <a:lnTo>
                      <a:pt x="458" y="285"/>
                    </a:lnTo>
                    <a:lnTo>
                      <a:pt x="456" y="297"/>
                    </a:lnTo>
                    <a:lnTo>
                      <a:pt x="454" y="299"/>
                    </a:lnTo>
                    <a:lnTo>
                      <a:pt x="454" y="302"/>
                    </a:lnTo>
                    <a:lnTo>
                      <a:pt x="454" y="309"/>
                    </a:lnTo>
                    <a:lnTo>
                      <a:pt x="449" y="332"/>
                    </a:lnTo>
                    <a:lnTo>
                      <a:pt x="441" y="354"/>
                    </a:lnTo>
                    <a:lnTo>
                      <a:pt x="431" y="375"/>
                    </a:lnTo>
                    <a:lnTo>
                      <a:pt x="418" y="395"/>
                    </a:lnTo>
                    <a:lnTo>
                      <a:pt x="410" y="404"/>
                    </a:lnTo>
                    <a:lnTo>
                      <a:pt x="403" y="415"/>
                    </a:lnTo>
                    <a:lnTo>
                      <a:pt x="387" y="434"/>
                    </a:lnTo>
                    <a:lnTo>
                      <a:pt x="385" y="434"/>
                    </a:lnTo>
                    <a:lnTo>
                      <a:pt x="384" y="435"/>
                    </a:lnTo>
                    <a:lnTo>
                      <a:pt x="382" y="437"/>
                    </a:lnTo>
                    <a:lnTo>
                      <a:pt x="377" y="442"/>
                    </a:lnTo>
                    <a:lnTo>
                      <a:pt x="368" y="451"/>
                    </a:lnTo>
                    <a:lnTo>
                      <a:pt x="358" y="458"/>
                    </a:lnTo>
                    <a:lnTo>
                      <a:pt x="349" y="466"/>
                    </a:lnTo>
                    <a:lnTo>
                      <a:pt x="338" y="471"/>
                    </a:lnTo>
                    <a:lnTo>
                      <a:pt x="327" y="478"/>
                    </a:lnTo>
                    <a:lnTo>
                      <a:pt x="307" y="488"/>
                    </a:lnTo>
                    <a:lnTo>
                      <a:pt x="284" y="496"/>
                    </a:lnTo>
                    <a:lnTo>
                      <a:pt x="262" y="502"/>
                    </a:lnTo>
                    <a:lnTo>
                      <a:pt x="255" y="502"/>
                    </a:lnTo>
                    <a:lnTo>
                      <a:pt x="251" y="502"/>
                    </a:lnTo>
                    <a:lnTo>
                      <a:pt x="249" y="503"/>
                    </a:lnTo>
                    <a:lnTo>
                      <a:pt x="238" y="505"/>
                    </a:lnTo>
                    <a:lnTo>
                      <a:pt x="225" y="505"/>
                    </a:lnTo>
                    <a:lnTo>
                      <a:pt x="214" y="506"/>
                    </a:lnTo>
                    <a:lnTo>
                      <a:pt x="188" y="505"/>
                    </a:lnTo>
                    <a:lnTo>
                      <a:pt x="164" y="502"/>
                    </a:lnTo>
                    <a:lnTo>
                      <a:pt x="141" y="496"/>
                    </a:lnTo>
                    <a:lnTo>
                      <a:pt x="120" y="488"/>
                    </a:lnTo>
                    <a:lnTo>
                      <a:pt x="98" y="478"/>
                    </a:lnTo>
                    <a:lnTo>
                      <a:pt x="78" y="466"/>
                    </a:lnTo>
                    <a:lnTo>
                      <a:pt x="58" y="451"/>
                    </a:lnTo>
                    <a:lnTo>
                      <a:pt x="41" y="434"/>
                    </a:lnTo>
                    <a:lnTo>
                      <a:pt x="29" y="420"/>
                    </a:lnTo>
                    <a:lnTo>
                      <a:pt x="19" y="408"/>
                    </a:lnTo>
                    <a:lnTo>
                      <a:pt x="8" y="394"/>
                    </a:lnTo>
                    <a:lnTo>
                      <a:pt x="0" y="381"/>
                    </a:lnTo>
                    <a:lnTo>
                      <a:pt x="0" y="402"/>
                    </a:lnTo>
                    <a:lnTo>
                      <a:pt x="3" y="421"/>
                    </a:lnTo>
                    <a:lnTo>
                      <a:pt x="27" y="449"/>
                    </a:lnTo>
                    <a:lnTo>
                      <a:pt x="46" y="466"/>
                    </a:lnTo>
                    <a:lnTo>
                      <a:pt x="66" y="483"/>
                    </a:lnTo>
                    <a:lnTo>
                      <a:pt x="88" y="495"/>
                    </a:lnTo>
                    <a:lnTo>
                      <a:pt x="112" y="508"/>
                    </a:lnTo>
                    <a:lnTo>
                      <a:pt x="134" y="515"/>
                    </a:lnTo>
                    <a:lnTo>
                      <a:pt x="159" y="522"/>
                    </a:lnTo>
                    <a:lnTo>
                      <a:pt x="185" y="526"/>
                    </a:lnTo>
                    <a:lnTo>
                      <a:pt x="214" y="528"/>
                    </a:lnTo>
                    <a:lnTo>
                      <a:pt x="216" y="527"/>
                    </a:lnTo>
                    <a:lnTo>
                      <a:pt x="220" y="527"/>
                    </a:lnTo>
                    <a:lnTo>
                      <a:pt x="226" y="527"/>
                    </a:lnTo>
                    <a:lnTo>
                      <a:pt x="240" y="526"/>
                    </a:lnTo>
                    <a:lnTo>
                      <a:pt x="252" y="523"/>
                    </a:lnTo>
                    <a:lnTo>
                      <a:pt x="266" y="522"/>
                    </a:lnTo>
                    <a:lnTo>
                      <a:pt x="291" y="515"/>
                    </a:lnTo>
                    <a:lnTo>
                      <a:pt x="316" y="508"/>
                    </a:lnTo>
                    <a:lnTo>
                      <a:pt x="326" y="501"/>
                    </a:lnTo>
                    <a:lnTo>
                      <a:pt x="338" y="495"/>
                    </a:lnTo>
                    <a:lnTo>
                      <a:pt x="360" y="483"/>
                    </a:lnTo>
                    <a:lnTo>
                      <a:pt x="381" y="466"/>
                    </a:lnTo>
                    <a:lnTo>
                      <a:pt x="401" y="449"/>
                    </a:lnTo>
                    <a:lnTo>
                      <a:pt x="418" y="428"/>
                    </a:lnTo>
                    <a:lnTo>
                      <a:pt x="435" y="408"/>
                    </a:lnTo>
                    <a:lnTo>
                      <a:pt x="448" y="385"/>
                    </a:lnTo>
                    <a:lnTo>
                      <a:pt x="460" y="362"/>
                    </a:lnTo>
                    <a:lnTo>
                      <a:pt x="468" y="337"/>
                    </a:lnTo>
                    <a:lnTo>
                      <a:pt x="469" y="331"/>
                    </a:lnTo>
                    <a:lnTo>
                      <a:pt x="471" y="325"/>
                    </a:lnTo>
                    <a:lnTo>
                      <a:pt x="475" y="314"/>
                    </a:lnTo>
                    <a:lnTo>
                      <a:pt x="476" y="300"/>
                    </a:lnTo>
                    <a:lnTo>
                      <a:pt x="478" y="288"/>
                    </a:lnTo>
                    <a:lnTo>
                      <a:pt x="479" y="274"/>
                    </a:lnTo>
                    <a:lnTo>
                      <a:pt x="479" y="267"/>
                    </a:lnTo>
                    <a:lnTo>
                      <a:pt x="479" y="264"/>
                    </a:lnTo>
                    <a:lnTo>
                      <a:pt x="481" y="262"/>
                    </a:lnTo>
                    <a:close/>
                  </a:path>
                </a:pathLst>
              </a:custGeom>
              <a:solidFill>
                <a:srgbClr val="9F9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1" name="Freeform 190"/>
              <p:cNvSpPr>
                <a:spLocks/>
              </p:cNvSpPr>
              <p:nvPr/>
            </p:nvSpPr>
            <p:spPr bwMode="auto">
              <a:xfrm>
                <a:off x="3933" y="1326"/>
                <a:ext cx="102" cy="118"/>
              </a:xfrm>
              <a:custGeom>
                <a:avLst/>
                <a:gdLst>
                  <a:gd name="T0" fmla="*/ 1 w 511"/>
                  <a:gd name="T1" fmla="*/ 0 h 589"/>
                  <a:gd name="T2" fmla="*/ 1 w 511"/>
                  <a:gd name="T3" fmla="*/ 0 h 589"/>
                  <a:gd name="T4" fmla="*/ 1 w 511"/>
                  <a:gd name="T5" fmla="*/ 0 h 589"/>
                  <a:gd name="T6" fmla="*/ 1 w 511"/>
                  <a:gd name="T7" fmla="*/ 1 h 589"/>
                  <a:gd name="T8" fmla="*/ 1 w 511"/>
                  <a:gd name="T9" fmla="*/ 1 h 589"/>
                  <a:gd name="T10" fmla="*/ 1 w 511"/>
                  <a:gd name="T11" fmla="*/ 1 h 589"/>
                  <a:gd name="T12" fmla="*/ 1 w 511"/>
                  <a:gd name="T13" fmla="*/ 1 h 589"/>
                  <a:gd name="T14" fmla="*/ 1 w 511"/>
                  <a:gd name="T15" fmla="*/ 1 h 589"/>
                  <a:gd name="T16" fmla="*/ 1 w 511"/>
                  <a:gd name="T17" fmla="*/ 1 h 589"/>
                  <a:gd name="T18" fmla="*/ 1 w 511"/>
                  <a:gd name="T19" fmla="*/ 1 h 589"/>
                  <a:gd name="T20" fmla="*/ 1 w 511"/>
                  <a:gd name="T21" fmla="*/ 1 h 589"/>
                  <a:gd name="T22" fmla="*/ 0 w 511"/>
                  <a:gd name="T23" fmla="*/ 1 h 589"/>
                  <a:gd name="T24" fmla="*/ 0 w 511"/>
                  <a:gd name="T25" fmla="*/ 1 h 589"/>
                  <a:gd name="T26" fmla="*/ 0 w 511"/>
                  <a:gd name="T27" fmla="*/ 1 h 589"/>
                  <a:gd name="T28" fmla="*/ 0 w 511"/>
                  <a:gd name="T29" fmla="*/ 1 h 589"/>
                  <a:gd name="T30" fmla="*/ 0 w 511"/>
                  <a:gd name="T31" fmla="*/ 1 h 589"/>
                  <a:gd name="T32" fmla="*/ 0 w 511"/>
                  <a:gd name="T33" fmla="*/ 1 h 589"/>
                  <a:gd name="T34" fmla="*/ 0 w 511"/>
                  <a:gd name="T35" fmla="*/ 1 h 589"/>
                  <a:gd name="T36" fmla="*/ 0 w 511"/>
                  <a:gd name="T37" fmla="*/ 1 h 589"/>
                  <a:gd name="T38" fmla="*/ 0 w 511"/>
                  <a:gd name="T39" fmla="*/ 1 h 589"/>
                  <a:gd name="T40" fmla="*/ 0 w 511"/>
                  <a:gd name="T41" fmla="*/ 1 h 589"/>
                  <a:gd name="T42" fmla="*/ 0 w 511"/>
                  <a:gd name="T43" fmla="*/ 1 h 589"/>
                  <a:gd name="T44" fmla="*/ 0 w 511"/>
                  <a:gd name="T45" fmla="*/ 1 h 589"/>
                  <a:gd name="T46" fmla="*/ 0 w 511"/>
                  <a:gd name="T47" fmla="*/ 1 h 589"/>
                  <a:gd name="T48" fmla="*/ 1 w 511"/>
                  <a:gd name="T49" fmla="*/ 1 h 589"/>
                  <a:gd name="T50" fmla="*/ 1 w 511"/>
                  <a:gd name="T51" fmla="*/ 1 h 589"/>
                  <a:gd name="T52" fmla="*/ 1 w 511"/>
                  <a:gd name="T53" fmla="*/ 1 h 589"/>
                  <a:gd name="T54" fmla="*/ 1 w 511"/>
                  <a:gd name="T55" fmla="*/ 1 h 589"/>
                  <a:gd name="T56" fmla="*/ 1 w 511"/>
                  <a:gd name="T57" fmla="*/ 1 h 589"/>
                  <a:gd name="T58" fmla="*/ 1 w 511"/>
                  <a:gd name="T59" fmla="*/ 1 h 589"/>
                  <a:gd name="T60" fmla="*/ 1 w 511"/>
                  <a:gd name="T61" fmla="*/ 1 h 589"/>
                  <a:gd name="T62" fmla="*/ 1 w 511"/>
                  <a:gd name="T63" fmla="*/ 1 h 589"/>
                  <a:gd name="T64" fmla="*/ 1 w 511"/>
                  <a:gd name="T65" fmla="*/ 1 h 589"/>
                  <a:gd name="T66" fmla="*/ 1 w 511"/>
                  <a:gd name="T67" fmla="*/ 1 h 589"/>
                  <a:gd name="T68" fmla="*/ 1 w 511"/>
                  <a:gd name="T69" fmla="*/ 0 h 589"/>
                  <a:gd name="T70" fmla="*/ 1 w 511"/>
                  <a:gd name="T71" fmla="*/ 0 h 589"/>
                  <a:gd name="T72" fmla="*/ 1 w 511"/>
                  <a:gd name="T73" fmla="*/ 0 h 589"/>
                  <a:gd name="T74" fmla="*/ 1 w 511"/>
                  <a:gd name="T75" fmla="*/ 0 h 589"/>
                  <a:gd name="T76" fmla="*/ 1 w 511"/>
                  <a:gd name="T77" fmla="*/ 0 h 589"/>
                  <a:gd name="T78" fmla="*/ 0 w 511"/>
                  <a:gd name="T79" fmla="*/ 0 h 589"/>
                  <a:gd name="T80" fmla="*/ 1 w 511"/>
                  <a:gd name="T81" fmla="*/ 0 h 589"/>
                  <a:gd name="T82" fmla="*/ 1 w 511"/>
                  <a:gd name="T83" fmla="*/ 0 h 589"/>
                  <a:gd name="T84" fmla="*/ 1 w 511"/>
                  <a:gd name="T85" fmla="*/ 0 h 5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1"/>
                  <a:gd name="T130" fmla="*/ 0 h 589"/>
                  <a:gd name="T131" fmla="*/ 511 w 511"/>
                  <a:gd name="T132" fmla="*/ 589 h 5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1" h="589">
                    <a:moveTo>
                      <a:pt x="406" y="80"/>
                    </a:moveTo>
                    <a:lnTo>
                      <a:pt x="425" y="100"/>
                    </a:lnTo>
                    <a:lnTo>
                      <a:pt x="442" y="123"/>
                    </a:lnTo>
                    <a:lnTo>
                      <a:pt x="456" y="147"/>
                    </a:lnTo>
                    <a:lnTo>
                      <a:pt x="468" y="172"/>
                    </a:lnTo>
                    <a:lnTo>
                      <a:pt x="476" y="197"/>
                    </a:lnTo>
                    <a:lnTo>
                      <a:pt x="484" y="224"/>
                    </a:lnTo>
                    <a:lnTo>
                      <a:pt x="488" y="252"/>
                    </a:lnTo>
                    <a:lnTo>
                      <a:pt x="490" y="282"/>
                    </a:lnTo>
                    <a:lnTo>
                      <a:pt x="488" y="309"/>
                    </a:lnTo>
                    <a:lnTo>
                      <a:pt x="485" y="322"/>
                    </a:lnTo>
                    <a:lnTo>
                      <a:pt x="484" y="329"/>
                    </a:lnTo>
                    <a:lnTo>
                      <a:pt x="484" y="337"/>
                    </a:lnTo>
                    <a:lnTo>
                      <a:pt x="480" y="350"/>
                    </a:lnTo>
                    <a:lnTo>
                      <a:pt x="476" y="363"/>
                    </a:lnTo>
                    <a:lnTo>
                      <a:pt x="472" y="376"/>
                    </a:lnTo>
                    <a:lnTo>
                      <a:pt x="468" y="389"/>
                    </a:lnTo>
                    <a:lnTo>
                      <a:pt x="461" y="401"/>
                    </a:lnTo>
                    <a:lnTo>
                      <a:pt x="459" y="403"/>
                    </a:lnTo>
                    <a:lnTo>
                      <a:pt x="458" y="404"/>
                    </a:lnTo>
                    <a:lnTo>
                      <a:pt x="458" y="406"/>
                    </a:lnTo>
                    <a:lnTo>
                      <a:pt x="456" y="413"/>
                    </a:lnTo>
                    <a:lnTo>
                      <a:pt x="449" y="424"/>
                    </a:lnTo>
                    <a:lnTo>
                      <a:pt x="442" y="437"/>
                    </a:lnTo>
                    <a:lnTo>
                      <a:pt x="425" y="460"/>
                    </a:lnTo>
                    <a:lnTo>
                      <a:pt x="406" y="482"/>
                    </a:lnTo>
                    <a:lnTo>
                      <a:pt x="383" y="501"/>
                    </a:lnTo>
                    <a:lnTo>
                      <a:pt x="360" y="518"/>
                    </a:lnTo>
                    <a:lnTo>
                      <a:pt x="348" y="525"/>
                    </a:lnTo>
                    <a:lnTo>
                      <a:pt x="337" y="533"/>
                    </a:lnTo>
                    <a:lnTo>
                      <a:pt x="330" y="535"/>
                    </a:lnTo>
                    <a:lnTo>
                      <a:pt x="328" y="535"/>
                    </a:lnTo>
                    <a:lnTo>
                      <a:pt x="326" y="537"/>
                    </a:lnTo>
                    <a:lnTo>
                      <a:pt x="324" y="539"/>
                    </a:lnTo>
                    <a:lnTo>
                      <a:pt x="313" y="546"/>
                    </a:lnTo>
                    <a:lnTo>
                      <a:pt x="299" y="549"/>
                    </a:lnTo>
                    <a:lnTo>
                      <a:pt x="287" y="554"/>
                    </a:lnTo>
                    <a:lnTo>
                      <a:pt x="273" y="557"/>
                    </a:lnTo>
                    <a:lnTo>
                      <a:pt x="261" y="562"/>
                    </a:lnTo>
                    <a:lnTo>
                      <a:pt x="253" y="562"/>
                    </a:lnTo>
                    <a:lnTo>
                      <a:pt x="246" y="563"/>
                    </a:lnTo>
                    <a:lnTo>
                      <a:pt x="232" y="565"/>
                    </a:lnTo>
                    <a:lnTo>
                      <a:pt x="224" y="565"/>
                    </a:lnTo>
                    <a:lnTo>
                      <a:pt x="217" y="566"/>
                    </a:lnTo>
                    <a:lnTo>
                      <a:pt x="204" y="567"/>
                    </a:lnTo>
                    <a:lnTo>
                      <a:pt x="174" y="565"/>
                    </a:lnTo>
                    <a:lnTo>
                      <a:pt x="146" y="562"/>
                    </a:lnTo>
                    <a:lnTo>
                      <a:pt x="119" y="554"/>
                    </a:lnTo>
                    <a:lnTo>
                      <a:pt x="94" y="546"/>
                    </a:lnTo>
                    <a:lnTo>
                      <a:pt x="69" y="533"/>
                    </a:lnTo>
                    <a:lnTo>
                      <a:pt x="45" y="518"/>
                    </a:lnTo>
                    <a:lnTo>
                      <a:pt x="22" y="501"/>
                    </a:lnTo>
                    <a:lnTo>
                      <a:pt x="2" y="482"/>
                    </a:lnTo>
                    <a:lnTo>
                      <a:pt x="0" y="480"/>
                    </a:lnTo>
                    <a:lnTo>
                      <a:pt x="3" y="498"/>
                    </a:lnTo>
                    <a:lnTo>
                      <a:pt x="10" y="516"/>
                    </a:lnTo>
                    <a:lnTo>
                      <a:pt x="30" y="533"/>
                    </a:lnTo>
                    <a:lnTo>
                      <a:pt x="52" y="548"/>
                    </a:lnTo>
                    <a:lnTo>
                      <a:pt x="74" y="560"/>
                    </a:lnTo>
                    <a:lnTo>
                      <a:pt x="98" y="571"/>
                    </a:lnTo>
                    <a:lnTo>
                      <a:pt x="122" y="579"/>
                    </a:lnTo>
                    <a:lnTo>
                      <a:pt x="148" y="584"/>
                    </a:lnTo>
                    <a:lnTo>
                      <a:pt x="175" y="588"/>
                    </a:lnTo>
                    <a:lnTo>
                      <a:pt x="204" y="589"/>
                    </a:lnTo>
                    <a:lnTo>
                      <a:pt x="211" y="588"/>
                    </a:lnTo>
                    <a:lnTo>
                      <a:pt x="219" y="588"/>
                    </a:lnTo>
                    <a:lnTo>
                      <a:pt x="234" y="586"/>
                    </a:lnTo>
                    <a:lnTo>
                      <a:pt x="264" y="582"/>
                    </a:lnTo>
                    <a:lnTo>
                      <a:pt x="278" y="577"/>
                    </a:lnTo>
                    <a:lnTo>
                      <a:pt x="284" y="575"/>
                    </a:lnTo>
                    <a:lnTo>
                      <a:pt x="286" y="574"/>
                    </a:lnTo>
                    <a:lnTo>
                      <a:pt x="288" y="574"/>
                    </a:lnTo>
                    <a:lnTo>
                      <a:pt x="292" y="574"/>
                    </a:lnTo>
                    <a:lnTo>
                      <a:pt x="306" y="569"/>
                    </a:lnTo>
                    <a:lnTo>
                      <a:pt x="321" y="565"/>
                    </a:lnTo>
                    <a:lnTo>
                      <a:pt x="333" y="558"/>
                    </a:lnTo>
                    <a:lnTo>
                      <a:pt x="347" y="551"/>
                    </a:lnTo>
                    <a:lnTo>
                      <a:pt x="353" y="547"/>
                    </a:lnTo>
                    <a:lnTo>
                      <a:pt x="359" y="543"/>
                    </a:lnTo>
                    <a:lnTo>
                      <a:pt x="373" y="537"/>
                    </a:lnTo>
                    <a:lnTo>
                      <a:pt x="384" y="526"/>
                    </a:lnTo>
                    <a:lnTo>
                      <a:pt x="397" y="517"/>
                    </a:lnTo>
                    <a:lnTo>
                      <a:pt x="408" y="507"/>
                    </a:lnTo>
                    <a:lnTo>
                      <a:pt x="410" y="504"/>
                    </a:lnTo>
                    <a:lnTo>
                      <a:pt x="414" y="501"/>
                    </a:lnTo>
                    <a:lnTo>
                      <a:pt x="421" y="497"/>
                    </a:lnTo>
                    <a:lnTo>
                      <a:pt x="425" y="490"/>
                    </a:lnTo>
                    <a:lnTo>
                      <a:pt x="427" y="487"/>
                    </a:lnTo>
                    <a:lnTo>
                      <a:pt x="431" y="484"/>
                    </a:lnTo>
                    <a:lnTo>
                      <a:pt x="441" y="473"/>
                    </a:lnTo>
                    <a:lnTo>
                      <a:pt x="450" y="461"/>
                    </a:lnTo>
                    <a:lnTo>
                      <a:pt x="460" y="449"/>
                    </a:lnTo>
                    <a:lnTo>
                      <a:pt x="475" y="424"/>
                    </a:lnTo>
                    <a:lnTo>
                      <a:pt x="482" y="411"/>
                    </a:lnTo>
                    <a:lnTo>
                      <a:pt x="489" y="398"/>
                    </a:lnTo>
                    <a:lnTo>
                      <a:pt x="493" y="384"/>
                    </a:lnTo>
                    <a:lnTo>
                      <a:pt x="498" y="370"/>
                    </a:lnTo>
                    <a:lnTo>
                      <a:pt x="498" y="365"/>
                    </a:lnTo>
                    <a:lnTo>
                      <a:pt x="498" y="363"/>
                    </a:lnTo>
                    <a:lnTo>
                      <a:pt x="499" y="362"/>
                    </a:lnTo>
                    <a:lnTo>
                      <a:pt x="501" y="355"/>
                    </a:lnTo>
                    <a:lnTo>
                      <a:pt x="506" y="342"/>
                    </a:lnTo>
                    <a:lnTo>
                      <a:pt x="509" y="312"/>
                    </a:lnTo>
                    <a:lnTo>
                      <a:pt x="510" y="296"/>
                    </a:lnTo>
                    <a:lnTo>
                      <a:pt x="510" y="288"/>
                    </a:lnTo>
                    <a:lnTo>
                      <a:pt x="511" y="282"/>
                    </a:lnTo>
                    <a:lnTo>
                      <a:pt x="509" y="249"/>
                    </a:lnTo>
                    <a:lnTo>
                      <a:pt x="506" y="219"/>
                    </a:lnTo>
                    <a:lnTo>
                      <a:pt x="498" y="190"/>
                    </a:lnTo>
                    <a:lnTo>
                      <a:pt x="489" y="162"/>
                    </a:lnTo>
                    <a:lnTo>
                      <a:pt x="475" y="135"/>
                    </a:lnTo>
                    <a:lnTo>
                      <a:pt x="460" y="110"/>
                    </a:lnTo>
                    <a:lnTo>
                      <a:pt x="441" y="87"/>
                    </a:lnTo>
                    <a:lnTo>
                      <a:pt x="421" y="65"/>
                    </a:lnTo>
                    <a:lnTo>
                      <a:pt x="398" y="43"/>
                    </a:lnTo>
                    <a:lnTo>
                      <a:pt x="375" y="26"/>
                    </a:lnTo>
                    <a:lnTo>
                      <a:pt x="350" y="12"/>
                    </a:lnTo>
                    <a:lnTo>
                      <a:pt x="338" y="5"/>
                    </a:lnTo>
                    <a:lnTo>
                      <a:pt x="326" y="0"/>
                    </a:lnTo>
                    <a:lnTo>
                      <a:pt x="305" y="3"/>
                    </a:lnTo>
                    <a:lnTo>
                      <a:pt x="288" y="7"/>
                    </a:lnTo>
                    <a:lnTo>
                      <a:pt x="303" y="12"/>
                    </a:lnTo>
                    <a:lnTo>
                      <a:pt x="318" y="19"/>
                    </a:lnTo>
                    <a:lnTo>
                      <a:pt x="333" y="25"/>
                    </a:lnTo>
                    <a:lnTo>
                      <a:pt x="349" y="34"/>
                    </a:lnTo>
                    <a:lnTo>
                      <a:pt x="363" y="43"/>
                    </a:lnTo>
                    <a:lnTo>
                      <a:pt x="377" y="55"/>
                    </a:lnTo>
                    <a:lnTo>
                      <a:pt x="391" y="66"/>
                    </a:lnTo>
                    <a:lnTo>
                      <a:pt x="406" y="80"/>
                    </a:lnTo>
                    <a:close/>
                  </a:path>
                </a:pathLst>
              </a:custGeom>
              <a:solidFill>
                <a:srgbClr val="8F8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2" name="Freeform 191"/>
              <p:cNvSpPr>
                <a:spLocks/>
              </p:cNvSpPr>
              <p:nvPr/>
            </p:nvSpPr>
            <p:spPr bwMode="auto">
              <a:xfrm>
                <a:off x="3935" y="1325"/>
                <a:ext cx="104" cy="122"/>
              </a:xfrm>
              <a:custGeom>
                <a:avLst/>
                <a:gdLst>
                  <a:gd name="T0" fmla="*/ 1 w 521"/>
                  <a:gd name="T1" fmla="*/ 0 h 610"/>
                  <a:gd name="T2" fmla="*/ 1 w 521"/>
                  <a:gd name="T3" fmla="*/ 0 h 610"/>
                  <a:gd name="T4" fmla="*/ 1 w 521"/>
                  <a:gd name="T5" fmla="*/ 0 h 610"/>
                  <a:gd name="T6" fmla="*/ 1 w 521"/>
                  <a:gd name="T7" fmla="*/ 0 h 610"/>
                  <a:gd name="T8" fmla="*/ 1 w 521"/>
                  <a:gd name="T9" fmla="*/ 0 h 610"/>
                  <a:gd name="T10" fmla="*/ 1 w 521"/>
                  <a:gd name="T11" fmla="*/ 1 h 610"/>
                  <a:gd name="T12" fmla="*/ 1 w 521"/>
                  <a:gd name="T13" fmla="*/ 1 h 610"/>
                  <a:gd name="T14" fmla="*/ 1 w 521"/>
                  <a:gd name="T15" fmla="*/ 1 h 610"/>
                  <a:gd name="T16" fmla="*/ 1 w 521"/>
                  <a:gd name="T17" fmla="*/ 1 h 610"/>
                  <a:gd name="T18" fmla="*/ 1 w 521"/>
                  <a:gd name="T19" fmla="*/ 1 h 610"/>
                  <a:gd name="T20" fmla="*/ 1 w 521"/>
                  <a:gd name="T21" fmla="*/ 1 h 610"/>
                  <a:gd name="T22" fmla="*/ 1 w 521"/>
                  <a:gd name="T23" fmla="*/ 1 h 610"/>
                  <a:gd name="T24" fmla="*/ 1 w 521"/>
                  <a:gd name="T25" fmla="*/ 1 h 610"/>
                  <a:gd name="T26" fmla="*/ 1 w 521"/>
                  <a:gd name="T27" fmla="*/ 1 h 610"/>
                  <a:gd name="T28" fmla="*/ 1 w 521"/>
                  <a:gd name="T29" fmla="*/ 1 h 610"/>
                  <a:gd name="T30" fmla="*/ 1 w 521"/>
                  <a:gd name="T31" fmla="*/ 1 h 610"/>
                  <a:gd name="T32" fmla="*/ 1 w 521"/>
                  <a:gd name="T33" fmla="*/ 1 h 610"/>
                  <a:gd name="T34" fmla="*/ 1 w 521"/>
                  <a:gd name="T35" fmla="*/ 1 h 610"/>
                  <a:gd name="T36" fmla="*/ 1 w 521"/>
                  <a:gd name="T37" fmla="*/ 1 h 610"/>
                  <a:gd name="T38" fmla="*/ 0 w 521"/>
                  <a:gd name="T39" fmla="*/ 1 h 610"/>
                  <a:gd name="T40" fmla="*/ 0 w 521"/>
                  <a:gd name="T41" fmla="*/ 1 h 610"/>
                  <a:gd name="T42" fmla="*/ 0 w 521"/>
                  <a:gd name="T43" fmla="*/ 1 h 610"/>
                  <a:gd name="T44" fmla="*/ 0 w 521"/>
                  <a:gd name="T45" fmla="*/ 1 h 610"/>
                  <a:gd name="T46" fmla="*/ 0 w 521"/>
                  <a:gd name="T47" fmla="*/ 1 h 610"/>
                  <a:gd name="T48" fmla="*/ 0 w 521"/>
                  <a:gd name="T49" fmla="*/ 1 h 610"/>
                  <a:gd name="T50" fmla="*/ 0 w 521"/>
                  <a:gd name="T51" fmla="*/ 1 h 610"/>
                  <a:gd name="T52" fmla="*/ 0 w 521"/>
                  <a:gd name="T53" fmla="*/ 1 h 610"/>
                  <a:gd name="T54" fmla="*/ 0 w 521"/>
                  <a:gd name="T55" fmla="*/ 1 h 610"/>
                  <a:gd name="T56" fmla="*/ 0 w 521"/>
                  <a:gd name="T57" fmla="*/ 1 h 610"/>
                  <a:gd name="T58" fmla="*/ 0 w 521"/>
                  <a:gd name="T59" fmla="*/ 1 h 610"/>
                  <a:gd name="T60" fmla="*/ 0 w 521"/>
                  <a:gd name="T61" fmla="*/ 1 h 610"/>
                  <a:gd name="T62" fmla="*/ 0 w 521"/>
                  <a:gd name="T63" fmla="*/ 1 h 610"/>
                  <a:gd name="T64" fmla="*/ 0 w 521"/>
                  <a:gd name="T65" fmla="*/ 1 h 610"/>
                  <a:gd name="T66" fmla="*/ 0 w 521"/>
                  <a:gd name="T67" fmla="*/ 1 h 610"/>
                  <a:gd name="T68" fmla="*/ 0 w 521"/>
                  <a:gd name="T69" fmla="*/ 1 h 610"/>
                  <a:gd name="T70" fmla="*/ 0 w 521"/>
                  <a:gd name="T71" fmla="*/ 1 h 610"/>
                  <a:gd name="T72" fmla="*/ 0 w 521"/>
                  <a:gd name="T73" fmla="*/ 1 h 610"/>
                  <a:gd name="T74" fmla="*/ 1 w 521"/>
                  <a:gd name="T75" fmla="*/ 1 h 610"/>
                  <a:gd name="T76" fmla="*/ 1 w 521"/>
                  <a:gd name="T77" fmla="*/ 1 h 610"/>
                  <a:gd name="T78" fmla="*/ 1 w 521"/>
                  <a:gd name="T79" fmla="*/ 1 h 610"/>
                  <a:gd name="T80" fmla="*/ 1 w 521"/>
                  <a:gd name="T81" fmla="*/ 1 h 610"/>
                  <a:gd name="T82" fmla="*/ 1 w 521"/>
                  <a:gd name="T83" fmla="*/ 1 h 610"/>
                  <a:gd name="T84" fmla="*/ 1 w 521"/>
                  <a:gd name="T85" fmla="*/ 1 h 610"/>
                  <a:gd name="T86" fmla="*/ 1 w 521"/>
                  <a:gd name="T87" fmla="*/ 1 h 610"/>
                  <a:gd name="T88" fmla="*/ 1 w 521"/>
                  <a:gd name="T89" fmla="*/ 1 h 610"/>
                  <a:gd name="T90" fmla="*/ 1 w 521"/>
                  <a:gd name="T91" fmla="*/ 1 h 610"/>
                  <a:gd name="T92" fmla="*/ 1 w 521"/>
                  <a:gd name="T93" fmla="*/ 1 h 610"/>
                  <a:gd name="T94" fmla="*/ 1 w 521"/>
                  <a:gd name="T95" fmla="*/ 0 h 610"/>
                  <a:gd name="T96" fmla="*/ 1 w 521"/>
                  <a:gd name="T97" fmla="*/ 0 h 610"/>
                  <a:gd name="T98" fmla="*/ 1 w 521"/>
                  <a:gd name="T99" fmla="*/ 0 h 610"/>
                  <a:gd name="T100" fmla="*/ 1 w 521"/>
                  <a:gd name="T101" fmla="*/ 0 h 610"/>
                  <a:gd name="T102" fmla="*/ 1 w 521"/>
                  <a:gd name="T103" fmla="*/ 0 h 610"/>
                  <a:gd name="T104" fmla="*/ 1 w 521"/>
                  <a:gd name="T105" fmla="*/ 0 h 610"/>
                  <a:gd name="T106" fmla="*/ 1 w 521"/>
                  <a:gd name="T107" fmla="*/ 0 h 610"/>
                  <a:gd name="T108" fmla="*/ 1 w 521"/>
                  <a:gd name="T109" fmla="*/ 0 h 610"/>
                  <a:gd name="T110" fmla="*/ 1 w 521"/>
                  <a:gd name="T111" fmla="*/ 0 h 610"/>
                  <a:gd name="T112" fmla="*/ 1 w 521"/>
                  <a:gd name="T113" fmla="*/ 0 h 6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1"/>
                  <a:gd name="T172" fmla="*/ 0 h 610"/>
                  <a:gd name="T173" fmla="*/ 521 w 521"/>
                  <a:gd name="T174" fmla="*/ 610 h 6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1" h="610">
                    <a:moveTo>
                      <a:pt x="411" y="67"/>
                    </a:moveTo>
                    <a:lnTo>
                      <a:pt x="431" y="89"/>
                    </a:lnTo>
                    <a:lnTo>
                      <a:pt x="450" y="112"/>
                    </a:lnTo>
                    <a:lnTo>
                      <a:pt x="465" y="137"/>
                    </a:lnTo>
                    <a:lnTo>
                      <a:pt x="479" y="164"/>
                    </a:lnTo>
                    <a:lnTo>
                      <a:pt x="488" y="192"/>
                    </a:lnTo>
                    <a:lnTo>
                      <a:pt x="496" y="221"/>
                    </a:lnTo>
                    <a:lnTo>
                      <a:pt x="499" y="251"/>
                    </a:lnTo>
                    <a:lnTo>
                      <a:pt x="501" y="284"/>
                    </a:lnTo>
                    <a:lnTo>
                      <a:pt x="500" y="290"/>
                    </a:lnTo>
                    <a:lnTo>
                      <a:pt x="500" y="298"/>
                    </a:lnTo>
                    <a:lnTo>
                      <a:pt x="499" y="314"/>
                    </a:lnTo>
                    <a:lnTo>
                      <a:pt x="496" y="344"/>
                    </a:lnTo>
                    <a:lnTo>
                      <a:pt x="491" y="357"/>
                    </a:lnTo>
                    <a:lnTo>
                      <a:pt x="489" y="364"/>
                    </a:lnTo>
                    <a:lnTo>
                      <a:pt x="488" y="365"/>
                    </a:lnTo>
                    <a:lnTo>
                      <a:pt x="488" y="367"/>
                    </a:lnTo>
                    <a:lnTo>
                      <a:pt x="488" y="372"/>
                    </a:lnTo>
                    <a:lnTo>
                      <a:pt x="483" y="386"/>
                    </a:lnTo>
                    <a:lnTo>
                      <a:pt x="479" y="400"/>
                    </a:lnTo>
                    <a:lnTo>
                      <a:pt x="472" y="413"/>
                    </a:lnTo>
                    <a:lnTo>
                      <a:pt x="465" y="426"/>
                    </a:lnTo>
                    <a:lnTo>
                      <a:pt x="450" y="451"/>
                    </a:lnTo>
                    <a:lnTo>
                      <a:pt x="440" y="463"/>
                    </a:lnTo>
                    <a:lnTo>
                      <a:pt x="431" y="475"/>
                    </a:lnTo>
                    <a:lnTo>
                      <a:pt x="421" y="486"/>
                    </a:lnTo>
                    <a:lnTo>
                      <a:pt x="417" y="489"/>
                    </a:lnTo>
                    <a:lnTo>
                      <a:pt x="415" y="492"/>
                    </a:lnTo>
                    <a:lnTo>
                      <a:pt x="411" y="499"/>
                    </a:lnTo>
                    <a:lnTo>
                      <a:pt x="404" y="503"/>
                    </a:lnTo>
                    <a:lnTo>
                      <a:pt x="400" y="506"/>
                    </a:lnTo>
                    <a:lnTo>
                      <a:pt x="398" y="509"/>
                    </a:lnTo>
                    <a:lnTo>
                      <a:pt x="387" y="519"/>
                    </a:lnTo>
                    <a:lnTo>
                      <a:pt x="374" y="528"/>
                    </a:lnTo>
                    <a:lnTo>
                      <a:pt x="363" y="539"/>
                    </a:lnTo>
                    <a:lnTo>
                      <a:pt x="349" y="545"/>
                    </a:lnTo>
                    <a:lnTo>
                      <a:pt x="343" y="549"/>
                    </a:lnTo>
                    <a:lnTo>
                      <a:pt x="337" y="553"/>
                    </a:lnTo>
                    <a:lnTo>
                      <a:pt x="323" y="560"/>
                    </a:lnTo>
                    <a:lnTo>
                      <a:pt x="311" y="567"/>
                    </a:lnTo>
                    <a:lnTo>
                      <a:pt x="296" y="571"/>
                    </a:lnTo>
                    <a:lnTo>
                      <a:pt x="282" y="576"/>
                    </a:lnTo>
                    <a:lnTo>
                      <a:pt x="278" y="576"/>
                    </a:lnTo>
                    <a:lnTo>
                      <a:pt x="276" y="576"/>
                    </a:lnTo>
                    <a:lnTo>
                      <a:pt x="274" y="577"/>
                    </a:lnTo>
                    <a:lnTo>
                      <a:pt x="268" y="579"/>
                    </a:lnTo>
                    <a:lnTo>
                      <a:pt x="254" y="584"/>
                    </a:lnTo>
                    <a:lnTo>
                      <a:pt x="224" y="588"/>
                    </a:lnTo>
                    <a:lnTo>
                      <a:pt x="209" y="590"/>
                    </a:lnTo>
                    <a:lnTo>
                      <a:pt x="201" y="590"/>
                    </a:lnTo>
                    <a:lnTo>
                      <a:pt x="194" y="591"/>
                    </a:lnTo>
                    <a:lnTo>
                      <a:pt x="165" y="590"/>
                    </a:lnTo>
                    <a:lnTo>
                      <a:pt x="138" y="586"/>
                    </a:lnTo>
                    <a:lnTo>
                      <a:pt x="112" y="581"/>
                    </a:lnTo>
                    <a:lnTo>
                      <a:pt x="88" y="573"/>
                    </a:lnTo>
                    <a:lnTo>
                      <a:pt x="64" y="562"/>
                    </a:lnTo>
                    <a:lnTo>
                      <a:pt x="42" y="550"/>
                    </a:lnTo>
                    <a:lnTo>
                      <a:pt x="20" y="535"/>
                    </a:lnTo>
                    <a:lnTo>
                      <a:pt x="0" y="518"/>
                    </a:lnTo>
                    <a:lnTo>
                      <a:pt x="4" y="536"/>
                    </a:lnTo>
                    <a:lnTo>
                      <a:pt x="11" y="554"/>
                    </a:lnTo>
                    <a:lnTo>
                      <a:pt x="30" y="567"/>
                    </a:lnTo>
                    <a:lnTo>
                      <a:pt x="52" y="578"/>
                    </a:lnTo>
                    <a:lnTo>
                      <a:pt x="74" y="587"/>
                    </a:lnTo>
                    <a:lnTo>
                      <a:pt x="96" y="595"/>
                    </a:lnTo>
                    <a:lnTo>
                      <a:pt x="119" y="601"/>
                    </a:lnTo>
                    <a:lnTo>
                      <a:pt x="143" y="606"/>
                    </a:lnTo>
                    <a:lnTo>
                      <a:pt x="168" y="609"/>
                    </a:lnTo>
                    <a:lnTo>
                      <a:pt x="194" y="610"/>
                    </a:lnTo>
                    <a:lnTo>
                      <a:pt x="226" y="608"/>
                    </a:lnTo>
                    <a:lnTo>
                      <a:pt x="257" y="603"/>
                    </a:lnTo>
                    <a:lnTo>
                      <a:pt x="272" y="599"/>
                    </a:lnTo>
                    <a:lnTo>
                      <a:pt x="288" y="595"/>
                    </a:lnTo>
                    <a:lnTo>
                      <a:pt x="295" y="592"/>
                    </a:lnTo>
                    <a:lnTo>
                      <a:pt x="303" y="590"/>
                    </a:lnTo>
                    <a:lnTo>
                      <a:pt x="319" y="585"/>
                    </a:lnTo>
                    <a:lnTo>
                      <a:pt x="346" y="570"/>
                    </a:lnTo>
                    <a:lnTo>
                      <a:pt x="373" y="554"/>
                    </a:lnTo>
                    <a:lnTo>
                      <a:pt x="375" y="551"/>
                    </a:lnTo>
                    <a:lnTo>
                      <a:pt x="379" y="549"/>
                    </a:lnTo>
                    <a:lnTo>
                      <a:pt x="386" y="544"/>
                    </a:lnTo>
                    <a:lnTo>
                      <a:pt x="399" y="535"/>
                    </a:lnTo>
                    <a:lnTo>
                      <a:pt x="424" y="514"/>
                    </a:lnTo>
                    <a:lnTo>
                      <a:pt x="434" y="500"/>
                    </a:lnTo>
                    <a:lnTo>
                      <a:pt x="446" y="488"/>
                    </a:lnTo>
                    <a:lnTo>
                      <a:pt x="455" y="474"/>
                    </a:lnTo>
                    <a:lnTo>
                      <a:pt x="459" y="467"/>
                    </a:lnTo>
                    <a:lnTo>
                      <a:pt x="462" y="464"/>
                    </a:lnTo>
                    <a:lnTo>
                      <a:pt x="465" y="462"/>
                    </a:lnTo>
                    <a:lnTo>
                      <a:pt x="481" y="434"/>
                    </a:lnTo>
                    <a:lnTo>
                      <a:pt x="496" y="407"/>
                    </a:lnTo>
                    <a:lnTo>
                      <a:pt x="506" y="378"/>
                    </a:lnTo>
                    <a:lnTo>
                      <a:pt x="509" y="362"/>
                    </a:lnTo>
                    <a:lnTo>
                      <a:pt x="514" y="347"/>
                    </a:lnTo>
                    <a:lnTo>
                      <a:pt x="518" y="315"/>
                    </a:lnTo>
                    <a:lnTo>
                      <a:pt x="521" y="284"/>
                    </a:lnTo>
                    <a:lnTo>
                      <a:pt x="518" y="250"/>
                    </a:lnTo>
                    <a:lnTo>
                      <a:pt x="514" y="218"/>
                    </a:lnTo>
                    <a:lnTo>
                      <a:pt x="506" y="186"/>
                    </a:lnTo>
                    <a:lnTo>
                      <a:pt x="496" y="158"/>
                    </a:lnTo>
                    <a:lnTo>
                      <a:pt x="481" y="128"/>
                    </a:lnTo>
                    <a:lnTo>
                      <a:pt x="465" y="102"/>
                    </a:lnTo>
                    <a:lnTo>
                      <a:pt x="446" y="76"/>
                    </a:lnTo>
                    <a:lnTo>
                      <a:pt x="424" y="52"/>
                    </a:lnTo>
                    <a:lnTo>
                      <a:pt x="390" y="22"/>
                    </a:lnTo>
                    <a:lnTo>
                      <a:pt x="372" y="9"/>
                    </a:lnTo>
                    <a:lnTo>
                      <a:pt x="355" y="0"/>
                    </a:lnTo>
                    <a:lnTo>
                      <a:pt x="333" y="0"/>
                    </a:lnTo>
                    <a:lnTo>
                      <a:pt x="316" y="2"/>
                    </a:lnTo>
                    <a:lnTo>
                      <a:pt x="328" y="7"/>
                    </a:lnTo>
                    <a:lnTo>
                      <a:pt x="340" y="14"/>
                    </a:lnTo>
                    <a:lnTo>
                      <a:pt x="365" y="28"/>
                    </a:lnTo>
                    <a:lnTo>
                      <a:pt x="388" y="45"/>
                    </a:lnTo>
                    <a:lnTo>
                      <a:pt x="411" y="67"/>
                    </a:lnTo>
                    <a:close/>
                  </a:path>
                </a:pathLst>
              </a:custGeom>
              <a:solidFill>
                <a:srgbClr val="878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3" name="Freeform 192"/>
              <p:cNvSpPr>
                <a:spLocks/>
              </p:cNvSpPr>
              <p:nvPr/>
            </p:nvSpPr>
            <p:spPr bwMode="auto">
              <a:xfrm>
                <a:off x="4033" y="1388"/>
                <a:ext cx="57" cy="93"/>
              </a:xfrm>
              <a:custGeom>
                <a:avLst/>
                <a:gdLst>
                  <a:gd name="T0" fmla="*/ 0 w 286"/>
                  <a:gd name="T1" fmla="*/ 0 h 464"/>
                  <a:gd name="T2" fmla="*/ 0 w 286"/>
                  <a:gd name="T3" fmla="*/ 0 h 464"/>
                  <a:gd name="T4" fmla="*/ 0 w 286"/>
                  <a:gd name="T5" fmla="*/ 0 h 464"/>
                  <a:gd name="T6" fmla="*/ 0 w 286"/>
                  <a:gd name="T7" fmla="*/ 0 h 464"/>
                  <a:gd name="T8" fmla="*/ 0 w 286"/>
                  <a:gd name="T9" fmla="*/ 0 h 464"/>
                  <a:gd name="T10" fmla="*/ 0 w 286"/>
                  <a:gd name="T11" fmla="*/ 0 h 464"/>
                  <a:gd name="T12" fmla="*/ 0 w 286"/>
                  <a:gd name="T13" fmla="*/ 0 h 464"/>
                  <a:gd name="T14" fmla="*/ 0 w 286"/>
                  <a:gd name="T15" fmla="*/ 0 h 464"/>
                  <a:gd name="T16" fmla="*/ 0 w 286"/>
                  <a:gd name="T17" fmla="*/ 0 h 464"/>
                  <a:gd name="T18" fmla="*/ 0 w 286"/>
                  <a:gd name="T19" fmla="*/ 0 h 464"/>
                  <a:gd name="T20" fmla="*/ 0 w 286"/>
                  <a:gd name="T21" fmla="*/ 0 h 464"/>
                  <a:gd name="T22" fmla="*/ 0 w 286"/>
                  <a:gd name="T23" fmla="*/ 0 h 464"/>
                  <a:gd name="T24" fmla="*/ 0 w 286"/>
                  <a:gd name="T25" fmla="*/ 0 h 464"/>
                  <a:gd name="T26" fmla="*/ 0 w 286"/>
                  <a:gd name="T27" fmla="*/ 0 h 464"/>
                  <a:gd name="T28" fmla="*/ 0 w 286"/>
                  <a:gd name="T29" fmla="*/ 0 h 464"/>
                  <a:gd name="T30" fmla="*/ 0 w 286"/>
                  <a:gd name="T31" fmla="*/ 0 h 464"/>
                  <a:gd name="T32" fmla="*/ 0 w 286"/>
                  <a:gd name="T33" fmla="*/ 1 h 464"/>
                  <a:gd name="T34" fmla="*/ 0 w 286"/>
                  <a:gd name="T35" fmla="*/ 1 h 464"/>
                  <a:gd name="T36" fmla="*/ 0 w 286"/>
                  <a:gd name="T37" fmla="*/ 1 h 464"/>
                  <a:gd name="T38" fmla="*/ 0 w 286"/>
                  <a:gd name="T39" fmla="*/ 1 h 464"/>
                  <a:gd name="T40" fmla="*/ 0 w 286"/>
                  <a:gd name="T41" fmla="*/ 1 h 464"/>
                  <a:gd name="T42" fmla="*/ 0 w 286"/>
                  <a:gd name="T43" fmla="*/ 1 h 464"/>
                  <a:gd name="T44" fmla="*/ 0 w 286"/>
                  <a:gd name="T45" fmla="*/ 1 h 464"/>
                  <a:gd name="T46" fmla="*/ 0 w 286"/>
                  <a:gd name="T47" fmla="*/ 1 h 464"/>
                  <a:gd name="T48" fmla="*/ 0 w 286"/>
                  <a:gd name="T49" fmla="*/ 1 h 464"/>
                  <a:gd name="T50" fmla="*/ 0 w 286"/>
                  <a:gd name="T51" fmla="*/ 1 h 464"/>
                  <a:gd name="T52" fmla="*/ 0 w 286"/>
                  <a:gd name="T53" fmla="*/ 1 h 464"/>
                  <a:gd name="T54" fmla="*/ 0 w 286"/>
                  <a:gd name="T55" fmla="*/ 1 h 464"/>
                  <a:gd name="T56" fmla="*/ 0 w 286"/>
                  <a:gd name="T57" fmla="*/ 1 h 464"/>
                  <a:gd name="T58" fmla="*/ 0 w 286"/>
                  <a:gd name="T59" fmla="*/ 1 h 464"/>
                  <a:gd name="T60" fmla="*/ 0 w 286"/>
                  <a:gd name="T61" fmla="*/ 1 h 464"/>
                  <a:gd name="T62" fmla="*/ 0 w 286"/>
                  <a:gd name="T63" fmla="*/ 1 h 464"/>
                  <a:gd name="T64" fmla="*/ 0 w 286"/>
                  <a:gd name="T65" fmla="*/ 1 h 464"/>
                  <a:gd name="T66" fmla="*/ 0 w 286"/>
                  <a:gd name="T67" fmla="*/ 0 h 464"/>
                  <a:gd name="T68" fmla="*/ 0 w 286"/>
                  <a:gd name="T69" fmla="*/ 0 h 464"/>
                  <a:gd name="T70" fmla="*/ 0 w 286"/>
                  <a:gd name="T71" fmla="*/ 0 h 464"/>
                  <a:gd name="T72" fmla="*/ 0 w 286"/>
                  <a:gd name="T73" fmla="*/ 0 h 464"/>
                  <a:gd name="T74" fmla="*/ 0 w 286"/>
                  <a:gd name="T75" fmla="*/ 0 h 464"/>
                  <a:gd name="T76" fmla="*/ 0 w 286"/>
                  <a:gd name="T77" fmla="*/ 0 h 464"/>
                  <a:gd name="T78" fmla="*/ 0 w 286"/>
                  <a:gd name="T79" fmla="*/ 0 h 464"/>
                  <a:gd name="T80" fmla="*/ 0 w 286"/>
                  <a:gd name="T81" fmla="*/ 0 h 464"/>
                  <a:gd name="T82" fmla="*/ 0 w 286"/>
                  <a:gd name="T83" fmla="*/ 0 h 464"/>
                  <a:gd name="T84" fmla="*/ 0 w 286"/>
                  <a:gd name="T85" fmla="*/ 0 h 4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464"/>
                  <a:gd name="T131" fmla="*/ 286 w 286"/>
                  <a:gd name="T132" fmla="*/ 464 h 4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464">
                    <a:moveTo>
                      <a:pt x="286" y="110"/>
                    </a:moveTo>
                    <a:lnTo>
                      <a:pt x="286" y="81"/>
                    </a:lnTo>
                    <a:lnTo>
                      <a:pt x="283" y="40"/>
                    </a:lnTo>
                    <a:lnTo>
                      <a:pt x="279" y="0"/>
                    </a:lnTo>
                    <a:lnTo>
                      <a:pt x="277" y="12"/>
                    </a:lnTo>
                    <a:lnTo>
                      <a:pt x="275" y="26"/>
                    </a:lnTo>
                    <a:lnTo>
                      <a:pt x="272" y="53"/>
                    </a:lnTo>
                    <a:lnTo>
                      <a:pt x="267" y="78"/>
                    </a:lnTo>
                    <a:lnTo>
                      <a:pt x="263" y="104"/>
                    </a:lnTo>
                    <a:lnTo>
                      <a:pt x="256" y="128"/>
                    </a:lnTo>
                    <a:lnTo>
                      <a:pt x="249" y="153"/>
                    </a:lnTo>
                    <a:lnTo>
                      <a:pt x="240" y="177"/>
                    </a:lnTo>
                    <a:lnTo>
                      <a:pt x="231" y="202"/>
                    </a:lnTo>
                    <a:lnTo>
                      <a:pt x="206" y="247"/>
                    </a:lnTo>
                    <a:lnTo>
                      <a:pt x="193" y="269"/>
                    </a:lnTo>
                    <a:lnTo>
                      <a:pt x="179" y="291"/>
                    </a:lnTo>
                    <a:lnTo>
                      <a:pt x="163" y="312"/>
                    </a:lnTo>
                    <a:lnTo>
                      <a:pt x="147" y="333"/>
                    </a:lnTo>
                    <a:lnTo>
                      <a:pt x="111" y="374"/>
                    </a:lnTo>
                    <a:lnTo>
                      <a:pt x="83" y="399"/>
                    </a:lnTo>
                    <a:lnTo>
                      <a:pt x="55" y="423"/>
                    </a:lnTo>
                    <a:lnTo>
                      <a:pt x="47" y="427"/>
                    </a:lnTo>
                    <a:lnTo>
                      <a:pt x="41" y="433"/>
                    </a:lnTo>
                    <a:lnTo>
                      <a:pt x="27" y="444"/>
                    </a:lnTo>
                    <a:lnTo>
                      <a:pt x="0" y="464"/>
                    </a:lnTo>
                    <a:lnTo>
                      <a:pt x="20" y="456"/>
                    </a:lnTo>
                    <a:lnTo>
                      <a:pt x="30" y="451"/>
                    </a:lnTo>
                    <a:lnTo>
                      <a:pt x="42" y="448"/>
                    </a:lnTo>
                    <a:lnTo>
                      <a:pt x="61" y="439"/>
                    </a:lnTo>
                    <a:lnTo>
                      <a:pt x="81" y="430"/>
                    </a:lnTo>
                    <a:lnTo>
                      <a:pt x="124" y="389"/>
                    </a:lnTo>
                    <a:lnTo>
                      <a:pt x="153" y="357"/>
                    </a:lnTo>
                    <a:lnTo>
                      <a:pt x="180" y="325"/>
                    </a:lnTo>
                    <a:lnTo>
                      <a:pt x="204" y="291"/>
                    </a:lnTo>
                    <a:lnTo>
                      <a:pt x="227" y="257"/>
                    </a:lnTo>
                    <a:lnTo>
                      <a:pt x="245" y="221"/>
                    </a:lnTo>
                    <a:lnTo>
                      <a:pt x="262" y="185"/>
                    </a:lnTo>
                    <a:lnTo>
                      <a:pt x="264" y="174"/>
                    </a:lnTo>
                    <a:lnTo>
                      <a:pt x="267" y="165"/>
                    </a:lnTo>
                    <a:lnTo>
                      <a:pt x="274" y="147"/>
                    </a:lnTo>
                    <a:lnTo>
                      <a:pt x="277" y="137"/>
                    </a:lnTo>
                    <a:lnTo>
                      <a:pt x="280" y="128"/>
                    </a:lnTo>
                    <a:lnTo>
                      <a:pt x="286" y="110"/>
                    </a:lnTo>
                    <a:close/>
                  </a:path>
                </a:pathLst>
              </a:custGeom>
              <a:solidFill>
                <a:srgbClr val="1F1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4" name="Freeform 193"/>
              <p:cNvSpPr>
                <a:spLocks/>
              </p:cNvSpPr>
              <p:nvPr/>
            </p:nvSpPr>
            <p:spPr bwMode="auto">
              <a:xfrm>
                <a:off x="4049" y="1410"/>
                <a:ext cx="41" cy="64"/>
              </a:xfrm>
              <a:custGeom>
                <a:avLst/>
                <a:gdLst>
                  <a:gd name="T0" fmla="*/ 0 w 205"/>
                  <a:gd name="T1" fmla="*/ 0 h 320"/>
                  <a:gd name="T2" fmla="*/ 0 w 205"/>
                  <a:gd name="T3" fmla="*/ 0 h 320"/>
                  <a:gd name="T4" fmla="*/ 0 w 205"/>
                  <a:gd name="T5" fmla="*/ 0 h 320"/>
                  <a:gd name="T6" fmla="*/ 0 w 205"/>
                  <a:gd name="T7" fmla="*/ 0 h 320"/>
                  <a:gd name="T8" fmla="*/ 0 w 205"/>
                  <a:gd name="T9" fmla="*/ 0 h 320"/>
                  <a:gd name="T10" fmla="*/ 0 w 205"/>
                  <a:gd name="T11" fmla="*/ 0 h 320"/>
                  <a:gd name="T12" fmla="*/ 0 w 205"/>
                  <a:gd name="T13" fmla="*/ 0 h 320"/>
                  <a:gd name="T14" fmla="*/ 0 w 205"/>
                  <a:gd name="T15" fmla="*/ 0 h 320"/>
                  <a:gd name="T16" fmla="*/ 0 w 205"/>
                  <a:gd name="T17" fmla="*/ 0 h 320"/>
                  <a:gd name="T18" fmla="*/ 0 w 205"/>
                  <a:gd name="T19" fmla="*/ 0 h 320"/>
                  <a:gd name="T20" fmla="*/ 0 w 205"/>
                  <a:gd name="T21" fmla="*/ 0 h 320"/>
                  <a:gd name="T22" fmla="*/ 0 w 205"/>
                  <a:gd name="T23" fmla="*/ 0 h 320"/>
                  <a:gd name="T24" fmla="*/ 0 w 205"/>
                  <a:gd name="T25" fmla="*/ 0 h 320"/>
                  <a:gd name="T26" fmla="*/ 0 w 205"/>
                  <a:gd name="T27" fmla="*/ 0 h 320"/>
                  <a:gd name="T28" fmla="*/ 0 w 205"/>
                  <a:gd name="T29" fmla="*/ 0 h 320"/>
                  <a:gd name="T30" fmla="*/ 0 w 205"/>
                  <a:gd name="T31" fmla="*/ 0 h 320"/>
                  <a:gd name="T32" fmla="*/ 0 w 205"/>
                  <a:gd name="T33" fmla="*/ 0 h 320"/>
                  <a:gd name="T34" fmla="*/ 0 w 205"/>
                  <a:gd name="T35" fmla="*/ 0 h 320"/>
                  <a:gd name="T36" fmla="*/ 0 w 205"/>
                  <a:gd name="T37" fmla="*/ 0 h 320"/>
                  <a:gd name="T38" fmla="*/ 0 w 205"/>
                  <a:gd name="T39" fmla="*/ 0 h 320"/>
                  <a:gd name="T40" fmla="*/ 0 w 205"/>
                  <a:gd name="T41" fmla="*/ 0 h 320"/>
                  <a:gd name="T42" fmla="*/ 0 w 205"/>
                  <a:gd name="T43" fmla="*/ 0 h 320"/>
                  <a:gd name="T44" fmla="*/ 0 w 205"/>
                  <a:gd name="T45" fmla="*/ 0 h 320"/>
                  <a:gd name="T46" fmla="*/ 0 w 205"/>
                  <a:gd name="T47" fmla="*/ 0 h 320"/>
                  <a:gd name="T48" fmla="*/ 0 w 205"/>
                  <a:gd name="T49" fmla="*/ 0 h 320"/>
                  <a:gd name="T50" fmla="*/ 0 w 205"/>
                  <a:gd name="T51" fmla="*/ 0 h 320"/>
                  <a:gd name="T52" fmla="*/ 0 w 205"/>
                  <a:gd name="T53" fmla="*/ 0 h 320"/>
                  <a:gd name="T54" fmla="*/ 0 w 205"/>
                  <a:gd name="T55" fmla="*/ 0 h 320"/>
                  <a:gd name="T56" fmla="*/ 0 w 205"/>
                  <a:gd name="T57" fmla="*/ 0 h 320"/>
                  <a:gd name="T58" fmla="*/ 0 w 205"/>
                  <a:gd name="T59" fmla="*/ 0 h 320"/>
                  <a:gd name="T60" fmla="*/ 0 w 205"/>
                  <a:gd name="T61" fmla="*/ 0 h 320"/>
                  <a:gd name="T62" fmla="*/ 0 w 205"/>
                  <a:gd name="T63" fmla="*/ 0 h 320"/>
                  <a:gd name="T64" fmla="*/ 0 w 205"/>
                  <a:gd name="T65" fmla="*/ 1 h 320"/>
                  <a:gd name="T66" fmla="*/ 0 w 205"/>
                  <a:gd name="T67" fmla="*/ 0 h 320"/>
                  <a:gd name="T68" fmla="*/ 0 w 205"/>
                  <a:gd name="T69" fmla="*/ 0 h 320"/>
                  <a:gd name="T70" fmla="*/ 0 w 205"/>
                  <a:gd name="T71" fmla="*/ 0 h 320"/>
                  <a:gd name="T72" fmla="*/ 0 w 205"/>
                  <a:gd name="T73" fmla="*/ 0 h 320"/>
                  <a:gd name="T74" fmla="*/ 0 w 205"/>
                  <a:gd name="T75" fmla="*/ 0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5"/>
                  <a:gd name="T115" fmla="*/ 0 h 320"/>
                  <a:gd name="T116" fmla="*/ 205 w 205"/>
                  <a:gd name="T117" fmla="*/ 320 h 3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5" h="320">
                    <a:moveTo>
                      <a:pt x="90" y="253"/>
                    </a:moveTo>
                    <a:lnTo>
                      <a:pt x="101" y="238"/>
                    </a:lnTo>
                    <a:lnTo>
                      <a:pt x="114" y="224"/>
                    </a:lnTo>
                    <a:lnTo>
                      <a:pt x="118" y="216"/>
                    </a:lnTo>
                    <a:lnTo>
                      <a:pt x="124" y="210"/>
                    </a:lnTo>
                    <a:lnTo>
                      <a:pt x="135" y="196"/>
                    </a:lnTo>
                    <a:lnTo>
                      <a:pt x="154" y="166"/>
                    </a:lnTo>
                    <a:lnTo>
                      <a:pt x="162" y="151"/>
                    </a:lnTo>
                    <a:lnTo>
                      <a:pt x="171" y="136"/>
                    </a:lnTo>
                    <a:lnTo>
                      <a:pt x="173" y="127"/>
                    </a:lnTo>
                    <a:lnTo>
                      <a:pt x="174" y="122"/>
                    </a:lnTo>
                    <a:lnTo>
                      <a:pt x="176" y="119"/>
                    </a:lnTo>
                    <a:lnTo>
                      <a:pt x="183" y="103"/>
                    </a:lnTo>
                    <a:lnTo>
                      <a:pt x="188" y="86"/>
                    </a:lnTo>
                    <a:lnTo>
                      <a:pt x="193" y="70"/>
                    </a:lnTo>
                    <a:lnTo>
                      <a:pt x="197" y="52"/>
                    </a:lnTo>
                    <a:lnTo>
                      <a:pt x="198" y="43"/>
                    </a:lnTo>
                    <a:lnTo>
                      <a:pt x="200" y="35"/>
                    </a:lnTo>
                    <a:lnTo>
                      <a:pt x="202" y="17"/>
                    </a:lnTo>
                    <a:lnTo>
                      <a:pt x="205" y="0"/>
                    </a:lnTo>
                    <a:lnTo>
                      <a:pt x="199" y="18"/>
                    </a:lnTo>
                    <a:lnTo>
                      <a:pt x="196" y="27"/>
                    </a:lnTo>
                    <a:lnTo>
                      <a:pt x="193" y="37"/>
                    </a:lnTo>
                    <a:lnTo>
                      <a:pt x="186" y="55"/>
                    </a:lnTo>
                    <a:lnTo>
                      <a:pt x="183" y="64"/>
                    </a:lnTo>
                    <a:lnTo>
                      <a:pt x="181" y="75"/>
                    </a:lnTo>
                    <a:lnTo>
                      <a:pt x="164" y="111"/>
                    </a:lnTo>
                    <a:lnTo>
                      <a:pt x="146" y="147"/>
                    </a:lnTo>
                    <a:lnTo>
                      <a:pt x="123" y="181"/>
                    </a:lnTo>
                    <a:lnTo>
                      <a:pt x="99" y="215"/>
                    </a:lnTo>
                    <a:lnTo>
                      <a:pt x="72" y="247"/>
                    </a:lnTo>
                    <a:lnTo>
                      <a:pt x="43" y="279"/>
                    </a:lnTo>
                    <a:lnTo>
                      <a:pt x="0" y="320"/>
                    </a:lnTo>
                    <a:lnTo>
                      <a:pt x="23" y="305"/>
                    </a:lnTo>
                    <a:lnTo>
                      <a:pt x="46" y="289"/>
                    </a:lnTo>
                    <a:lnTo>
                      <a:pt x="56" y="280"/>
                    </a:lnTo>
                    <a:lnTo>
                      <a:pt x="67" y="272"/>
                    </a:lnTo>
                    <a:lnTo>
                      <a:pt x="90" y="253"/>
                    </a:lnTo>
                    <a:close/>
                  </a:path>
                </a:pathLst>
              </a:custGeom>
              <a:solidFill>
                <a:srgbClr val="101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5" name="Freeform 194"/>
              <p:cNvSpPr>
                <a:spLocks/>
              </p:cNvSpPr>
              <p:nvPr/>
            </p:nvSpPr>
            <p:spPr bwMode="auto">
              <a:xfrm>
                <a:off x="3931" y="1333"/>
                <a:ext cx="92" cy="98"/>
              </a:xfrm>
              <a:custGeom>
                <a:avLst/>
                <a:gdLst>
                  <a:gd name="T0" fmla="*/ 0 w 459"/>
                  <a:gd name="T1" fmla="*/ 0 h 489"/>
                  <a:gd name="T2" fmla="*/ 0 w 459"/>
                  <a:gd name="T3" fmla="*/ 0 h 489"/>
                  <a:gd name="T4" fmla="*/ 0 w 459"/>
                  <a:gd name="T5" fmla="*/ 0 h 489"/>
                  <a:gd name="T6" fmla="*/ 1 w 459"/>
                  <a:gd name="T7" fmla="*/ 0 h 489"/>
                  <a:gd name="T8" fmla="*/ 1 w 459"/>
                  <a:gd name="T9" fmla="*/ 0 h 489"/>
                  <a:gd name="T10" fmla="*/ 1 w 459"/>
                  <a:gd name="T11" fmla="*/ 0 h 489"/>
                  <a:gd name="T12" fmla="*/ 1 w 459"/>
                  <a:gd name="T13" fmla="*/ 0 h 489"/>
                  <a:gd name="T14" fmla="*/ 1 w 459"/>
                  <a:gd name="T15" fmla="*/ 0 h 489"/>
                  <a:gd name="T16" fmla="*/ 1 w 459"/>
                  <a:gd name="T17" fmla="*/ 0 h 489"/>
                  <a:gd name="T18" fmla="*/ 1 w 459"/>
                  <a:gd name="T19" fmla="*/ 0 h 489"/>
                  <a:gd name="T20" fmla="*/ 1 w 459"/>
                  <a:gd name="T21" fmla="*/ 0 h 489"/>
                  <a:gd name="T22" fmla="*/ 1 w 459"/>
                  <a:gd name="T23" fmla="*/ 0 h 489"/>
                  <a:gd name="T24" fmla="*/ 1 w 459"/>
                  <a:gd name="T25" fmla="*/ 1 h 489"/>
                  <a:gd name="T26" fmla="*/ 1 w 459"/>
                  <a:gd name="T27" fmla="*/ 1 h 489"/>
                  <a:gd name="T28" fmla="*/ 1 w 459"/>
                  <a:gd name="T29" fmla="*/ 1 h 489"/>
                  <a:gd name="T30" fmla="*/ 1 w 459"/>
                  <a:gd name="T31" fmla="*/ 1 h 489"/>
                  <a:gd name="T32" fmla="*/ 1 w 459"/>
                  <a:gd name="T33" fmla="*/ 1 h 489"/>
                  <a:gd name="T34" fmla="*/ 0 w 459"/>
                  <a:gd name="T35" fmla="*/ 1 h 489"/>
                  <a:gd name="T36" fmla="*/ 0 w 459"/>
                  <a:gd name="T37" fmla="*/ 1 h 489"/>
                  <a:gd name="T38" fmla="*/ 0 w 459"/>
                  <a:gd name="T39" fmla="*/ 1 h 489"/>
                  <a:gd name="T40" fmla="*/ 0 w 459"/>
                  <a:gd name="T41" fmla="*/ 1 h 489"/>
                  <a:gd name="T42" fmla="*/ 0 w 459"/>
                  <a:gd name="T43" fmla="*/ 1 h 489"/>
                  <a:gd name="T44" fmla="*/ 0 w 459"/>
                  <a:gd name="T45" fmla="*/ 1 h 489"/>
                  <a:gd name="T46" fmla="*/ 0 w 459"/>
                  <a:gd name="T47" fmla="*/ 1 h 489"/>
                  <a:gd name="T48" fmla="*/ 0 w 459"/>
                  <a:gd name="T49" fmla="*/ 1 h 489"/>
                  <a:gd name="T50" fmla="*/ 0 w 459"/>
                  <a:gd name="T51" fmla="*/ 1 h 489"/>
                  <a:gd name="T52" fmla="*/ 0 w 459"/>
                  <a:gd name="T53" fmla="*/ 1 h 489"/>
                  <a:gd name="T54" fmla="*/ 0 w 459"/>
                  <a:gd name="T55" fmla="*/ 1 h 489"/>
                  <a:gd name="T56" fmla="*/ 0 w 459"/>
                  <a:gd name="T57" fmla="*/ 1 h 489"/>
                  <a:gd name="T58" fmla="*/ 0 w 459"/>
                  <a:gd name="T59" fmla="*/ 1 h 489"/>
                  <a:gd name="T60" fmla="*/ 0 w 459"/>
                  <a:gd name="T61" fmla="*/ 1 h 489"/>
                  <a:gd name="T62" fmla="*/ 0 w 459"/>
                  <a:gd name="T63" fmla="*/ 1 h 489"/>
                  <a:gd name="T64" fmla="*/ 0 w 459"/>
                  <a:gd name="T65" fmla="*/ 1 h 489"/>
                  <a:gd name="T66" fmla="*/ 0 w 459"/>
                  <a:gd name="T67" fmla="*/ 1 h 489"/>
                  <a:gd name="T68" fmla="*/ 0 w 459"/>
                  <a:gd name="T69" fmla="*/ 1 h 489"/>
                  <a:gd name="T70" fmla="*/ 0 w 459"/>
                  <a:gd name="T71" fmla="*/ 1 h 489"/>
                  <a:gd name="T72" fmla="*/ 0 w 459"/>
                  <a:gd name="T73" fmla="*/ 1 h 489"/>
                  <a:gd name="T74" fmla="*/ 1 w 459"/>
                  <a:gd name="T75" fmla="*/ 1 h 489"/>
                  <a:gd name="T76" fmla="*/ 1 w 459"/>
                  <a:gd name="T77" fmla="*/ 1 h 489"/>
                  <a:gd name="T78" fmla="*/ 1 w 459"/>
                  <a:gd name="T79" fmla="*/ 1 h 489"/>
                  <a:gd name="T80" fmla="*/ 1 w 459"/>
                  <a:gd name="T81" fmla="*/ 1 h 489"/>
                  <a:gd name="T82" fmla="*/ 1 w 459"/>
                  <a:gd name="T83" fmla="*/ 1 h 489"/>
                  <a:gd name="T84" fmla="*/ 1 w 459"/>
                  <a:gd name="T85" fmla="*/ 1 h 489"/>
                  <a:gd name="T86" fmla="*/ 1 w 459"/>
                  <a:gd name="T87" fmla="*/ 1 h 489"/>
                  <a:gd name="T88" fmla="*/ 1 w 459"/>
                  <a:gd name="T89" fmla="*/ 1 h 489"/>
                  <a:gd name="T90" fmla="*/ 1 w 459"/>
                  <a:gd name="T91" fmla="*/ 0 h 489"/>
                  <a:gd name="T92" fmla="*/ 1 w 459"/>
                  <a:gd name="T93" fmla="*/ 0 h 489"/>
                  <a:gd name="T94" fmla="*/ 1 w 459"/>
                  <a:gd name="T95" fmla="*/ 0 h 489"/>
                  <a:gd name="T96" fmla="*/ 1 w 459"/>
                  <a:gd name="T97" fmla="*/ 0 h 489"/>
                  <a:gd name="T98" fmla="*/ 1 w 459"/>
                  <a:gd name="T99" fmla="*/ 0 h 489"/>
                  <a:gd name="T100" fmla="*/ 1 w 459"/>
                  <a:gd name="T101" fmla="*/ 0 h 489"/>
                  <a:gd name="T102" fmla="*/ 1 w 459"/>
                  <a:gd name="T103" fmla="*/ 0 h 489"/>
                  <a:gd name="T104" fmla="*/ 1 w 459"/>
                  <a:gd name="T105" fmla="*/ 0 h 489"/>
                  <a:gd name="T106" fmla="*/ 1 w 459"/>
                  <a:gd name="T107" fmla="*/ 0 h 489"/>
                  <a:gd name="T108" fmla="*/ 0 w 459"/>
                  <a:gd name="T109" fmla="*/ 0 h 489"/>
                  <a:gd name="T110" fmla="*/ 0 w 459"/>
                  <a:gd name="T111" fmla="*/ 0 h 489"/>
                  <a:gd name="T112" fmla="*/ 0 w 459"/>
                  <a:gd name="T113" fmla="*/ 0 h 4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9"/>
                  <a:gd name="T172" fmla="*/ 0 h 489"/>
                  <a:gd name="T173" fmla="*/ 459 w 459"/>
                  <a:gd name="T174" fmla="*/ 489 h 4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9" h="489">
                    <a:moveTo>
                      <a:pt x="173" y="26"/>
                    </a:moveTo>
                    <a:lnTo>
                      <a:pt x="192" y="22"/>
                    </a:lnTo>
                    <a:lnTo>
                      <a:pt x="214" y="21"/>
                    </a:lnTo>
                    <a:lnTo>
                      <a:pt x="235" y="21"/>
                    </a:lnTo>
                    <a:lnTo>
                      <a:pt x="258" y="25"/>
                    </a:lnTo>
                    <a:lnTo>
                      <a:pt x="279" y="29"/>
                    </a:lnTo>
                    <a:lnTo>
                      <a:pt x="300" y="37"/>
                    </a:lnTo>
                    <a:lnTo>
                      <a:pt x="318" y="45"/>
                    </a:lnTo>
                    <a:lnTo>
                      <a:pt x="338" y="56"/>
                    </a:lnTo>
                    <a:lnTo>
                      <a:pt x="355" y="69"/>
                    </a:lnTo>
                    <a:lnTo>
                      <a:pt x="373" y="86"/>
                    </a:lnTo>
                    <a:lnTo>
                      <a:pt x="387" y="102"/>
                    </a:lnTo>
                    <a:lnTo>
                      <a:pt x="401" y="119"/>
                    </a:lnTo>
                    <a:lnTo>
                      <a:pt x="412" y="137"/>
                    </a:lnTo>
                    <a:lnTo>
                      <a:pt x="423" y="157"/>
                    </a:lnTo>
                    <a:lnTo>
                      <a:pt x="429" y="177"/>
                    </a:lnTo>
                    <a:lnTo>
                      <a:pt x="435" y="198"/>
                    </a:lnTo>
                    <a:lnTo>
                      <a:pt x="439" y="221"/>
                    </a:lnTo>
                    <a:lnTo>
                      <a:pt x="440" y="245"/>
                    </a:lnTo>
                    <a:lnTo>
                      <a:pt x="439" y="249"/>
                    </a:lnTo>
                    <a:lnTo>
                      <a:pt x="439" y="255"/>
                    </a:lnTo>
                    <a:lnTo>
                      <a:pt x="439" y="266"/>
                    </a:lnTo>
                    <a:lnTo>
                      <a:pt x="435" y="289"/>
                    </a:lnTo>
                    <a:lnTo>
                      <a:pt x="429" y="309"/>
                    </a:lnTo>
                    <a:lnTo>
                      <a:pt x="423" y="330"/>
                    </a:lnTo>
                    <a:lnTo>
                      <a:pt x="412" y="348"/>
                    </a:lnTo>
                    <a:lnTo>
                      <a:pt x="401" y="367"/>
                    </a:lnTo>
                    <a:lnTo>
                      <a:pt x="387" y="384"/>
                    </a:lnTo>
                    <a:lnTo>
                      <a:pt x="373" y="402"/>
                    </a:lnTo>
                    <a:lnTo>
                      <a:pt x="355" y="417"/>
                    </a:lnTo>
                    <a:lnTo>
                      <a:pt x="345" y="424"/>
                    </a:lnTo>
                    <a:lnTo>
                      <a:pt x="341" y="427"/>
                    </a:lnTo>
                    <a:lnTo>
                      <a:pt x="338" y="432"/>
                    </a:lnTo>
                    <a:lnTo>
                      <a:pt x="318" y="443"/>
                    </a:lnTo>
                    <a:lnTo>
                      <a:pt x="300" y="453"/>
                    </a:lnTo>
                    <a:lnTo>
                      <a:pt x="279" y="460"/>
                    </a:lnTo>
                    <a:lnTo>
                      <a:pt x="258" y="466"/>
                    </a:lnTo>
                    <a:lnTo>
                      <a:pt x="235" y="469"/>
                    </a:lnTo>
                    <a:lnTo>
                      <a:pt x="224" y="469"/>
                    </a:lnTo>
                    <a:lnTo>
                      <a:pt x="218" y="469"/>
                    </a:lnTo>
                    <a:lnTo>
                      <a:pt x="214" y="470"/>
                    </a:lnTo>
                    <a:lnTo>
                      <a:pt x="190" y="469"/>
                    </a:lnTo>
                    <a:lnTo>
                      <a:pt x="168" y="466"/>
                    </a:lnTo>
                    <a:lnTo>
                      <a:pt x="147" y="460"/>
                    </a:lnTo>
                    <a:lnTo>
                      <a:pt x="128" y="453"/>
                    </a:lnTo>
                    <a:lnTo>
                      <a:pt x="107" y="443"/>
                    </a:lnTo>
                    <a:lnTo>
                      <a:pt x="89" y="432"/>
                    </a:lnTo>
                    <a:lnTo>
                      <a:pt x="71" y="417"/>
                    </a:lnTo>
                    <a:lnTo>
                      <a:pt x="55" y="402"/>
                    </a:lnTo>
                    <a:lnTo>
                      <a:pt x="37" y="382"/>
                    </a:lnTo>
                    <a:lnTo>
                      <a:pt x="22" y="361"/>
                    </a:lnTo>
                    <a:lnTo>
                      <a:pt x="11" y="339"/>
                    </a:lnTo>
                    <a:lnTo>
                      <a:pt x="3" y="316"/>
                    </a:lnTo>
                    <a:lnTo>
                      <a:pt x="0" y="354"/>
                    </a:lnTo>
                    <a:lnTo>
                      <a:pt x="0" y="364"/>
                    </a:lnTo>
                    <a:lnTo>
                      <a:pt x="8" y="377"/>
                    </a:lnTo>
                    <a:lnTo>
                      <a:pt x="19" y="391"/>
                    </a:lnTo>
                    <a:lnTo>
                      <a:pt x="29" y="403"/>
                    </a:lnTo>
                    <a:lnTo>
                      <a:pt x="41" y="417"/>
                    </a:lnTo>
                    <a:lnTo>
                      <a:pt x="58" y="434"/>
                    </a:lnTo>
                    <a:lnTo>
                      <a:pt x="78" y="449"/>
                    </a:lnTo>
                    <a:lnTo>
                      <a:pt x="98" y="461"/>
                    </a:lnTo>
                    <a:lnTo>
                      <a:pt x="120" y="471"/>
                    </a:lnTo>
                    <a:lnTo>
                      <a:pt x="141" y="479"/>
                    </a:lnTo>
                    <a:lnTo>
                      <a:pt x="164" y="485"/>
                    </a:lnTo>
                    <a:lnTo>
                      <a:pt x="188" y="488"/>
                    </a:lnTo>
                    <a:lnTo>
                      <a:pt x="214" y="489"/>
                    </a:lnTo>
                    <a:lnTo>
                      <a:pt x="225" y="488"/>
                    </a:lnTo>
                    <a:lnTo>
                      <a:pt x="238" y="488"/>
                    </a:lnTo>
                    <a:lnTo>
                      <a:pt x="249" y="486"/>
                    </a:lnTo>
                    <a:lnTo>
                      <a:pt x="251" y="485"/>
                    </a:lnTo>
                    <a:lnTo>
                      <a:pt x="255" y="485"/>
                    </a:lnTo>
                    <a:lnTo>
                      <a:pt x="262" y="485"/>
                    </a:lnTo>
                    <a:lnTo>
                      <a:pt x="284" y="479"/>
                    </a:lnTo>
                    <a:lnTo>
                      <a:pt x="307" y="471"/>
                    </a:lnTo>
                    <a:lnTo>
                      <a:pt x="327" y="461"/>
                    </a:lnTo>
                    <a:lnTo>
                      <a:pt x="338" y="454"/>
                    </a:lnTo>
                    <a:lnTo>
                      <a:pt x="349" y="449"/>
                    </a:lnTo>
                    <a:lnTo>
                      <a:pt x="358" y="441"/>
                    </a:lnTo>
                    <a:lnTo>
                      <a:pt x="368" y="434"/>
                    </a:lnTo>
                    <a:lnTo>
                      <a:pt x="377" y="425"/>
                    </a:lnTo>
                    <a:lnTo>
                      <a:pt x="382" y="420"/>
                    </a:lnTo>
                    <a:lnTo>
                      <a:pt x="384" y="418"/>
                    </a:lnTo>
                    <a:lnTo>
                      <a:pt x="385" y="417"/>
                    </a:lnTo>
                    <a:lnTo>
                      <a:pt x="387" y="417"/>
                    </a:lnTo>
                    <a:lnTo>
                      <a:pt x="403" y="398"/>
                    </a:lnTo>
                    <a:lnTo>
                      <a:pt x="410" y="387"/>
                    </a:lnTo>
                    <a:lnTo>
                      <a:pt x="418" y="378"/>
                    </a:lnTo>
                    <a:lnTo>
                      <a:pt x="431" y="358"/>
                    </a:lnTo>
                    <a:lnTo>
                      <a:pt x="441" y="337"/>
                    </a:lnTo>
                    <a:lnTo>
                      <a:pt x="449" y="315"/>
                    </a:lnTo>
                    <a:lnTo>
                      <a:pt x="454" y="292"/>
                    </a:lnTo>
                    <a:lnTo>
                      <a:pt x="454" y="285"/>
                    </a:lnTo>
                    <a:lnTo>
                      <a:pt x="454" y="282"/>
                    </a:lnTo>
                    <a:lnTo>
                      <a:pt x="456" y="280"/>
                    </a:lnTo>
                    <a:lnTo>
                      <a:pt x="458" y="268"/>
                    </a:lnTo>
                    <a:lnTo>
                      <a:pt x="458" y="256"/>
                    </a:lnTo>
                    <a:lnTo>
                      <a:pt x="459" y="245"/>
                    </a:lnTo>
                    <a:lnTo>
                      <a:pt x="458" y="218"/>
                    </a:lnTo>
                    <a:lnTo>
                      <a:pt x="454" y="195"/>
                    </a:lnTo>
                    <a:lnTo>
                      <a:pt x="449" y="172"/>
                    </a:lnTo>
                    <a:lnTo>
                      <a:pt x="441" y="150"/>
                    </a:lnTo>
                    <a:lnTo>
                      <a:pt x="431" y="129"/>
                    </a:lnTo>
                    <a:lnTo>
                      <a:pt x="418" y="108"/>
                    </a:lnTo>
                    <a:lnTo>
                      <a:pt x="403" y="89"/>
                    </a:lnTo>
                    <a:lnTo>
                      <a:pt x="387" y="71"/>
                    </a:lnTo>
                    <a:lnTo>
                      <a:pt x="368" y="54"/>
                    </a:lnTo>
                    <a:lnTo>
                      <a:pt x="349" y="39"/>
                    </a:lnTo>
                    <a:lnTo>
                      <a:pt x="328" y="27"/>
                    </a:lnTo>
                    <a:lnTo>
                      <a:pt x="308" y="17"/>
                    </a:lnTo>
                    <a:lnTo>
                      <a:pt x="285" y="9"/>
                    </a:lnTo>
                    <a:lnTo>
                      <a:pt x="263" y="3"/>
                    </a:lnTo>
                    <a:lnTo>
                      <a:pt x="239" y="0"/>
                    </a:lnTo>
                    <a:lnTo>
                      <a:pt x="216" y="0"/>
                    </a:lnTo>
                    <a:lnTo>
                      <a:pt x="173" y="26"/>
                    </a:lnTo>
                    <a:close/>
                  </a:path>
                </a:pathLst>
              </a:custGeom>
              <a:solidFill>
                <a:srgbClr val="A7A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6" name="Freeform 195"/>
              <p:cNvSpPr>
                <a:spLocks/>
              </p:cNvSpPr>
              <p:nvPr/>
            </p:nvSpPr>
            <p:spPr bwMode="auto">
              <a:xfrm>
                <a:off x="3932" y="1337"/>
                <a:ext cx="87" cy="90"/>
              </a:xfrm>
              <a:custGeom>
                <a:avLst/>
                <a:gdLst>
                  <a:gd name="T0" fmla="*/ 0 w 437"/>
                  <a:gd name="T1" fmla="*/ 0 h 449"/>
                  <a:gd name="T2" fmla="*/ 0 w 437"/>
                  <a:gd name="T3" fmla="*/ 0 h 449"/>
                  <a:gd name="T4" fmla="*/ 0 w 437"/>
                  <a:gd name="T5" fmla="*/ 0 h 449"/>
                  <a:gd name="T6" fmla="*/ 0 w 437"/>
                  <a:gd name="T7" fmla="*/ 0 h 449"/>
                  <a:gd name="T8" fmla="*/ 0 w 437"/>
                  <a:gd name="T9" fmla="*/ 0 h 449"/>
                  <a:gd name="T10" fmla="*/ 0 w 437"/>
                  <a:gd name="T11" fmla="*/ 0 h 449"/>
                  <a:gd name="T12" fmla="*/ 0 w 437"/>
                  <a:gd name="T13" fmla="*/ 0 h 449"/>
                  <a:gd name="T14" fmla="*/ 1 w 437"/>
                  <a:gd name="T15" fmla="*/ 0 h 449"/>
                  <a:gd name="T16" fmla="*/ 1 w 437"/>
                  <a:gd name="T17" fmla="*/ 0 h 449"/>
                  <a:gd name="T18" fmla="*/ 1 w 437"/>
                  <a:gd name="T19" fmla="*/ 0 h 449"/>
                  <a:gd name="T20" fmla="*/ 1 w 437"/>
                  <a:gd name="T21" fmla="*/ 0 h 449"/>
                  <a:gd name="T22" fmla="*/ 1 w 437"/>
                  <a:gd name="T23" fmla="*/ 0 h 449"/>
                  <a:gd name="T24" fmla="*/ 1 w 437"/>
                  <a:gd name="T25" fmla="*/ 0 h 449"/>
                  <a:gd name="T26" fmla="*/ 1 w 437"/>
                  <a:gd name="T27" fmla="*/ 0 h 449"/>
                  <a:gd name="T28" fmla="*/ 1 w 437"/>
                  <a:gd name="T29" fmla="*/ 0 h 449"/>
                  <a:gd name="T30" fmla="*/ 1 w 437"/>
                  <a:gd name="T31" fmla="*/ 1 h 449"/>
                  <a:gd name="T32" fmla="*/ 1 w 437"/>
                  <a:gd name="T33" fmla="*/ 1 h 449"/>
                  <a:gd name="T34" fmla="*/ 1 w 437"/>
                  <a:gd name="T35" fmla="*/ 1 h 449"/>
                  <a:gd name="T36" fmla="*/ 1 w 437"/>
                  <a:gd name="T37" fmla="*/ 1 h 449"/>
                  <a:gd name="T38" fmla="*/ 1 w 437"/>
                  <a:gd name="T39" fmla="*/ 1 h 449"/>
                  <a:gd name="T40" fmla="*/ 1 w 437"/>
                  <a:gd name="T41" fmla="*/ 1 h 449"/>
                  <a:gd name="T42" fmla="*/ 0 w 437"/>
                  <a:gd name="T43" fmla="*/ 1 h 449"/>
                  <a:gd name="T44" fmla="*/ 0 w 437"/>
                  <a:gd name="T45" fmla="*/ 1 h 449"/>
                  <a:gd name="T46" fmla="*/ 0 w 437"/>
                  <a:gd name="T47" fmla="*/ 1 h 449"/>
                  <a:gd name="T48" fmla="*/ 0 w 437"/>
                  <a:gd name="T49" fmla="*/ 1 h 449"/>
                  <a:gd name="T50" fmla="*/ 0 w 437"/>
                  <a:gd name="T51" fmla="*/ 1 h 449"/>
                  <a:gd name="T52" fmla="*/ 0 w 437"/>
                  <a:gd name="T53" fmla="*/ 1 h 449"/>
                  <a:gd name="T54" fmla="*/ 0 w 437"/>
                  <a:gd name="T55" fmla="*/ 1 h 449"/>
                  <a:gd name="T56" fmla="*/ 0 w 437"/>
                  <a:gd name="T57" fmla="*/ 1 h 449"/>
                  <a:gd name="T58" fmla="*/ 0 w 437"/>
                  <a:gd name="T59" fmla="*/ 1 h 449"/>
                  <a:gd name="T60" fmla="*/ 0 w 437"/>
                  <a:gd name="T61" fmla="*/ 1 h 449"/>
                  <a:gd name="T62" fmla="*/ 0 w 437"/>
                  <a:gd name="T63" fmla="*/ 0 h 449"/>
                  <a:gd name="T64" fmla="*/ 0 w 437"/>
                  <a:gd name="T65" fmla="*/ 0 h 449"/>
                  <a:gd name="T66" fmla="*/ 0 w 437"/>
                  <a:gd name="T67" fmla="*/ 0 h 449"/>
                  <a:gd name="T68" fmla="*/ 0 w 437"/>
                  <a:gd name="T69" fmla="*/ 1 h 449"/>
                  <a:gd name="T70" fmla="*/ 0 w 437"/>
                  <a:gd name="T71" fmla="*/ 1 h 449"/>
                  <a:gd name="T72" fmla="*/ 0 w 437"/>
                  <a:gd name="T73" fmla="*/ 1 h 449"/>
                  <a:gd name="T74" fmla="*/ 0 w 437"/>
                  <a:gd name="T75" fmla="*/ 1 h 449"/>
                  <a:gd name="T76" fmla="*/ 0 w 437"/>
                  <a:gd name="T77" fmla="*/ 1 h 449"/>
                  <a:gd name="T78" fmla="*/ 0 w 437"/>
                  <a:gd name="T79" fmla="*/ 1 h 449"/>
                  <a:gd name="T80" fmla="*/ 0 w 437"/>
                  <a:gd name="T81" fmla="*/ 1 h 449"/>
                  <a:gd name="T82" fmla="*/ 0 w 437"/>
                  <a:gd name="T83" fmla="*/ 1 h 449"/>
                  <a:gd name="T84" fmla="*/ 0 w 437"/>
                  <a:gd name="T85" fmla="*/ 1 h 449"/>
                  <a:gd name="T86" fmla="*/ 1 w 437"/>
                  <a:gd name="T87" fmla="*/ 1 h 449"/>
                  <a:gd name="T88" fmla="*/ 1 w 437"/>
                  <a:gd name="T89" fmla="*/ 1 h 449"/>
                  <a:gd name="T90" fmla="*/ 1 w 437"/>
                  <a:gd name="T91" fmla="*/ 1 h 449"/>
                  <a:gd name="T92" fmla="*/ 1 w 437"/>
                  <a:gd name="T93" fmla="*/ 1 h 449"/>
                  <a:gd name="T94" fmla="*/ 1 w 437"/>
                  <a:gd name="T95" fmla="*/ 1 h 449"/>
                  <a:gd name="T96" fmla="*/ 1 w 437"/>
                  <a:gd name="T97" fmla="*/ 0 h 449"/>
                  <a:gd name="T98" fmla="*/ 1 w 437"/>
                  <a:gd name="T99" fmla="*/ 0 h 449"/>
                  <a:gd name="T100" fmla="*/ 1 w 437"/>
                  <a:gd name="T101" fmla="*/ 0 h 449"/>
                  <a:gd name="T102" fmla="*/ 1 w 437"/>
                  <a:gd name="T103" fmla="*/ 0 h 449"/>
                  <a:gd name="T104" fmla="*/ 1 w 437"/>
                  <a:gd name="T105" fmla="*/ 0 h 449"/>
                  <a:gd name="T106" fmla="*/ 1 w 437"/>
                  <a:gd name="T107" fmla="*/ 0 h 449"/>
                  <a:gd name="T108" fmla="*/ 1 w 437"/>
                  <a:gd name="T109" fmla="*/ 0 h 449"/>
                  <a:gd name="T110" fmla="*/ 1 w 437"/>
                  <a:gd name="T111" fmla="*/ 0 h 449"/>
                  <a:gd name="T112" fmla="*/ 1 w 437"/>
                  <a:gd name="T113" fmla="*/ 0 h 449"/>
                  <a:gd name="T114" fmla="*/ 0 w 437"/>
                  <a:gd name="T115" fmla="*/ 0 h 449"/>
                  <a:gd name="T116" fmla="*/ 0 w 437"/>
                  <a:gd name="T117" fmla="*/ 0 h 4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449"/>
                  <a:gd name="T179" fmla="*/ 437 w 437"/>
                  <a:gd name="T180" fmla="*/ 449 h 4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449">
                    <a:moveTo>
                      <a:pt x="211" y="0"/>
                    </a:moveTo>
                    <a:lnTo>
                      <a:pt x="189" y="1"/>
                    </a:lnTo>
                    <a:lnTo>
                      <a:pt x="170" y="5"/>
                    </a:lnTo>
                    <a:lnTo>
                      <a:pt x="148" y="18"/>
                    </a:lnTo>
                    <a:lnTo>
                      <a:pt x="129" y="36"/>
                    </a:lnTo>
                    <a:lnTo>
                      <a:pt x="147" y="29"/>
                    </a:lnTo>
                    <a:lnTo>
                      <a:pt x="168" y="23"/>
                    </a:lnTo>
                    <a:lnTo>
                      <a:pt x="188" y="19"/>
                    </a:lnTo>
                    <a:lnTo>
                      <a:pt x="211" y="19"/>
                    </a:lnTo>
                    <a:lnTo>
                      <a:pt x="230" y="19"/>
                    </a:lnTo>
                    <a:lnTo>
                      <a:pt x="251" y="23"/>
                    </a:lnTo>
                    <a:lnTo>
                      <a:pt x="269" y="26"/>
                    </a:lnTo>
                    <a:lnTo>
                      <a:pt x="288" y="34"/>
                    </a:lnTo>
                    <a:lnTo>
                      <a:pt x="305" y="42"/>
                    </a:lnTo>
                    <a:lnTo>
                      <a:pt x="322" y="52"/>
                    </a:lnTo>
                    <a:lnTo>
                      <a:pt x="338" y="65"/>
                    </a:lnTo>
                    <a:lnTo>
                      <a:pt x="355" y="80"/>
                    </a:lnTo>
                    <a:lnTo>
                      <a:pt x="367" y="94"/>
                    </a:lnTo>
                    <a:lnTo>
                      <a:pt x="380" y="110"/>
                    </a:lnTo>
                    <a:lnTo>
                      <a:pt x="390" y="127"/>
                    </a:lnTo>
                    <a:lnTo>
                      <a:pt x="399" y="145"/>
                    </a:lnTo>
                    <a:lnTo>
                      <a:pt x="405" y="163"/>
                    </a:lnTo>
                    <a:lnTo>
                      <a:pt x="411" y="183"/>
                    </a:lnTo>
                    <a:lnTo>
                      <a:pt x="414" y="202"/>
                    </a:lnTo>
                    <a:lnTo>
                      <a:pt x="415" y="224"/>
                    </a:lnTo>
                    <a:lnTo>
                      <a:pt x="414" y="233"/>
                    </a:lnTo>
                    <a:lnTo>
                      <a:pt x="414" y="243"/>
                    </a:lnTo>
                    <a:lnTo>
                      <a:pt x="411" y="263"/>
                    </a:lnTo>
                    <a:lnTo>
                      <a:pt x="405" y="281"/>
                    </a:lnTo>
                    <a:lnTo>
                      <a:pt x="402" y="290"/>
                    </a:lnTo>
                    <a:lnTo>
                      <a:pt x="399" y="301"/>
                    </a:lnTo>
                    <a:lnTo>
                      <a:pt x="390" y="318"/>
                    </a:lnTo>
                    <a:lnTo>
                      <a:pt x="388" y="319"/>
                    </a:lnTo>
                    <a:lnTo>
                      <a:pt x="387" y="321"/>
                    </a:lnTo>
                    <a:lnTo>
                      <a:pt x="384" y="326"/>
                    </a:lnTo>
                    <a:lnTo>
                      <a:pt x="380" y="335"/>
                    </a:lnTo>
                    <a:lnTo>
                      <a:pt x="367" y="351"/>
                    </a:lnTo>
                    <a:lnTo>
                      <a:pt x="361" y="358"/>
                    </a:lnTo>
                    <a:lnTo>
                      <a:pt x="355" y="368"/>
                    </a:lnTo>
                    <a:lnTo>
                      <a:pt x="346" y="373"/>
                    </a:lnTo>
                    <a:lnTo>
                      <a:pt x="338" y="380"/>
                    </a:lnTo>
                    <a:lnTo>
                      <a:pt x="322" y="392"/>
                    </a:lnTo>
                    <a:lnTo>
                      <a:pt x="313" y="397"/>
                    </a:lnTo>
                    <a:lnTo>
                      <a:pt x="308" y="399"/>
                    </a:lnTo>
                    <a:lnTo>
                      <a:pt x="306" y="400"/>
                    </a:lnTo>
                    <a:lnTo>
                      <a:pt x="305" y="403"/>
                    </a:lnTo>
                    <a:lnTo>
                      <a:pt x="288" y="412"/>
                    </a:lnTo>
                    <a:lnTo>
                      <a:pt x="278" y="414"/>
                    </a:lnTo>
                    <a:lnTo>
                      <a:pt x="269" y="417"/>
                    </a:lnTo>
                    <a:lnTo>
                      <a:pt x="251" y="423"/>
                    </a:lnTo>
                    <a:lnTo>
                      <a:pt x="230" y="426"/>
                    </a:lnTo>
                    <a:lnTo>
                      <a:pt x="220" y="426"/>
                    </a:lnTo>
                    <a:lnTo>
                      <a:pt x="211" y="428"/>
                    </a:lnTo>
                    <a:lnTo>
                      <a:pt x="189" y="426"/>
                    </a:lnTo>
                    <a:lnTo>
                      <a:pt x="170" y="423"/>
                    </a:lnTo>
                    <a:lnTo>
                      <a:pt x="151" y="417"/>
                    </a:lnTo>
                    <a:lnTo>
                      <a:pt x="133" y="412"/>
                    </a:lnTo>
                    <a:lnTo>
                      <a:pt x="114" y="403"/>
                    </a:lnTo>
                    <a:lnTo>
                      <a:pt x="97" y="392"/>
                    </a:lnTo>
                    <a:lnTo>
                      <a:pt x="81" y="380"/>
                    </a:lnTo>
                    <a:lnTo>
                      <a:pt x="67" y="368"/>
                    </a:lnTo>
                    <a:lnTo>
                      <a:pt x="41" y="338"/>
                    </a:lnTo>
                    <a:lnTo>
                      <a:pt x="30" y="322"/>
                    </a:lnTo>
                    <a:lnTo>
                      <a:pt x="24" y="307"/>
                    </a:lnTo>
                    <a:lnTo>
                      <a:pt x="16" y="290"/>
                    </a:lnTo>
                    <a:lnTo>
                      <a:pt x="11" y="275"/>
                    </a:lnTo>
                    <a:lnTo>
                      <a:pt x="8" y="256"/>
                    </a:lnTo>
                    <a:lnTo>
                      <a:pt x="7" y="239"/>
                    </a:lnTo>
                    <a:lnTo>
                      <a:pt x="0" y="295"/>
                    </a:lnTo>
                    <a:lnTo>
                      <a:pt x="8" y="318"/>
                    </a:lnTo>
                    <a:lnTo>
                      <a:pt x="19" y="340"/>
                    </a:lnTo>
                    <a:lnTo>
                      <a:pt x="34" y="361"/>
                    </a:lnTo>
                    <a:lnTo>
                      <a:pt x="52" y="381"/>
                    </a:lnTo>
                    <a:lnTo>
                      <a:pt x="68" y="396"/>
                    </a:lnTo>
                    <a:lnTo>
                      <a:pt x="86" y="411"/>
                    </a:lnTo>
                    <a:lnTo>
                      <a:pt x="104" y="422"/>
                    </a:lnTo>
                    <a:lnTo>
                      <a:pt x="125" y="432"/>
                    </a:lnTo>
                    <a:lnTo>
                      <a:pt x="144" y="439"/>
                    </a:lnTo>
                    <a:lnTo>
                      <a:pt x="165" y="445"/>
                    </a:lnTo>
                    <a:lnTo>
                      <a:pt x="187" y="448"/>
                    </a:lnTo>
                    <a:lnTo>
                      <a:pt x="211" y="449"/>
                    </a:lnTo>
                    <a:lnTo>
                      <a:pt x="215" y="448"/>
                    </a:lnTo>
                    <a:lnTo>
                      <a:pt x="221" y="448"/>
                    </a:lnTo>
                    <a:lnTo>
                      <a:pt x="232" y="448"/>
                    </a:lnTo>
                    <a:lnTo>
                      <a:pt x="255" y="445"/>
                    </a:lnTo>
                    <a:lnTo>
                      <a:pt x="276" y="439"/>
                    </a:lnTo>
                    <a:lnTo>
                      <a:pt x="297" y="432"/>
                    </a:lnTo>
                    <a:lnTo>
                      <a:pt x="315" y="422"/>
                    </a:lnTo>
                    <a:lnTo>
                      <a:pt x="335" y="411"/>
                    </a:lnTo>
                    <a:lnTo>
                      <a:pt x="338" y="406"/>
                    </a:lnTo>
                    <a:lnTo>
                      <a:pt x="342" y="403"/>
                    </a:lnTo>
                    <a:lnTo>
                      <a:pt x="352" y="396"/>
                    </a:lnTo>
                    <a:lnTo>
                      <a:pt x="370" y="381"/>
                    </a:lnTo>
                    <a:lnTo>
                      <a:pt x="384" y="363"/>
                    </a:lnTo>
                    <a:lnTo>
                      <a:pt x="398" y="346"/>
                    </a:lnTo>
                    <a:lnTo>
                      <a:pt x="409" y="327"/>
                    </a:lnTo>
                    <a:lnTo>
                      <a:pt x="420" y="309"/>
                    </a:lnTo>
                    <a:lnTo>
                      <a:pt x="426" y="288"/>
                    </a:lnTo>
                    <a:lnTo>
                      <a:pt x="432" y="268"/>
                    </a:lnTo>
                    <a:lnTo>
                      <a:pt x="436" y="245"/>
                    </a:lnTo>
                    <a:lnTo>
                      <a:pt x="436" y="234"/>
                    </a:lnTo>
                    <a:lnTo>
                      <a:pt x="436" y="228"/>
                    </a:lnTo>
                    <a:lnTo>
                      <a:pt x="437" y="224"/>
                    </a:lnTo>
                    <a:lnTo>
                      <a:pt x="436" y="200"/>
                    </a:lnTo>
                    <a:lnTo>
                      <a:pt x="432" y="177"/>
                    </a:lnTo>
                    <a:lnTo>
                      <a:pt x="426" y="156"/>
                    </a:lnTo>
                    <a:lnTo>
                      <a:pt x="420" y="136"/>
                    </a:lnTo>
                    <a:lnTo>
                      <a:pt x="409" y="116"/>
                    </a:lnTo>
                    <a:lnTo>
                      <a:pt x="398" y="98"/>
                    </a:lnTo>
                    <a:lnTo>
                      <a:pt x="384" y="81"/>
                    </a:lnTo>
                    <a:lnTo>
                      <a:pt x="370" y="65"/>
                    </a:lnTo>
                    <a:lnTo>
                      <a:pt x="352" y="48"/>
                    </a:lnTo>
                    <a:lnTo>
                      <a:pt x="335" y="35"/>
                    </a:lnTo>
                    <a:lnTo>
                      <a:pt x="315" y="24"/>
                    </a:lnTo>
                    <a:lnTo>
                      <a:pt x="297" y="16"/>
                    </a:lnTo>
                    <a:lnTo>
                      <a:pt x="276" y="8"/>
                    </a:lnTo>
                    <a:lnTo>
                      <a:pt x="255" y="4"/>
                    </a:lnTo>
                    <a:lnTo>
                      <a:pt x="232" y="0"/>
                    </a:lnTo>
                    <a:lnTo>
                      <a:pt x="211" y="0"/>
                    </a:lnTo>
                    <a:close/>
                  </a:path>
                </a:pathLst>
              </a:custGeom>
              <a:solidFill>
                <a:srgbClr val="AFA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7" name="Freeform 196"/>
              <p:cNvSpPr>
                <a:spLocks noEditPoints="1"/>
              </p:cNvSpPr>
              <p:nvPr/>
            </p:nvSpPr>
            <p:spPr bwMode="auto">
              <a:xfrm>
                <a:off x="3933" y="1341"/>
                <a:ext cx="82" cy="82"/>
              </a:xfrm>
              <a:custGeom>
                <a:avLst/>
                <a:gdLst>
                  <a:gd name="T0" fmla="*/ 0 w 408"/>
                  <a:gd name="T1" fmla="*/ 0 h 409"/>
                  <a:gd name="T2" fmla="*/ 0 w 408"/>
                  <a:gd name="T3" fmla="*/ 0 h 409"/>
                  <a:gd name="T4" fmla="*/ 0 w 408"/>
                  <a:gd name="T5" fmla="*/ 0 h 409"/>
                  <a:gd name="T6" fmla="*/ 0 w 408"/>
                  <a:gd name="T7" fmla="*/ 0 h 409"/>
                  <a:gd name="T8" fmla="*/ 0 w 408"/>
                  <a:gd name="T9" fmla="*/ 1 h 409"/>
                  <a:gd name="T10" fmla="*/ 0 w 408"/>
                  <a:gd name="T11" fmla="*/ 1 h 409"/>
                  <a:gd name="T12" fmla="*/ 0 w 408"/>
                  <a:gd name="T13" fmla="*/ 1 h 409"/>
                  <a:gd name="T14" fmla="*/ 0 w 408"/>
                  <a:gd name="T15" fmla="*/ 1 h 409"/>
                  <a:gd name="T16" fmla="*/ 0 w 408"/>
                  <a:gd name="T17" fmla="*/ 1 h 409"/>
                  <a:gd name="T18" fmla="*/ 0 w 408"/>
                  <a:gd name="T19" fmla="*/ 1 h 409"/>
                  <a:gd name="T20" fmla="*/ 0 w 408"/>
                  <a:gd name="T21" fmla="*/ 1 h 409"/>
                  <a:gd name="T22" fmla="*/ 1 w 408"/>
                  <a:gd name="T23" fmla="*/ 1 h 409"/>
                  <a:gd name="T24" fmla="*/ 1 w 408"/>
                  <a:gd name="T25" fmla="*/ 1 h 409"/>
                  <a:gd name="T26" fmla="*/ 1 w 408"/>
                  <a:gd name="T27" fmla="*/ 0 h 409"/>
                  <a:gd name="T28" fmla="*/ 1 w 408"/>
                  <a:gd name="T29" fmla="*/ 0 h 409"/>
                  <a:gd name="T30" fmla="*/ 1 w 408"/>
                  <a:gd name="T31" fmla="*/ 0 h 409"/>
                  <a:gd name="T32" fmla="*/ 1 w 408"/>
                  <a:gd name="T33" fmla="*/ 0 h 409"/>
                  <a:gd name="T34" fmla="*/ 1 w 408"/>
                  <a:gd name="T35" fmla="*/ 0 h 409"/>
                  <a:gd name="T36" fmla="*/ 1 w 408"/>
                  <a:gd name="T37" fmla="*/ 0 h 409"/>
                  <a:gd name="T38" fmla="*/ 1 w 408"/>
                  <a:gd name="T39" fmla="*/ 0 h 409"/>
                  <a:gd name="T40" fmla="*/ 0 w 408"/>
                  <a:gd name="T41" fmla="*/ 0 h 409"/>
                  <a:gd name="T42" fmla="*/ 0 w 408"/>
                  <a:gd name="T43" fmla="*/ 0 h 409"/>
                  <a:gd name="T44" fmla="*/ 0 w 408"/>
                  <a:gd name="T45" fmla="*/ 0 h 409"/>
                  <a:gd name="T46" fmla="*/ 0 w 408"/>
                  <a:gd name="T47" fmla="*/ 0 h 409"/>
                  <a:gd name="T48" fmla="*/ 0 w 408"/>
                  <a:gd name="T49" fmla="*/ 0 h 409"/>
                  <a:gd name="T50" fmla="*/ 0 w 408"/>
                  <a:gd name="T51" fmla="*/ 0 h 409"/>
                  <a:gd name="T52" fmla="*/ 0 w 408"/>
                  <a:gd name="T53" fmla="*/ 0 h 409"/>
                  <a:gd name="T54" fmla="*/ 0 w 408"/>
                  <a:gd name="T55" fmla="*/ 0 h 409"/>
                  <a:gd name="T56" fmla="*/ 0 w 408"/>
                  <a:gd name="T57" fmla="*/ 0 h 409"/>
                  <a:gd name="T58" fmla="*/ 0 w 408"/>
                  <a:gd name="T59" fmla="*/ 0 h 409"/>
                  <a:gd name="T60" fmla="*/ 1 w 408"/>
                  <a:gd name="T61" fmla="*/ 0 h 409"/>
                  <a:gd name="T62" fmla="*/ 1 w 408"/>
                  <a:gd name="T63" fmla="*/ 0 h 409"/>
                  <a:gd name="T64" fmla="*/ 1 w 408"/>
                  <a:gd name="T65" fmla="*/ 0 h 409"/>
                  <a:gd name="T66" fmla="*/ 1 w 408"/>
                  <a:gd name="T67" fmla="*/ 0 h 409"/>
                  <a:gd name="T68" fmla="*/ 1 w 408"/>
                  <a:gd name="T69" fmla="*/ 0 h 409"/>
                  <a:gd name="T70" fmla="*/ 1 w 408"/>
                  <a:gd name="T71" fmla="*/ 0 h 409"/>
                  <a:gd name="T72" fmla="*/ 1 w 408"/>
                  <a:gd name="T73" fmla="*/ 0 h 409"/>
                  <a:gd name="T74" fmla="*/ 1 w 408"/>
                  <a:gd name="T75" fmla="*/ 0 h 409"/>
                  <a:gd name="T76" fmla="*/ 1 w 408"/>
                  <a:gd name="T77" fmla="*/ 1 h 409"/>
                  <a:gd name="T78" fmla="*/ 1 w 408"/>
                  <a:gd name="T79" fmla="*/ 1 h 409"/>
                  <a:gd name="T80" fmla="*/ 1 w 408"/>
                  <a:gd name="T81" fmla="*/ 1 h 409"/>
                  <a:gd name="T82" fmla="*/ 0 w 408"/>
                  <a:gd name="T83" fmla="*/ 1 h 409"/>
                  <a:gd name="T84" fmla="*/ 0 w 408"/>
                  <a:gd name="T85" fmla="*/ 1 h 409"/>
                  <a:gd name="T86" fmla="*/ 0 w 408"/>
                  <a:gd name="T87" fmla="*/ 1 h 409"/>
                  <a:gd name="T88" fmla="*/ 0 w 408"/>
                  <a:gd name="T89" fmla="*/ 1 h 409"/>
                  <a:gd name="T90" fmla="*/ 0 w 408"/>
                  <a:gd name="T91" fmla="*/ 1 h 409"/>
                  <a:gd name="T92" fmla="*/ 0 w 408"/>
                  <a:gd name="T93" fmla="*/ 1 h 409"/>
                  <a:gd name="T94" fmla="*/ 0 w 408"/>
                  <a:gd name="T95" fmla="*/ 1 h 409"/>
                  <a:gd name="T96" fmla="*/ 0 w 408"/>
                  <a:gd name="T97" fmla="*/ 0 h 409"/>
                  <a:gd name="T98" fmla="*/ 0 w 408"/>
                  <a:gd name="T99" fmla="*/ 0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8"/>
                  <a:gd name="T151" fmla="*/ 0 h 409"/>
                  <a:gd name="T152" fmla="*/ 408 w 408"/>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8" h="409">
                    <a:moveTo>
                      <a:pt x="105" y="33"/>
                    </a:moveTo>
                    <a:lnTo>
                      <a:pt x="68" y="75"/>
                    </a:lnTo>
                    <a:lnTo>
                      <a:pt x="51" y="97"/>
                    </a:lnTo>
                    <a:lnTo>
                      <a:pt x="37" y="121"/>
                    </a:lnTo>
                    <a:lnTo>
                      <a:pt x="25" y="143"/>
                    </a:lnTo>
                    <a:lnTo>
                      <a:pt x="14" y="168"/>
                    </a:lnTo>
                    <a:lnTo>
                      <a:pt x="5" y="193"/>
                    </a:lnTo>
                    <a:lnTo>
                      <a:pt x="0" y="220"/>
                    </a:lnTo>
                    <a:lnTo>
                      <a:pt x="1" y="237"/>
                    </a:lnTo>
                    <a:lnTo>
                      <a:pt x="4" y="256"/>
                    </a:lnTo>
                    <a:lnTo>
                      <a:pt x="9" y="271"/>
                    </a:lnTo>
                    <a:lnTo>
                      <a:pt x="17" y="288"/>
                    </a:lnTo>
                    <a:lnTo>
                      <a:pt x="23" y="303"/>
                    </a:lnTo>
                    <a:lnTo>
                      <a:pt x="34" y="319"/>
                    </a:lnTo>
                    <a:lnTo>
                      <a:pt x="60" y="349"/>
                    </a:lnTo>
                    <a:lnTo>
                      <a:pt x="74" y="361"/>
                    </a:lnTo>
                    <a:lnTo>
                      <a:pt x="90" y="373"/>
                    </a:lnTo>
                    <a:lnTo>
                      <a:pt x="107" y="384"/>
                    </a:lnTo>
                    <a:lnTo>
                      <a:pt x="126" y="393"/>
                    </a:lnTo>
                    <a:lnTo>
                      <a:pt x="144" y="398"/>
                    </a:lnTo>
                    <a:lnTo>
                      <a:pt x="163" y="404"/>
                    </a:lnTo>
                    <a:lnTo>
                      <a:pt x="182" y="407"/>
                    </a:lnTo>
                    <a:lnTo>
                      <a:pt x="204" y="409"/>
                    </a:lnTo>
                    <a:lnTo>
                      <a:pt x="213" y="407"/>
                    </a:lnTo>
                    <a:lnTo>
                      <a:pt x="223" y="407"/>
                    </a:lnTo>
                    <a:lnTo>
                      <a:pt x="244" y="404"/>
                    </a:lnTo>
                    <a:lnTo>
                      <a:pt x="262" y="398"/>
                    </a:lnTo>
                    <a:lnTo>
                      <a:pt x="271" y="395"/>
                    </a:lnTo>
                    <a:lnTo>
                      <a:pt x="281" y="393"/>
                    </a:lnTo>
                    <a:lnTo>
                      <a:pt x="298" y="384"/>
                    </a:lnTo>
                    <a:lnTo>
                      <a:pt x="299" y="381"/>
                    </a:lnTo>
                    <a:lnTo>
                      <a:pt x="301" y="380"/>
                    </a:lnTo>
                    <a:lnTo>
                      <a:pt x="306" y="378"/>
                    </a:lnTo>
                    <a:lnTo>
                      <a:pt x="315" y="373"/>
                    </a:lnTo>
                    <a:lnTo>
                      <a:pt x="331" y="361"/>
                    </a:lnTo>
                    <a:lnTo>
                      <a:pt x="339" y="354"/>
                    </a:lnTo>
                    <a:lnTo>
                      <a:pt x="348" y="349"/>
                    </a:lnTo>
                    <a:lnTo>
                      <a:pt x="354" y="339"/>
                    </a:lnTo>
                    <a:lnTo>
                      <a:pt x="360" y="332"/>
                    </a:lnTo>
                    <a:lnTo>
                      <a:pt x="373" y="316"/>
                    </a:lnTo>
                    <a:lnTo>
                      <a:pt x="377" y="307"/>
                    </a:lnTo>
                    <a:lnTo>
                      <a:pt x="380" y="302"/>
                    </a:lnTo>
                    <a:lnTo>
                      <a:pt x="381" y="300"/>
                    </a:lnTo>
                    <a:lnTo>
                      <a:pt x="383" y="299"/>
                    </a:lnTo>
                    <a:lnTo>
                      <a:pt x="392" y="282"/>
                    </a:lnTo>
                    <a:lnTo>
                      <a:pt x="395" y="271"/>
                    </a:lnTo>
                    <a:lnTo>
                      <a:pt x="398" y="262"/>
                    </a:lnTo>
                    <a:lnTo>
                      <a:pt x="404" y="244"/>
                    </a:lnTo>
                    <a:lnTo>
                      <a:pt x="407" y="224"/>
                    </a:lnTo>
                    <a:lnTo>
                      <a:pt x="407" y="214"/>
                    </a:lnTo>
                    <a:lnTo>
                      <a:pt x="408" y="205"/>
                    </a:lnTo>
                    <a:lnTo>
                      <a:pt x="407" y="183"/>
                    </a:lnTo>
                    <a:lnTo>
                      <a:pt x="404" y="164"/>
                    </a:lnTo>
                    <a:lnTo>
                      <a:pt x="398" y="144"/>
                    </a:lnTo>
                    <a:lnTo>
                      <a:pt x="392" y="126"/>
                    </a:lnTo>
                    <a:lnTo>
                      <a:pt x="383" y="108"/>
                    </a:lnTo>
                    <a:lnTo>
                      <a:pt x="373" y="91"/>
                    </a:lnTo>
                    <a:lnTo>
                      <a:pt x="360" y="75"/>
                    </a:lnTo>
                    <a:lnTo>
                      <a:pt x="348" y="61"/>
                    </a:lnTo>
                    <a:lnTo>
                      <a:pt x="331" y="46"/>
                    </a:lnTo>
                    <a:lnTo>
                      <a:pt x="315" y="33"/>
                    </a:lnTo>
                    <a:lnTo>
                      <a:pt x="298" y="23"/>
                    </a:lnTo>
                    <a:lnTo>
                      <a:pt x="281" y="15"/>
                    </a:lnTo>
                    <a:lnTo>
                      <a:pt x="262" y="7"/>
                    </a:lnTo>
                    <a:lnTo>
                      <a:pt x="244" y="4"/>
                    </a:lnTo>
                    <a:lnTo>
                      <a:pt x="223" y="0"/>
                    </a:lnTo>
                    <a:lnTo>
                      <a:pt x="204" y="0"/>
                    </a:lnTo>
                    <a:lnTo>
                      <a:pt x="181" y="0"/>
                    </a:lnTo>
                    <a:lnTo>
                      <a:pt x="161" y="4"/>
                    </a:lnTo>
                    <a:lnTo>
                      <a:pt x="140" y="10"/>
                    </a:lnTo>
                    <a:lnTo>
                      <a:pt x="122" y="17"/>
                    </a:lnTo>
                    <a:lnTo>
                      <a:pt x="105" y="33"/>
                    </a:lnTo>
                    <a:close/>
                    <a:moveTo>
                      <a:pt x="21" y="205"/>
                    </a:moveTo>
                    <a:lnTo>
                      <a:pt x="23" y="167"/>
                    </a:lnTo>
                    <a:lnTo>
                      <a:pt x="27" y="149"/>
                    </a:lnTo>
                    <a:lnTo>
                      <a:pt x="34" y="133"/>
                    </a:lnTo>
                    <a:lnTo>
                      <a:pt x="40" y="116"/>
                    </a:lnTo>
                    <a:lnTo>
                      <a:pt x="51" y="101"/>
                    </a:lnTo>
                    <a:lnTo>
                      <a:pt x="61" y="87"/>
                    </a:lnTo>
                    <a:lnTo>
                      <a:pt x="74" y="74"/>
                    </a:lnTo>
                    <a:lnTo>
                      <a:pt x="87" y="61"/>
                    </a:lnTo>
                    <a:lnTo>
                      <a:pt x="102" y="50"/>
                    </a:lnTo>
                    <a:lnTo>
                      <a:pt x="132" y="34"/>
                    </a:lnTo>
                    <a:lnTo>
                      <a:pt x="148" y="28"/>
                    </a:lnTo>
                    <a:lnTo>
                      <a:pt x="166" y="24"/>
                    </a:lnTo>
                    <a:lnTo>
                      <a:pt x="204" y="22"/>
                    </a:lnTo>
                    <a:lnTo>
                      <a:pt x="222" y="22"/>
                    </a:lnTo>
                    <a:lnTo>
                      <a:pt x="240" y="24"/>
                    </a:lnTo>
                    <a:lnTo>
                      <a:pt x="257" y="28"/>
                    </a:lnTo>
                    <a:lnTo>
                      <a:pt x="274" y="34"/>
                    </a:lnTo>
                    <a:lnTo>
                      <a:pt x="289" y="41"/>
                    </a:lnTo>
                    <a:lnTo>
                      <a:pt x="305" y="50"/>
                    </a:lnTo>
                    <a:lnTo>
                      <a:pt x="318" y="61"/>
                    </a:lnTo>
                    <a:lnTo>
                      <a:pt x="333" y="74"/>
                    </a:lnTo>
                    <a:lnTo>
                      <a:pt x="346" y="87"/>
                    </a:lnTo>
                    <a:lnTo>
                      <a:pt x="357" y="101"/>
                    </a:lnTo>
                    <a:lnTo>
                      <a:pt x="366" y="116"/>
                    </a:lnTo>
                    <a:lnTo>
                      <a:pt x="374" y="133"/>
                    </a:lnTo>
                    <a:lnTo>
                      <a:pt x="380" y="149"/>
                    </a:lnTo>
                    <a:lnTo>
                      <a:pt x="384" y="167"/>
                    </a:lnTo>
                    <a:lnTo>
                      <a:pt x="388" y="185"/>
                    </a:lnTo>
                    <a:lnTo>
                      <a:pt x="389" y="205"/>
                    </a:lnTo>
                    <a:lnTo>
                      <a:pt x="388" y="205"/>
                    </a:lnTo>
                    <a:lnTo>
                      <a:pt x="388" y="206"/>
                    </a:lnTo>
                    <a:lnTo>
                      <a:pt x="388" y="208"/>
                    </a:lnTo>
                    <a:lnTo>
                      <a:pt x="388" y="212"/>
                    </a:lnTo>
                    <a:lnTo>
                      <a:pt x="388" y="222"/>
                    </a:lnTo>
                    <a:lnTo>
                      <a:pt x="384" y="240"/>
                    </a:lnTo>
                    <a:lnTo>
                      <a:pt x="380" y="257"/>
                    </a:lnTo>
                    <a:lnTo>
                      <a:pt x="377" y="260"/>
                    </a:lnTo>
                    <a:lnTo>
                      <a:pt x="376" y="265"/>
                    </a:lnTo>
                    <a:lnTo>
                      <a:pt x="374" y="274"/>
                    </a:lnTo>
                    <a:lnTo>
                      <a:pt x="370" y="280"/>
                    </a:lnTo>
                    <a:lnTo>
                      <a:pt x="367" y="284"/>
                    </a:lnTo>
                    <a:lnTo>
                      <a:pt x="366" y="288"/>
                    </a:lnTo>
                    <a:lnTo>
                      <a:pt x="357" y="304"/>
                    </a:lnTo>
                    <a:lnTo>
                      <a:pt x="346" y="319"/>
                    </a:lnTo>
                    <a:lnTo>
                      <a:pt x="339" y="326"/>
                    </a:lnTo>
                    <a:lnTo>
                      <a:pt x="337" y="327"/>
                    </a:lnTo>
                    <a:lnTo>
                      <a:pt x="335" y="329"/>
                    </a:lnTo>
                    <a:lnTo>
                      <a:pt x="333" y="334"/>
                    </a:lnTo>
                    <a:lnTo>
                      <a:pt x="329" y="336"/>
                    </a:lnTo>
                    <a:lnTo>
                      <a:pt x="326" y="337"/>
                    </a:lnTo>
                    <a:lnTo>
                      <a:pt x="325" y="339"/>
                    </a:lnTo>
                    <a:lnTo>
                      <a:pt x="318" y="346"/>
                    </a:lnTo>
                    <a:lnTo>
                      <a:pt x="305" y="358"/>
                    </a:lnTo>
                    <a:lnTo>
                      <a:pt x="289" y="367"/>
                    </a:lnTo>
                    <a:lnTo>
                      <a:pt x="284" y="368"/>
                    </a:lnTo>
                    <a:lnTo>
                      <a:pt x="281" y="370"/>
                    </a:lnTo>
                    <a:lnTo>
                      <a:pt x="274" y="375"/>
                    </a:lnTo>
                    <a:lnTo>
                      <a:pt x="265" y="377"/>
                    </a:lnTo>
                    <a:lnTo>
                      <a:pt x="261" y="378"/>
                    </a:lnTo>
                    <a:lnTo>
                      <a:pt x="257" y="380"/>
                    </a:lnTo>
                    <a:lnTo>
                      <a:pt x="240" y="385"/>
                    </a:lnTo>
                    <a:lnTo>
                      <a:pt x="222" y="388"/>
                    </a:lnTo>
                    <a:lnTo>
                      <a:pt x="204" y="389"/>
                    </a:lnTo>
                    <a:lnTo>
                      <a:pt x="185" y="388"/>
                    </a:lnTo>
                    <a:lnTo>
                      <a:pt x="166" y="385"/>
                    </a:lnTo>
                    <a:lnTo>
                      <a:pt x="148" y="380"/>
                    </a:lnTo>
                    <a:lnTo>
                      <a:pt x="132" y="375"/>
                    </a:lnTo>
                    <a:lnTo>
                      <a:pt x="116" y="367"/>
                    </a:lnTo>
                    <a:lnTo>
                      <a:pt x="102" y="358"/>
                    </a:lnTo>
                    <a:lnTo>
                      <a:pt x="87" y="346"/>
                    </a:lnTo>
                    <a:lnTo>
                      <a:pt x="74" y="334"/>
                    </a:lnTo>
                    <a:lnTo>
                      <a:pt x="61" y="319"/>
                    </a:lnTo>
                    <a:lnTo>
                      <a:pt x="51" y="304"/>
                    </a:lnTo>
                    <a:lnTo>
                      <a:pt x="40" y="288"/>
                    </a:lnTo>
                    <a:lnTo>
                      <a:pt x="34" y="274"/>
                    </a:lnTo>
                    <a:lnTo>
                      <a:pt x="27" y="257"/>
                    </a:lnTo>
                    <a:lnTo>
                      <a:pt x="23" y="240"/>
                    </a:lnTo>
                    <a:lnTo>
                      <a:pt x="21" y="222"/>
                    </a:lnTo>
                    <a:lnTo>
                      <a:pt x="21" y="205"/>
                    </a:lnTo>
                    <a:close/>
                  </a:path>
                </a:pathLst>
              </a:custGeom>
              <a:solidFill>
                <a:srgbClr val="B7B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8" name="Freeform 197"/>
              <p:cNvSpPr>
                <a:spLocks noEditPoints="1"/>
              </p:cNvSpPr>
              <p:nvPr/>
            </p:nvSpPr>
            <p:spPr bwMode="auto">
              <a:xfrm>
                <a:off x="3937" y="1346"/>
                <a:ext cx="74" cy="73"/>
              </a:xfrm>
              <a:custGeom>
                <a:avLst/>
                <a:gdLst>
                  <a:gd name="T0" fmla="*/ 0 w 368"/>
                  <a:gd name="T1" fmla="*/ 0 h 367"/>
                  <a:gd name="T2" fmla="*/ 0 w 368"/>
                  <a:gd name="T3" fmla="*/ 0 h 367"/>
                  <a:gd name="T4" fmla="*/ 0 w 368"/>
                  <a:gd name="T5" fmla="*/ 0 h 367"/>
                  <a:gd name="T6" fmla="*/ 0 w 368"/>
                  <a:gd name="T7" fmla="*/ 0 h 367"/>
                  <a:gd name="T8" fmla="*/ 0 w 368"/>
                  <a:gd name="T9" fmla="*/ 0 h 367"/>
                  <a:gd name="T10" fmla="*/ 0 w 368"/>
                  <a:gd name="T11" fmla="*/ 1 h 367"/>
                  <a:gd name="T12" fmla="*/ 0 w 368"/>
                  <a:gd name="T13" fmla="*/ 1 h 367"/>
                  <a:gd name="T14" fmla="*/ 0 w 368"/>
                  <a:gd name="T15" fmla="*/ 1 h 367"/>
                  <a:gd name="T16" fmla="*/ 0 w 368"/>
                  <a:gd name="T17" fmla="*/ 1 h 367"/>
                  <a:gd name="T18" fmla="*/ 0 w 368"/>
                  <a:gd name="T19" fmla="*/ 1 h 367"/>
                  <a:gd name="T20" fmla="*/ 0 w 368"/>
                  <a:gd name="T21" fmla="*/ 1 h 367"/>
                  <a:gd name="T22" fmla="*/ 0 w 368"/>
                  <a:gd name="T23" fmla="*/ 1 h 367"/>
                  <a:gd name="T24" fmla="*/ 1 w 368"/>
                  <a:gd name="T25" fmla="*/ 0 h 367"/>
                  <a:gd name="T26" fmla="*/ 1 w 368"/>
                  <a:gd name="T27" fmla="*/ 0 h 367"/>
                  <a:gd name="T28" fmla="*/ 1 w 368"/>
                  <a:gd name="T29" fmla="*/ 0 h 367"/>
                  <a:gd name="T30" fmla="*/ 1 w 368"/>
                  <a:gd name="T31" fmla="*/ 0 h 367"/>
                  <a:gd name="T32" fmla="*/ 1 w 368"/>
                  <a:gd name="T33" fmla="*/ 0 h 367"/>
                  <a:gd name="T34" fmla="*/ 1 w 368"/>
                  <a:gd name="T35" fmla="*/ 0 h 367"/>
                  <a:gd name="T36" fmla="*/ 1 w 368"/>
                  <a:gd name="T37" fmla="*/ 0 h 367"/>
                  <a:gd name="T38" fmla="*/ 1 w 368"/>
                  <a:gd name="T39" fmla="*/ 0 h 367"/>
                  <a:gd name="T40" fmla="*/ 1 w 368"/>
                  <a:gd name="T41" fmla="*/ 0 h 367"/>
                  <a:gd name="T42" fmla="*/ 1 w 368"/>
                  <a:gd name="T43" fmla="*/ 0 h 367"/>
                  <a:gd name="T44" fmla="*/ 0 w 368"/>
                  <a:gd name="T45" fmla="*/ 0 h 367"/>
                  <a:gd name="T46" fmla="*/ 0 w 368"/>
                  <a:gd name="T47" fmla="*/ 0 h 367"/>
                  <a:gd name="T48" fmla="*/ 0 w 368"/>
                  <a:gd name="T49" fmla="*/ 0 h 367"/>
                  <a:gd name="T50" fmla="*/ 0 w 368"/>
                  <a:gd name="T51" fmla="*/ 0 h 367"/>
                  <a:gd name="T52" fmla="*/ 0 w 368"/>
                  <a:gd name="T53" fmla="*/ 0 h 367"/>
                  <a:gd name="T54" fmla="*/ 0 w 368"/>
                  <a:gd name="T55" fmla="*/ 0 h 367"/>
                  <a:gd name="T56" fmla="*/ 0 w 368"/>
                  <a:gd name="T57" fmla="*/ 0 h 367"/>
                  <a:gd name="T58" fmla="*/ 0 w 368"/>
                  <a:gd name="T59" fmla="*/ 0 h 367"/>
                  <a:gd name="T60" fmla="*/ 0 w 368"/>
                  <a:gd name="T61" fmla="*/ 0 h 367"/>
                  <a:gd name="T62" fmla="*/ 0 w 368"/>
                  <a:gd name="T63" fmla="*/ 0 h 367"/>
                  <a:gd name="T64" fmla="*/ 1 w 368"/>
                  <a:gd name="T65" fmla="*/ 0 h 367"/>
                  <a:gd name="T66" fmla="*/ 1 w 368"/>
                  <a:gd name="T67" fmla="*/ 0 h 367"/>
                  <a:gd name="T68" fmla="*/ 1 w 368"/>
                  <a:gd name="T69" fmla="*/ 0 h 367"/>
                  <a:gd name="T70" fmla="*/ 1 w 368"/>
                  <a:gd name="T71" fmla="*/ 0 h 367"/>
                  <a:gd name="T72" fmla="*/ 1 w 368"/>
                  <a:gd name="T73" fmla="*/ 0 h 367"/>
                  <a:gd name="T74" fmla="*/ 0 w 368"/>
                  <a:gd name="T75" fmla="*/ 0 h 367"/>
                  <a:gd name="T76" fmla="*/ 0 w 368"/>
                  <a:gd name="T77" fmla="*/ 0 h 367"/>
                  <a:gd name="T78" fmla="*/ 0 w 368"/>
                  <a:gd name="T79" fmla="*/ 1 h 367"/>
                  <a:gd name="T80" fmla="*/ 0 w 368"/>
                  <a:gd name="T81" fmla="*/ 1 h 367"/>
                  <a:gd name="T82" fmla="*/ 0 w 368"/>
                  <a:gd name="T83" fmla="*/ 1 h 367"/>
                  <a:gd name="T84" fmla="*/ 0 w 368"/>
                  <a:gd name="T85" fmla="*/ 1 h 367"/>
                  <a:gd name="T86" fmla="*/ 0 w 368"/>
                  <a:gd name="T87" fmla="*/ 1 h 367"/>
                  <a:gd name="T88" fmla="*/ 0 w 368"/>
                  <a:gd name="T89" fmla="*/ 0 h 367"/>
                  <a:gd name="T90" fmla="*/ 0 w 368"/>
                  <a:gd name="T91" fmla="*/ 0 h 367"/>
                  <a:gd name="T92" fmla="*/ 0 w 368"/>
                  <a:gd name="T93" fmla="*/ 0 h 3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367"/>
                  <a:gd name="T143" fmla="*/ 368 w 368"/>
                  <a:gd name="T144" fmla="*/ 367 h 3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367">
                    <a:moveTo>
                      <a:pt x="53" y="52"/>
                    </a:moveTo>
                    <a:lnTo>
                      <a:pt x="40" y="65"/>
                    </a:lnTo>
                    <a:lnTo>
                      <a:pt x="30" y="79"/>
                    </a:lnTo>
                    <a:lnTo>
                      <a:pt x="19" y="94"/>
                    </a:lnTo>
                    <a:lnTo>
                      <a:pt x="13" y="111"/>
                    </a:lnTo>
                    <a:lnTo>
                      <a:pt x="6" y="127"/>
                    </a:lnTo>
                    <a:lnTo>
                      <a:pt x="2" y="145"/>
                    </a:lnTo>
                    <a:lnTo>
                      <a:pt x="0" y="183"/>
                    </a:lnTo>
                    <a:lnTo>
                      <a:pt x="0" y="200"/>
                    </a:lnTo>
                    <a:lnTo>
                      <a:pt x="2" y="218"/>
                    </a:lnTo>
                    <a:lnTo>
                      <a:pt x="6" y="235"/>
                    </a:lnTo>
                    <a:lnTo>
                      <a:pt x="13" y="252"/>
                    </a:lnTo>
                    <a:lnTo>
                      <a:pt x="19" y="266"/>
                    </a:lnTo>
                    <a:lnTo>
                      <a:pt x="30" y="282"/>
                    </a:lnTo>
                    <a:lnTo>
                      <a:pt x="40" y="297"/>
                    </a:lnTo>
                    <a:lnTo>
                      <a:pt x="53" y="312"/>
                    </a:lnTo>
                    <a:lnTo>
                      <a:pt x="66" y="324"/>
                    </a:lnTo>
                    <a:lnTo>
                      <a:pt x="81" y="336"/>
                    </a:lnTo>
                    <a:lnTo>
                      <a:pt x="95" y="345"/>
                    </a:lnTo>
                    <a:lnTo>
                      <a:pt x="111" y="353"/>
                    </a:lnTo>
                    <a:lnTo>
                      <a:pt x="127" y="358"/>
                    </a:lnTo>
                    <a:lnTo>
                      <a:pt x="145" y="363"/>
                    </a:lnTo>
                    <a:lnTo>
                      <a:pt x="164" y="366"/>
                    </a:lnTo>
                    <a:lnTo>
                      <a:pt x="183" y="367"/>
                    </a:lnTo>
                    <a:lnTo>
                      <a:pt x="201" y="366"/>
                    </a:lnTo>
                    <a:lnTo>
                      <a:pt x="219" y="363"/>
                    </a:lnTo>
                    <a:lnTo>
                      <a:pt x="236" y="358"/>
                    </a:lnTo>
                    <a:lnTo>
                      <a:pt x="240" y="356"/>
                    </a:lnTo>
                    <a:lnTo>
                      <a:pt x="244" y="355"/>
                    </a:lnTo>
                    <a:lnTo>
                      <a:pt x="253" y="353"/>
                    </a:lnTo>
                    <a:lnTo>
                      <a:pt x="260" y="348"/>
                    </a:lnTo>
                    <a:lnTo>
                      <a:pt x="263" y="346"/>
                    </a:lnTo>
                    <a:lnTo>
                      <a:pt x="268" y="345"/>
                    </a:lnTo>
                    <a:lnTo>
                      <a:pt x="284" y="336"/>
                    </a:lnTo>
                    <a:lnTo>
                      <a:pt x="297" y="324"/>
                    </a:lnTo>
                    <a:lnTo>
                      <a:pt x="304" y="317"/>
                    </a:lnTo>
                    <a:lnTo>
                      <a:pt x="305" y="315"/>
                    </a:lnTo>
                    <a:lnTo>
                      <a:pt x="308" y="314"/>
                    </a:lnTo>
                    <a:lnTo>
                      <a:pt x="312" y="312"/>
                    </a:lnTo>
                    <a:lnTo>
                      <a:pt x="314" y="307"/>
                    </a:lnTo>
                    <a:lnTo>
                      <a:pt x="316" y="305"/>
                    </a:lnTo>
                    <a:lnTo>
                      <a:pt x="318" y="304"/>
                    </a:lnTo>
                    <a:lnTo>
                      <a:pt x="325" y="297"/>
                    </a:lnTo>
                    <a:lnTo>
                      <a:pt x="336" y="282"/>
                    </a:lnTo>
                    <a:lnTo>
                      <a:pt x="345" y="266"/>
                    </a:lnTo>
                    <a:lnTo>
                      <a:pt x="346" y="262"/>
                    </a:lnTo>
                    <a:lnTo>
                      <a:pt x="349" y="258"/>
                    </a:lnTo>
                    <a:lnTo>
                      <a:pt x="353" y="252"/>
                    </a:lnTo>
                    <a:lnTo>
                      <a:pt x="355" y="243"/>
                    </a:lnTo>
                    <a:lnTo>
                      <a:pt x="356" y="238"/>
                    </a:lnTo>
                    <a:lnTo>
                      <a:pt x="359" y="235"/>
                    </a:lnTo>
                    <a:lnTo>
                      <a:pt x="363" y="218"/>
                    </a:lnTo>
                    <a:lnTo>
                      <a:pt x="367" y="200"/>
                    </a:lnTo>
                    <a:lnTo>
                      <a:pt x="367" y="190"/>
                    </a:lnTo>
                    <a:lnTo>
                      <a:pt x="367" y="186"/>
                    </a:lnTo>
                    <a:lnTo>
                      <a:pt x="367" y="184"/>
                    </a:lnTo>
                    <a:lnTo>
                      <a:pt x="367" y="183"/>
                    </a:lnTo>
                    <a:lnTo>
                      <a:pt x="368" y="183"/>
                    </a:lnTo>
                    <a:lnTo>
                      <a:pt x="367" y="163"/>
                    </a:lnTo>
                    <a:lnTo>
                      <a:pt x="363" y="145"/>
                    </a:lnTo>
                    <a:lnTo>
                      <a:pt x="359" y="127"/>
                    </a:lnTo>
                    <a:lnTo>
                      <a:pt x="353" y="111"/>
                    </a:lnTo>
                    <a:lnTo>
                      <a:pt x="345" y="94"/>
                    </a:lnTo>
                    <a:lnTo>
                      <a:pt x="336" y="79"/>
                    </a:lnTo>
                    <a:lnTo>
                      <a:pt x="325" y="65"/>
                    </a:lnTo>
                    <a:lnTo>
                      <a:pt x="312" y="52"/>
                    </a:lnTo>
                    <a:lnTo>
                      <a:pt x="297" y="39"/>
                    </a:lnTo>
                    <a:lnTo>
                      <a:pt x="284" y="28"/>
                    </a:lnTo>
                    <a:lnTo>
                      <a:pt x="268" y="19"/>
                    </a:lnTo>
                    <a:lnTo>
                      <a:pt x="253" y="12"/>
                    </a:lnTo>
                    <a:lnTo>
                      <a:pt x="236" y="6"/>
                    </a:lnTo>
                    <a:lnTo>
                      <a:pt x="219" y="2"/>
                    </a:lnTo>
                    <a:lnTo>
                      <a:pt x="201" y="0"/>
                    </a:lnTo>
                    <a:lnTo>
                      <a:pt x="183" y="0"/>
                    </a:lnTo>
                    <a:lnTo>
                      <a:pt x="145" y="2"/>
                    </a:lnTo>
                    <a:lnTo>
                      <a:pt x="127" y="6"/>
                    </a:lnTo>
                    <a:lnTo>
                      <a:pt x="111" y="12"/>
                    </a:lnTo>
                    <a:lnTo>
                      <a:pt x="81" y="28"/>
                    </a:lnTo>
                    <a:lnTo>
                      <a:pt x="66" y="39"/>
                    </a:lnTo>
                    <a:lnTo>
                      <a:pt x="53" y="52"/>
                    </a:lnTo>
                    <a:close/>
                    <a:moveTo>
                      <a:pt x="19" y="183"/>
                    </a:moveTo>
                    <a:lnTo>
                      <a:pt x="22" y="150"/>
                    </a:lnTo>
                    <a:lnTo>
                      <a:pt x="31" y="119"/>
                    </a:lnTo>
                    <a:lnTo>
                      <a:pt x="46" y="91"/>
                    </a:lnTo>
                    <a:lnTo>
                      <a:pt x="68" y="67"/>
                    </a:lnTo>
                    <a:lnTo>
                      <a:pt x="92" y="45"/>
                    </a:lnTo>
                    <a:lnTo>
                      <a:pt x="120" y="31"/>
                    </a:lnTo>
                    <a:lnTo>
                      <a:pt x="134" y="25"/>
                    </a:lnTo>
                    <a:lnTo>
                      <a:pt x="150" y="22"/>
                    </a:lnTo>
                    <a:lnTo>
                      <a:pt x="183" y="19"/>
                    </a:lnTo>
                    <a:lnTo>
                      <a:pt x="198" y="19"/>
                    </a:lnTo>
                    <a:lnTo>
                      <a:pt x="213" y="22"/>
                    </a:lnTo>
                    <a:lnTo>
                      <a:pt x="228" y="25"/>
                    </a:lnTo>
                    <a:lnTo>
                      <a:pt x="244" y="31"/>
                    </a:lnTo>
                    <a:lnTo>
                      <a:pt x="258" y="36"/>
                    </a:lnTo>
                    <a:lnTo>
                      <a:pt x="273" y="45"/>
                    </a:lnTo>
                    <a:lnTo>
                      <a:pt x="285" y="54"/>
                    </a:lnTo>
                    <a:lnTo>
                      <a:pt x="299" y="67"/>
                    </a:lnTo>
                    <a:lnTo>
                      <a:pt x="319" y="91"/>
                    </a:lnTo>
                    <a:lnTo>
                      <a:pt x="327" y="104"/>
                    </a:lnTo>
                    <a:lnTo>
                      <a:pt x="334" y="119"/>
                    </a:lnTo>
                    <a:lnTo>
                      <a:pt x="343" y="150"/>
                    </a:lnTo>
                    <a:lnTo>
                      <a:pt x="345" y="166"/>
                    </a:lnTo>
                    <a:lnTo>
                      <a:pt x="346" y="183"/>
                    </a:lnTo>
                    <a:lnTo>
                      <a:pt x="345" y="189"/>
                    </a:lnTo>
                    <a:lnTo>
                      <a:pt x="345" y="197"/>
                    </a:lnTo>
                    <a:lnTo>
                      <a:pt x="343" y="213"/>
                    </a:lnTo>
                    <a:lnTo>
                      <a:pt x="338" y="228"/>
                    </a:lnTo>
                    <a:lnTo>
                      <a:pt x="334" y="244"/>
                    </a:lnTo>
                    <a:lnTo>
                      <a:pt x="327" y="257"/>
                    </a:lnTo>
                    <a:lnTo>
                      <a:pt x="319" y="271"/>
                    </a:lnTo>
                    <a:lnTo>
                      <a:pt x="316" y="273"/>
                    </a:lnTo>
                    <a:lnTo>
                      <a:pt x="313" y="277"/>
                    </a:lnTo>
                    <a:lnTo>
                      <a:pt x="309" y="283"/>
                    </a:lnTo>
                    <a:lnTo>
                      <a:pt x="299" y="297"/>
                    </a:lnTo>
                    <a:lnTo>
                      <a:pt x="285" y="307"/>
                    </a:lnTo>
                    <a:lnTo>
                      <a:pt x="278" y="312"/>
                    </a:lnTo>
                    <a:lnTo>
                      <a:pt x="275" y="314"/>
                    </a:lnTo>
                    <a:lnTo>
                      <a:pt x="273" y="317"/>
                    </a:lnTo>
                    <a:lnTo>
                      <a:pt x="268" y="319"/>
                    </a:lnTo>
                    <a:lnTo>
                      <a:pt x="265" y="321"/>
                    </a:lnTo>
                    <a:lnTo>
                      <a:pt x="258" y="325"/>
                    </a:lnTo>
                    <a:lnTo>
                      <a:pt x="244" y="333"/>
                    </a:lnTo>
                    <a:lnTo>
                      <a:pt x="228" y="338"/>
                    </a:lnTo>
                    <a:lnTo>
                      <a:pt x="213" y="342"/>
                    </a:lnTo>
                    <a:lnTo>
                      <a:pt x="198" y="345"/>
                    </a:lnTo>
                    <a:lnTo>
                      <a:pt x="190" y="345"/>
                    </a:lnTo>
                    <a:lnTo>
                      <a:pt x="183" y="346"/>
                    </a:lnTo>
                    <a:lnTo>
                      <a:pt x="166" y="345"/>
                    </a:lnTo>
                    <a:lnTo>
                      <a:pt x="150" y="342"/>
                    </a:lnTo>
                    <a:lnTo>
                      <a:pt x="134" y="338"/>
                    </a:lnTo>
                    <a:lnTo>
                      <a:pt x="120" y="333"/>
                    </a:lnTo>
                    <a:lnTo>
                      <a:pt x="92" y="317"/>
                    </a:lnTo>
                    <a:lnTo>
                      <a:pt x="68" y="297"/>
                    </a:lnTo>
                    <a:lnTo>
                      <a:pt x="56" y="283"/>
                    </a:lnTo>
                    <a:lnTo>
                      <a:pt x="46" y="271"/>
                    </a:lnTo>
                    <a:lnTo>
                      <a:pt x="36" y="257"/>
                    </a:lnTo>
                    <a:lnTo>
                      <a:pt x="31" y="244"/>
                    </a:lnTo>
                    <a:lnTo>
                      <a:pt x="25" y="228"/>
                    </a:lnTo>
                    <a:lnTo>
                      <a:pt x="22" y="213"/>
                    </a:lnTo>
                    <a:lnTo>
                      <a:pt x="19" y="197"/>
                    </a:lnTo>
                    <a:lnTo>
                      <a:pt x="19" y="183"/>
                    </a:lnTo>
                    <a:close/>
                  </a:path>
                </a:pathLst>
              </a:custGeom>
              <a:solidFill>
                <a:srgbClr val="B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9" name="Freeform 198"/>
              <p:cNvSpPr>
                <a:spLocks noEditPoints="1"/>
              </p:cNvSpPr>
              <p:nvPr/>
            </p:nvSpPr>
            <p:spPr bwMode="auto">
              <a:xfrm>
                <a:off x="3941" y="1349"/>
                <a:ext cx="66" cy="66"/>
              </a:xfrm>
              <a:custGeom>
                <a:avLst/>
                <a:gdLst>
                  <a:gd name="T0" fmla="*/ 0 w 327"/>
                  <a:gd name="T1" fmla="*/ 0 h 327"/>
                  <a:gd name="T2" fmla="*/ 0 w 327"/>
                  <a:gd name="T3" fmla="*/ 0 h 327"/>
                  <a:gd name="T4" fmla="*/ 0 w 327"/>
                  <a:gd name="T5" fmla="*/ 0 h 327"/>
                  <a:gd name="T6" fmla="*/ 0 w 327"/>
                  <a:gd name="T7" fmla="*/ 0 h 327"/>
                  <a:gd name="T8" fmla="*/ 0 w 327"/>
                  <a:gd name="T9" fmla="*/ 0 h 327"/>
                  <a:gd name="T10" fmla="*/ 0 w 327"/>
                  <a:gd name="T11" fmla="*/ 0 h 327"/>
                  <a:gd name="T12" fmla="*/ 0 w 327"/>
                  <a:gd name="T13" fmla="*/ 0 h 327"/>
                  <a:gd name="T14" fmla="*/ 0 w 327"/>
                  <a:gd name="T15" fmla="*/ 1 h 327"/>
                  <a:gd name="T16" fmla="*/ 0 w 327"/>
                  <a:gd name="T17" fmla="*/ 1 h 327"/>
                  <a:gd name="T18" fmla="*/ 0 w 327"/>
                  <a:gd name="T19" fmla="*/ 1 h 327"/>
                  <a:gd name="T20" fmla="*/ 0 w 327"/>
                  <a:gd name="T21" fmla="*/ 1 h 327"/>
                  <a:gd name="T22" fmla="*/ 0 w 327"/>
                  <a:gd name="T23" fmla="*/ 1 h 327"/>
                  <a:gd name="T24" fmla="*/ 0 w 327"/>
                  <a:gd name="T25" fmla="*/ 0 h 327"/>
                  <a:gd name="T26" fmla="*/ 0 w 327"/>
                  <a:gd name="T27" fmla="*/ 0 h 327"/>
                  <a:gd name="T28" fmla="*/ 0 w 327"/>
                  <a:gd name="T29" fmla="*/ 0 h 327"/>
                  <a:gd name="T30" fmla="*/ 0 w 327"/>
                  <a:gd name="T31" fmla="*/ 0 h 327"/>
                  <a:gd name="T32" fmla="*/ 0 w 327"/>
                  <a:gd name="T33" fmla="*/ 0 h 327"/>
                  <a:gd name="T34" fmla="*/ 0 w 327"/>
                  <a:gd name="T35" fmla="*/ 0 h 327"/>
                  <a:gd name="T36" fmla="*/ 1 w 327"/>
                  <a:gd name="T37" fmla="*/ 0 h 327"/>
                  <a:gd name="T38" fmla="*/ 1 w 327"/>
                  <a:gd name="T39" fmla="*/ 0 h 327"/>
                  <a:gd name="T40" fmla="*/ 1 w 327"/>
                  <a:gd name="T41" fmla="*/ 0 h 327"/>
                  <a:gd name="T42" fmla="*/ 1 w 327"/>
                  <a:gd name="T43" fmla="*/ 0 h 327"/>
                  <a:gd name="T44" fmla="*/ 1 w 327"/>
                  <a:gd name="T45" fmla="*/ 0 h 327"/>
                  <a:gd name="T46" fmla="*/ 0 w 327"/>
                  <a:gd name="T47" fmla="*/ 0 h 327"/>
                  <a:gd name="T48" fmla="*/ 0 w 327"/>
                  <a:gd name="T49" fmla="*/ 0 h 327"/>
                  <a:gd name="T50" fmla="*/ 0 w 327"/>
                  <a:gd name="T51" fmla="*/ 0 h 327"/>
                  <a:gd name="T52" fmla="*/ 0 w 327"/>
                  <a:gd name="T53" fmla="*/ 0 h 327"/>
                  <a:gd name="T54" fmla="*/ 0 w 327"/>
                  <a:gd name="T55" fmla="*/ 0 h 327"/>
                  <a:gd name="T56" fmla="*/ 0 w 327"/>
                  <a:gd name="T57" fmla="*/ 0 h 327"/>
                  <a:gd name="T58" fmla="*/ 0 w 327"/>
                  <a:gd name="T59" fmla="*/ 0 h 327"/>
                  <a:gd name="T60" fmla="*/ 0 w 327"/>
                  <a:gd name="T61" fmla="*/ 0 h 327"/>
                  <a:gd name="T62" fmla="*/ 0 w 327"/>
                  <a:gd name="T63" fmla="*/ 0 h 327"/>
                  <a:gd name="T64" fmla="*/ 0 w 327"/>
                  <a:gd name="T65" fmla="*/ 0 h 327"/>
                  <a:gd name="T66" fmla="*/ 0 w 327"/>
                  <a:gd name="T67" fmla="*/ 0 h 327"/>
                  <a:gd name="T68" fmla="*/ 0 w 327"/>
                  <a:gd name="T69" fmla="*/ 0 h 327"/>
                  <a:gd name="T70" fmla="*/ 0 w 327"/>
                  <a:gd name="T71" fmla="*/ 0 h 327"/>
                  <a:gd name="T72" fmla="*/ 0 w 327"/>
                  <a:gd name="T73" fmla="*/ 0 h 327"/>
                  <a:gd name="T74" fmla="*/ 0 w 327"/>
                  <a:gd name="T75" fmla="*/ 0 h 327"/>
                  <a:gd name="T76" fmla="*/ 0 w 327"/>
                  <a:gd name="T77" fmla="*/ 0 h 327"/>
                  <a:gd name="T78" fmla="*/ 0 w 327"/>
                  <a:gd name="T79" fmla="*/ 0 h 327"/>
                  <a:gd name="T80" fmla="*/ 0 w 327"/>
                  <a:gd name="T81" fmla="*/ 0 h 327"/>
                  <a:gd name="T82" fmla="*/ 0 w 327"/>
                  <a:gd name="T83" fmla="*/ 0 h 327"/>
                  <a:gd name="T84" fmla="*/ 0 w 327"/>
                  <a:gd name="T85" fmla="*/ 0 h 327"/>
                  <a:gd name="T86" fmla="*/ 0 w 327"/>
                  <a:gd name="T87" fmla="*/ 0 h 327"/>
                  <a:gd name="T88" fmla="*/ 0 w 327"/>
                  <a:gd name="T89" fmla="*/ 0 h 327"/>
                  <a:gd name="T90" fmla="*/ 0 w 327"/>
                  <a:gd name="T91" fmla="*/ 0 h 327"/>
                  <a:gd name="T92" fmla="*/ 1 w 327"/>
                  <a:gd name="T93" fmla="*/ 0 h 327"/>
                  <a:gd name="T94" fmla="*/ 1 w 327"/>
                  <a:gd name="T95" fmla="*/ 0 h 327"/>
                  <a:gd name="T96" fmla="*/ 0 w 327"/>
                  <a:gd name="T97" fmla="*/ 0 h 327"/>
                  <a:gd name="T98" fmla="*/ 0 w 327"/>
                  <a:gd name="T99" fmla="*/ 0 h 327"/>
                  <a:gd name="T100" fmla="*/ 0 w 327"/>
                  <a:gd name="T101" fmla="*/ 0 h 327"/>
                  <a:gd name="T102" fmla="*/ 0 w 327"/>
                  <a:gd name="T103" fmla="*/ 0 h 327"/>
                  <a:gd name="T104" fmla="*/ 0 w 327"/>
                  <a:gd name="T105" fmla="*/ 0 h 327"/>
                  <a:gd name="T106" fmla="*/ 0 w 327"/>
                  <a:gd name="T107" fmla="*/ 0 h 327"/>
                  <a:gd name="T108" fmla="*/ 0 w 327"/>
                  <a:gd name="T109" fmla="*/ 0 h 327"/>
                  <a:gd name="T110" fmla="*/ 0 w 327"/>
                  <a:gd name="T111" fmla="*/ 1 h 327"/>
                  <a:gd name="T112" fmla="*/ 0 w 327"/>
                  <a:gd name="T113" fmla="*/ 1 h 327"/>
                  <a:gd name="T114" fmla="*/ 0 w 327"/>
                  <a:gd name="T115" fmla="*/ 0 h 327"/>
                  <a:gd name="T116" fmla="*/ 0 w 327"/>
                  <a:gd name="T117" fmla="*/ 0 h 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7"/>
                  <a:gd name="T178" fmla="*/ 0 h 327"/>
                  <a:gd name="T179" fmla="*/ 327 w 327"/>
                  <a:gd name="T180" fmla="*/ 327 h 3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7" h="327">
                    <a:moveTo>
                      <a:pt x="49" y="48"/>
                    </a:moveTo>
                    <a:lnTo>
                      <a:pt x="27" y="72"/>
                    </a:lnTo>
                    <a:lnTo>
                      <a:pt x="12" y="100"/>
                    </a:lnTo>
                    <a:lnTo>
                      <a:pt x="3" y="131"/>
                    </a:lnTo>
                    <a:lnTo>
                      <a:pt x="0" y="164"/>
                    </a:lnTo>
                    <a:lnTo>
                      <a:pt x="0" y="178"/>
                    </a:lnTo>
                    <a:lnTo>
                      <a:pt x="3" y="194"/>
                    </a:lnTo>
                    <a:lnTo>
                      <a:pt x="6" y="209"/>
                    </a:lnTo>
                    <a:lnTo>
                      <a:pt x="12" y="225"/>
                    </a:lnTo>
                    <a:lnTo>
                      <a:pt x="17" y="238"/>
                    </a:lnTo>
                    <a:lnTo>
                      <a:pt x="27" y="252"/>
                    </a:lnTo>
                    <a:lnTo>
                      <a:pt x="37" y="264"/>
                    </a:lnTo>
                    <a:lnTo>
                      <a:pt x="49" y="278"/>
                    </a:lnTo>
                    <a:lnTo>
                      <a:pt x="73" y="298"/>
                    </a:lnTo>
                    <a:lnTo>
                      <a:pt x="101" y="314"/>
                    </a:lnTo>
                    <a:lnTo>
                      <a:pt x="115" y="319"/>
                    </a:lnTo>
                    <a:lnTo>
                      <a:pt x="131" y="323"/>
                    </a:lnTo>
                    <a:lnTo>
                      <a:pt x="147" y="326"/>
                    </a:lnTo>
                    <a:lnTo>
                      <a:pt x="164" y="327"/>
                    </a:lnTo>
                    <a:lnTo>
                      <a:pt x="171" y="326"/>
                    </a:lnTo>
                    <a:lnTo>
                      <a:pt x="179" y="326"/>
                    </a:lnTo>
                    <a:lnTo>
                      <a:pt x="194" y="323"/>
                    </a:lnTo>
                    <a:lnTo>
                      <a:pt x="209" y="319"/>
                    </a:lnTo>
                    <a:lnTo>
                      <a:pt x="225" y="314"/>
                    </a:lnTo>
                    <a:lnTo>
                      <a:pt x="239" y="306"/>
                    </a:lnTo>
                    <a:lnTo>
                      <a:pt x="246" y="302"/>
                    </a:lnTo>
                    <a:lnTo>
                      <a:pt x="249" y="300"/>
                    </a:lnTo>
                    <a:lnTo>
                      <a:pt x="254" y="298"/>
                    </a:lnTo>
                    <a:lnTo>
                      <a:pt x="256" y="295"/>
                    </a:lnTo>
                    <a:lnTo>
                      <a:pt x="259" y="293"/>
                    </a:lnTo>
                    <a:lnTo>
                      <a:pt x="266" y="288"/>
                    </a:lnTo>
                    <a:lnTo>
                      <a:pt x="280" y="278"/>
                    </a:lnTo>
                    <a:lnTo>
                      <a:pt x="290" y="264"/>
                    </a:lnTo>
                    <a:lnTo>
                      <a:pt x="294" y="258"/>
                    </a:lnTo>
                    <a:lnTo>
                      <a:pt x="297" y="254"/>
                    </a:lnTo>
                    <a:lnTo>
                      <a:pt x="300" y="252"/>
                    </a:lnTo>
                    <a:lnTo>
                      <a:pt x="308" y="238"/>
                    </a:lnTo>
                    <a:lnTo>
                      <a:pt x="315" y="225"/>
                    </a:lnTo>
                    <a:lnTo>
                      <a:pt x="319" y="209"/>
                    </a:lnTo>
                    <a:lnTo>
                      <a:pt x="324" y="194"/>
                    </a:lnTo>
                    <a:lnTo>
                      <a:pt x="326" y="178"/>
                    </a:lnTo>
                    <a:lnTo>
                      <a:pt x="326" y="170"/>
                    </a:lnTo>
                    <a:lnTo>
                      <a:pt x="327" y="164"/>
                    </a:lnTo>
                    <a:lnTo>
                      <a:pt x="326" y="147"/>
                    </a:lnTo>
                    <a:lnTo>
                      <a:pt x="324" y="131"/>
                    </a:lnTo>
                    <a:lnTo>
                      <a:pt x="315" y="100"/>
                    </a:lnTo>
                    <a:lnTo>
                      <a:pt x="308" y="85"/>
                    </a:lnTo>
                    <a:lnTo>
                      <a:pt x="300" y="72"/>
                    </a:lnTo>
                    <a:lnTo>
                      <a:pt x="280" y="48"/>
                    </a:lnTo>
                    <a:lnTo>
                      <a:pt x="266" y="35"/>
                    </a:lnTo>
                    <a:lnTo>
                      <a:pt x="254" y="26"/>
                    </a:lnTo>
                    <a:lnTo>
                      <a:pt x="239" y="17"/>
                    </a:lnTo>
                    <a:lnTo>
                      <a:pt x="225" y="12"/>
                    </a:lnTo>
                    <a:lnTo>
                      <a:pt x="209" y="6"/>
                    </a:lnTo>
                    <a:lnTo>
                      <a:pt x="194" y="3"/>
                    </a:lnTo>
                    <a:lnTo>
                      <a:pt x="179" y="0"/>
                    </a:lnTo>
                    <a:lnTo>
                      <a:pt x="164" y="0"/>
                    </a:lnTo>
                    <a:lnTo>
                      <a:pt x="131" y="3"/>
                    </a:lnTo>
                    <a:lnTo>
                      <a:pt x="115" y="6"/>
                    </a:lnTo>
                    <a:lnTo>
                      <a:pt x="101" y="12"/>
                    </a:lnTo>
                    <a:lnTo>
                      <a:pt x="73" y="26"/>
                    </a:lnTo>
                    <a:lnTo>
                      <a:pt x="49" y="48"/>
                    </a:lnTo>
                    <a:close/>
                    <a:moveTo>
                      <a:pt x="63" y="264"/>
                    </a:moveTo>
                    <a:lnTo>
                      <a:pt x="53" y="253"/>
                    </a:lnTo>
                    <a:lnTo>
                      <a:pt x="45" y="242"/>
                    </a:lnTo>
                    <a:lnTo>
                      <a:pt x="37" y="229"/>
                    </a:lnTo>
                    <a:lnTo>
                      <a:pt x="32" y="218"/>
                    </a:lnTo>
                    <a:lnTo>
                      <a:pt x="27" y="204"/>
                    </a:lnTo>
                    <a:lnTo>
                      <a:pt x="24" y="192"/>
                    </a:lnTo>
                    <a:lnTo>
                      <a:pt x="22" y="177"/>
                    </a:lnTo>
                    <a:lnTo>
                      <a:pt x="22" y="164"/>
                    </a:lnTo>
                    <a:lnTo>
                      <a:pt x="22" y="148"/>
                    </a:lnTo>
                    <a:lnTo>
                      <a:pt x="24" y="134"/>
                    </a:lnTo>
                    <a:lnTo>
                      <a:pt x="32" y="108"/>
                    </a:lnTo>
                    <a:lnTo>
                      <a:pt x="45" y="84"/>
                    </a:lnTo>
                    <a:lnTo>
                      <a:pt x="63" y="63"/>
                    </a:lnTo>
                    <a:lnTo>
                      <a:pt x="84" y="44"/>
                    </a:lnTo>
                    <a:lnTo>
                      <a:pt x="108" y="32"/>
                    </a:lnTo>
                    <a:lnTo>
                      <a:pt x="134" y="24"/>
                    </a:lnTo>
                    <a:lnTo>
                      <a:pt x="148" y="22"/>
                    </a:lnTo>
                    <a:lnTo>
                      <a:pt x="164" y="22"/>
                    </a:lnTo>
                    <a:lnTo>
                      <a:pt x="177" y="22"/>
                    </a:lnTo>
                    <a:lnTo>
                      <a:pt x="192" y="24"/>
                    </a:lnTo>
                    <a:lnTo>
                      <a:pt x="205" y="26"/>
                    </a:lnTo>
                    <a:lnTo>
                      <a:pt x="218" y="32"/>
                    </a:lnTo>
                    <a:lnTo>
                      <a:pt x="230" y="37"/>
                    </a:lnTo>
                    <a:lnTo>
                      <a:pt x="242" y="44"/>
                    </a:lnTo>
                    <a:lnTo>
                      <a:pt x="254" y="52"/>
                    </a:lnTo>
                    <a:lnTo>
                      <a:pt x="265" y="63"/>
                    </a:lnTo>
                    <a:lnTo>
                      <a:pt x="283" y="84"/>
                    </a:lnTo>
                    <a:lnTo>
                      <a:pt x="297" y="108"/>
                    </a:lnTo>
                    <a:lnTo>
                      <a:pt x="301" y="120"/>
                    </a:lnTo>
                    <a:lnTo>
                      <a:pt x="305" y="134"/>
                    </a:lnTo>
                    <a:lnTo>
                      <a:pt x="307" y="148"/>
                    </a:lnTo>
                    <a:lnTo>
                      <a:pt x="308" y="164"/>
                    </a:lnTo>
                    <a:lnTo>
                      <a:pt x="307" y="177"/>
                    </a:lnTo>
                    <a:lnTo>
                      <a:pt x="305" y="192"/>
                    </a:lnTo>
                    <a:lnTo>
                      <a:pt x="302" y="198"/>
                    </a:lnTo>
                    <a:lnTo>
                      <a:pt x="301" y="204"/>
                    </a:lnTo>
                    <a:lnTo>
                      <a:pt x="297" y="218"/>
                    </a:lnTo>
                    <a:lnTo>
                      <a:pt x="290" y="229"/>
                    </a:lnTo>
                    <a:lnTo>
                      <a:pt x="283" y="242"/>
                    </a:lnTo>
                    <a:lnTo>
                      <a:pt x="274" y="253"/>
                    </a:lnTo>
                    <a:lnTo>
                      <a:pt x="265" y="264"/>
                    </a:lnTo>
                    <a:lnTo>
                      <a:pt x="254" y="273"/>
                    </a:lnTo>
                    <a:lnTo>
                      <a:pt x="242" y="283"/>
                    </a:lnTo>
                    <a:lnTo>
                      <a:pt x="230" y="289"/>
                    </a:lnTo>
                    <a:lnTo>
                      <a:pt x="218" y="296"/>
                    </a:lnTo>
                    <a:lnTo>
                      <a:pt x="205" y="301"/>
                    </a:lnTo>
                    <a:lnTo>
                      <a:pt x="198" y="302"/>
                    </a:lnTo>
                    <a:lnTo>
                      <a:pt x="192" y="304"/>
                    </a:lnTo>
                    <a:lnTo>
                      <a:pt x="177" y="306"/>
                    </a:lnTo>
                    <a:lnTo>
                      <a:pt x="164" y="308"/>
                    </a:lnTo>
                    <a:lnTo>
                      <a:pt x="148" y="306"/>
                    </a:lnTo>
                    <a:lnTo>
                      <a:pt x="134" y="304"/>
                    </a:lnTo>
                    <a:lnTo>
                      <a:pt x="121" y="301"/>
                    </a:lnTo>
                    <a:lnTo>
                      <a:pt x="108" y="296"/>
                    </a:lnTo>
                    <a:lnTo>
                      <a:pt x="84" y="283"/>
                    </a:lnTo>
                    <a:lnTo>
                      <a:pt x="63" y="264"/>
                    </a:lnTo>
                    <a:close/>
                  </a:path>
                </a:pathLst>
              </a:custGeom>
              <a:solidFill>
                <a:srgbClr val="C7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0" name="Freeform 199"/>
              <p:cNvSpPr>
                <a:spLocks noEditPoints="1"/>
              </p:cNvSpPr>
              <p:nvPr/>
            </p:nvSpPr>
            <p:spPr bwMode="auto">
              <a:xfrm>
                <a:off x="3946" y="1354"/>
                <a:ext cx="57" cy="57"/>
              </a:xfrm>
              <a:custGeom>
                <a:avLst/>
                <a:gdLst>
                  <a:gd name="T0" fmla="*/ 0 w 286"/>
                  <a:gd name="T1" fmla="*/ 0 h 286"/>
                  <a:gd name="T2" fmla="*/ 0 w 286"/>
                  <a:gd name="T3" fmla="*/ 0 h 286"/>
                  <a:gd name="T4" fmla="*/ 0 w 286"/>
                  <a:gd name="T5" fmla="*/ 0 h 286"/>
                  <a:gd name="T6" fmla="*/ 0 w 286"/>
                  <a:gd name="T7" fmla="*/ 0 h 286"/>
                  <a:gd name="T8" fmla="*/ 0 w 286"/>
                  <a:gd name="T9" fmla="*/ 0 h 286"/>
                  <a:gd name="T10" fmla="*/ 0 w 286"/>
                  <a:gd name="T11" fmla="*/ 0 h 286"/>
                  <a:gd name="T12" fmla="*/ 0 w 286"/>
                  <a:gd name="T13" fmla="*/ 0 h 286"/>
                  <a:gd name="T14" fmla="*/ 0 w 286"/>
                  <a:gd name="T15" fmla="*/ 0 h 286"/>
                  <a:gd name="T16" fmla="*/ 0 w 286"/>
                  <a:gd name="T17" fmla="*/ 0 h 286"/>
                  <a:gd name="T18" fmla="*/ 0 w 286"/>
                  <a:gd name="T19" fmla="*/ 0 h 286"/>
                  <a:gd name="T20" fmla="*/ 0 w 286"/>
                  <a:gd name="T21" fmla="*/ 0 h 286"/>
                  <a:gd name="T22" fmla="*/ 0 w 286"/>
                  <a:gd name="T23" fmla="*/ 0 h 286"/>
                  <a:gd name="T24" fmla="*/ 0 w 286"/>
                  <a:gd name="T25" fmla="*/ 0 h 286"/>
                  <a:gd name="T26" fmla="*/ 0 w 286"/>
                  <a:gd name="T27" fmla="*/ 0 h 286"/>
                  <a:gd name="T28" fmla="*/ 0 w 286"/>
                  <a:gd name="T29" fmla="*/ 0 h 286"/>
                  <a:gd name="T30" fmla="*/ 0 w 286"/>
                  <a:gd name="T31" fmla="*/ 0 h 286"/>
                  <a:gd name="T32" fmla="*/ 0 w 286"/>
                  <a:gd name="T33" fmla="*/ 0 h 286"/>
                  <a:gd name="T34" fmla="*/ 0 w 286"/>
                  <a:gd name="T35" fmla="*/ 0 h 286"/>
                  <a:gd name="T36" fmla="*/ 0 w 286"/>
                  <a:gd name="T37" fmla="*/ 0 h 286"/>
                  <a:gd name="T38" fmla="*/ 0 w 286"/>
                  <a:gd name="T39" fmla="*/ 0 h 286"/>
                  <a:gd name="T40" fmla="*/ 0 w 286"/>
                  <a:gd name="T41" fmla="*/ 0 h 286"/>
                  <a:gd name="T42" fmla="*/ 0 w 286"/>
                  <a:gd name="T43" fmla="*/ 0 h 286"/>
                  <a:gd name="T44" fmla="*/ 0 w 286"/>
                  <a:gd name="T45" fmla="*/ 0 h 286"/>
                  <a:gd name="T46" fmla="*/ 0 w 286"/>
                  <a:gd name="T47" fmla="*/ 0 h 286"/>
                  <a:gd name="T48" fmla="*/ 0 w 286"/>
                  <a:gd name="T49" fmla="*/ 0 h 286"/>
                  <a:gd name="T50" fmla="*/ 0 w 286"/>
                  <a:gd name="T51" fmla="*/ 0 h 286"/>
                  <a:gd name="T52" fmla="*/ 0 w 286"/>
                  <a:gd name="T53" fmla="*/ 0 h 286"/>
                  <a:gd name="T54" fmla="*/ 0 w 286"/>
                  <a:gd name="T55" fmla="*/ 0 h 286"/>
                  <a:gd name="T56" fmla="*/ 0 w 286"/>
                  <a:gd name="T57" fmla="*/ 0 h 286"/>
                  <a:gd name="T58" fmla="*/ 0 w 286"/>
                  <a:gd name="T59" fmla="*/ 0 h 286"/>
                  <a:gd name="T60" fmla="*/ 0 w 286"/>
                  <a:gd name="T61" fmla="*/ 0 h 286"/>
                  <a:gd name="T62" fmla="*/ 0 w 286"/>
                  <a:gd name="T63" fmla="*/ 0 h 286"/>
                  <a:gd name="T64" fmla="*/ 0 w 286"/>
                  <a:gd name="T65" fmla="*/ 0 h 286"/>
                  <a:gd name="T66" fmla="*/ 0 w 286"/>
                  <a:gd name="T67" fmla="*/ 0 h 286"/>
                  <a:gd name="T68" fmla="*/ 0 w 286"/>
                  <a:gd name="T69" fmla="*/ 0 h 286"/>
                  <a:gd name="T70" fmla="*/ 0 w 286"/>
                  <a:gd name="T71" fmla="*/ 0 h 286"/>
                  <a:gd name="T72" fmla="*/ 0 w 286"/>
                  <a:gd name="T73" fmla="*/ 0 h 286"/>
                  <a:gd name="T74" fmla="*/ 0 w 286"/>
                  <a:gd name="T75" fmla="*/ 0 h 286"/>
                  <a:gd name="T76" fmla="*/ 0 w 286"/>
                  <a:gd name="T77" fmla="*/ 0 h 286"/>
                  <a:gd name="T78" fmla="*/ 0 w 286"/>
                  <a:gd name="T79" fmla="*/ 0 h 286"/>
                  <a:gd name="T80" fmla="*/ 0 w 286"/>
                  <a:gd name="T81" fmla="*/ 0 h 286"/>
                  <a:gd name="T82" fmla="*/ 0 w 286"/>
                  <a:gd name="T83" fmla="*/ 0 h 286"/>
                  <a:gd name="T84" fmla="*/ 0 w 286"/>
                  <a:gd name="T85" fmla="*/ 0 h 286"/>
                  <a:gd name="T86" fmla="*/ 0 w 286"/>
                  <a:gd name="T87" fmla="*/ 0 h 286"/>
                  <a:gd name="T88" fmla="*/ 0 w 286"/>
                  <a:gd name="T89" fmla="*/ 0 h 286"/>
                  <a:gd name="T90" fmla="*/ 0 w 286"/>
                  <a:gd name="T91" fmla="*/ 0 h 286"/>
                  <a:gd name="T92" fmla="*/ 0 w 286"/>
                  <a:gd name="T93" fmla="*/ 0 h 286"/>
                  <a:gd name="T94" fmla="*/ 0 w 286"/>
                  <a:gd name="T95" fmla="*/ 0 h 286"/>
                  <a:gd name="T96" fmla="*/ 0 w 286"/>
                  <a:gd name="T97" fmla="*/ 0 h 286"/>
                  <a:gd name="T98" fmla="*/ 0 w 286"/>
                  <a:gd name="T99" fmla="*/ 0 h 286"/>
                  <a:gd name="T100" fmla="*/ 0 w 286"/>
                  <a:gd name="T101" fmla="*/ 0 h 286"/>
                  <a:gd name="T102" fmla="*/ 0 w 286"/>
                  <a:gd name="T103" fmla="*/ 0 h 286"/>
                  <a:gd name="T104" fmla="*/ 0 w 286"/>
                  <a:gd name="T105" fmla="*/ 0 h 286"/>
                  <a:gd name="T106" fmla="*/ 0 w 286"/>
                  <a:gd name="T107" fmla="*/ 0 h 2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6"/>
                  <a:gd name="T163" fmla="*/ 0 h 286"/>
                  <a:gd name="T164" fmla="*/ 286 w 286"/>
                  <a:gd name="T165" fmla="*/ 286 h 2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6" h="286">
                    <a:moveTo>
                      <a:pt x="0" y="142"/>
                    </a:moveTo>
                    <a:lnTo>
                      <a:pt x="0" y="155"/>
                    </a:lnTo>
                    <a:lnTo>
                      <a:pt x="2" y="170"/>
                    </a:lnTo>
                    <a:lnTo>
                      <a:pt x="5" y="182"/>
                    </a:lnTo>
                    <a:lnTo>
                      <a:pt x="10" y="196"/>
                    </a:lnTo>
                    <a:lnTo>
                      <a:pt x="15" y="207"/>
                    </a:lnTo>
                    <a:lnTo>
                      <a:pt x="23" y="220"/>
                    </a:lnTo>
                    <a:lnTo>
                      <a:pt x="31" y="231"/>
                    </a:lnTo>
                    <a:lnTo>
                      <a:pt x="41" y="242"/>
                    </a:lnTo>
                    <a:lnTo>
                      <a:pt x="62" y="261"/>
                    </a:lnTo>
                    <a:lnTo>
                      <a:pt x="86" y="274"/>
                    </a:lnTo>
                    <a:lnTo>
                      <a:pt x="99" y="279"/>
                    </a:lnTo>
                    <a:lnTo>
                      <a:pt x="112" y="282"/>
                    </a:lnTo>
                    <a:lnTo>
                      <a:pt x="126" y="284"/>
                    </a:lnTo>
                    <a:lnTo>
                      <a:pt x="142" y="286"/>
                    </a:lnTo>
                    <a:lnTo>
                      <a:pt x="155" y="284"/>
                    </a:lnTo>
                    <a:lnTo>
                      <a:pt x="170" y="282"/>
                    </a:lnTo>
                    <a:lnTo>
                      <a:pt x="176" y="280"/>
                    </a:lnTo>
                    <a:lnTo>
                      <a:pt x="183" y="279"/>
                    </a:lnTo>
                    <a:lnTo>
                      <a:pt x="196" y="274"/>
                    </a:lnTo>
                    <a:lnTo>
                      <a:pt x="208" y="267"/>
                    </a:lnTo>
                    <a:lnTo>
                      <a:pt x="220" y="261"/>
                    </a:lnTo>
                    <a:lnTo>
                      <a:pt x="232" y="251"/>
                    </a:lnTo>
                    <a:lnTo>
                      <a:pt x="243" y="242"/>
                    </a:lnTo>
                    <a:lnTo>
                      <a:pt x="252" y="231"/>
                    </a:lnTo>
                    <a:lnTo>
                      <a:pt x="261" y="220"/>
                    </a:lnTo>
                    <a:lnTo>
                      <a:pt x="268" y="207"/>
                    </a:lnTo>
                    <a:lnTo>
                      <a:pt x="275" y="196"/>
                    </a:lnTo>
                    <a:lnTo>
                      <a:pt x="279" y="182"/>
                    </a:lnTo>
                    <a:lnTo>
                      <a:pt x="280" y="176"/>
                    </a:lnTo>
                    <a:lnTo>
                      <a:pt x="283" y="170"/>
                    </a:lnTo>
                    <a:lnTo>
                      <a:pt x="285" y="155"/>
                    </a:lnTo>
                    <a:lnTo>
                      <a:pt x="286" y="142"/>
                    </a:lnTo>
                    <a:lnTo>
                      <a:pt x="285" y="126"/>
                    </a:lnTo>
                    <a:lnTo>
                      <a:pt x="283" y="112"/>
                    </a:lnTo>
                    <a:lnTo>
                      <a:pt x="279" y="98"/>
                    </a:lnTo>
                    <a:lnTo>
                      <a:pt x="275" y="86"/>
                    </a:lnTo>
                    <a:lnTo>
                      <a:pt x="261" y="62"/>
                    </a:lnTo>
                    <a:lnTo>
                      <a:pt x="243" y="41"/>
                    </a:lnTo>
                    <a:lnTo>
                      <a:pt x="232" y="30"/>
                    </a:lnTo>
                    <a:lnTo>
                      <a:pt x="220" y="22"/>
                    </a:lnTo>
                    <a:lnTo>
                      <a:pt x="208" y="15"/>
                    </a:lnTo>
                    <a:lnTo>
                      <a:pt x="196" y="10"/>
                    </a:lnTo>
                    <a:lnTo>
                      <a:pt x="183" y="4"/>
                    </a:lnTo>
                    <a:lnTo>
                      <a:pt x="170" y="2"/>
                    </a:lnTo>
                    <a:lnTo>
                      <a:pt x="155" y="0"/>
                    </a:lnTo>
                    <a:lnTo>
                      <a:pt x="142" y="0"/>
                    </a:lnTo>
                    <a:lnTo>
                      <a:pt x="126" y="0"/>
                    </a:lnTo>
                    <a:lnTo>
                      <a:pt x="112" y="2"/>
                    </a:lnTo>
                    <a:lnTo>
                      <a:pt x="86" y="10"/>
                    </a:lnTo>
                    <a:lnTo>
                      <a:pt x="62" y="22"/>
                    </a:lnTo>
                    <a:lnTo>
                      <a:pt x="41" y="41"/>
                    </a:lnTo>
                    <a:lnTo>
                      <a:pt x="23" y="62"/>
                    </a:lnTo>
                    <a:lnTo>
                      <a:pt x="10" y="86"/>
                    </a:lnTo>
                    <a:lnTo>
                      <a:pt x="2" y="112"/>
                    </a:lnTo>
                    <a:lnTo>
                      <a:pt x="0" y="126"/>
                    </a:lnTo>
                    <a:lnTo>
                      <a:pt x="0" y="142"/>
                    </a:lnTo>
                    <a:close/>
                    <a:moveTo>
                      <a:pt x="56" y="228"/>
                    </a:moveTo>
                    <a:lnTo>
                      <a:pt x="47" y="217"/>
                    </a:lnTo>
                    <a:lnTo>
                      <a:pt x="40" y="208"/>
                    </a:lnTo>
                    <a:lnTo>
                      <a:pt x="28" y="188"/>
                    </a:lnTo>
                    <a:lnTo>
                      <a:pt x="22" y="165"/>
                    </a:lnTo>
                    <a:lnTo>
                      <a:pt x="19" y="153"/>
                    </a:lnTo>
                    <a:lnTo>
                      <a:pt x="19" y="142"/>
                    </a:lnTo>
                    <a:lnTo>
                      <a:pt x="22" y="115"/>
                    </a:lnTo>
                    <a:lnTo>
                      <a:pt x="28" y="94"/>
                    </a:lnTo>
                    <a:lnTo>
                      <a:pt x="40" y="72"/>
                    </a:lnTo>
                    <a:lnTo>
                      <a:pt x="56" y="54"/>
                    </a:lnTo>
                    <a:lnTo>
                      <a:pt x="74" y="38"/>
                    </a:lnTo>
                    <a:lnTo>
                      <a:pt x="95" y="27"/>
                    </a:lnTo>
                    <a:lnTo>
                      <a:pt x="117" y="20"/>
                    </a:lnTo>
                    <a:lnTo>
                      <a:pt x="142" y="19"/>
                    </a:lnTo>
                    <a:lnTo>
                      <a:pt x="166" y="20"/>
                    </a:lnTo>
                    <a:lnTo>
                      <a:pt x="188" y="27"/>
                    </a:lnTo>
                    <a:lnTo>
                      <a:pt x="209" y="38"/>
                    </a:lnTo>
                    <a:lnTo>
                      <a:pt x="218" y="45"/>
                    </a:lnTo>
                    <a:lnTo>
                      <a:pt x="228" y="54"/>
                    </a:lnTo>
                    <a:lnTo>
                      <a:pt x="244" y="72"/>
                    </a:lnTo>
                    <a:lnTo>
                      <a:pt x="255" y="94"/>
                    </a:lnTo>
                    <a:lnTo>
                      <a:pt x="262" y="115"/>
                    </a:lnTo>
                    <a:lnTo>
                      <a:pt x="264" y="142"/>
                    </a:lnTo>
                    <a:lnTo>
                      <a:pt x="263" y="153"/>
                    </a:lnTo>
                    <a:lnTo>
                      <a:pt x="262" y="155"/>
                    </a:lnTo>
                    <a:lnTo>
                      <a:pt x="262" y="159"/>
                    </a:lnTo>
                    <a:lnTo>
                      <a:pt x="262" y="165"/>
                    </a:lnTo>
                    <a:lnTo>
                      <a:pt x="255" y="188"/>
                    </a:lnTo>
                    <a:lnTo>
                      <a:pt x="244" y="208"/>
                    </a:lnTo>
                    <a:lnTo>
                      <a:pt x="236" y="217"/>
                    </a:lnTo>
                    <a:lnTo>
                      <a:pt x="232" y="222"/>
                    </a:lnTo>
                    <a:lnTo>
                      <a:pt x="229" y="224"/>
                    </a:lnTo>
                    <a:lnTo>
                      <a:pt x="228" y="224"/>
                    </a:lnTo>
                    <a:lnTo>
                      <a:pt x="228" y="225"/>
                    </a:lnTo>
                    <a:lnTo>
                      <a:pt x="228" y="228"/>
                    </a:lnTo>
                    <a:lnTo>
                      <a:pt x="226" y="228"/>
                    </a:lnTo>
                    <a:lnTo>
                      <a:pt x="225" y="228"/>
                    </a:lnTo>
                    <a:lnTo>
                      <a:pt x="225" y="229"/>
                    </a:lnTo>
                    <a:lnTo>
                      <a:pt x="222" y="231"/>
                    </a:lnTo>
                    <a:lnTo>
                      <a:pt x="218" y="236"/>
                    </a:lnTo>
                    <a:lnTo>
                      <a:pt x="209" y="244"/>
                    </a:lnTo>
                    <a:lnTo>
                      <a:pt x="188" y="255"/>
                    </a:lnTo>
                    <a:lnTo>
                      <a:pt x="166" y="262"/>
                    </a:lnTo>
                    <a:lnTo>
                      <a:pt x="159" y="262"/>
                    </a:lnTo>
                    <a:lnTo>
                      <a:pt x="155" y="262"/>
                    </a:lnTo>
                    <a:lnTo>
                      <a:pt x="153" y="263"/>
                    </a:lnTo>
                    <a:lnTo>
                      <a:pt x="142" y="264"/>
                    </a:lnTo>
                    <a:lnTo>
                      <a:pt x="117" y="262"/>
                    </a:lnTo>
                    <a:lnTo>
                      <a:pt x="95" y="255"/>
                    </a:lnTo>
                    <a:lnTo>
                      <a:pt x="74" y="244"/>
                    </a:lnTo>
                    <a:lnTo>
                      <a:pt x="56" y="228"/>
                    </a:lnTo>
                    <a:close/>
                  </a:path>
                </a:pathLst>
              </a:custGeom>
              <a:solidFill>
                <a:srgbClr val="CFC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1" name="Freeform 200"/>
              <p:cNvSpPr>
                <a:spLocks noEditPoints="1"/>
              </p:cNvSpPr>
              <p:nvPr/>
            </p:nvSpPr>
            <p:spPr bwMode="auto">
              <a:xfrm>
                <a:off x="3949" y="1358"/>
                <a:ext cx="49" cy="49"/>
              </a:xfrm>
              <a:custGeom>
                <a:avLst/>
                <a:gdLst>
                  <a:gd name="T0" fmla="*/ 0 w 245"/>
                  <a:gd name="T1" fmla="*/ 0 h 245"/>
                  <a:gd name="T2" fmla="*/ 0 w 245"/>
                  <a:gd name="T3" fmla="*/ 0 h 245"/>
                  <a:gd name="T4" fmla="*/ 0 w 245"/>
                  <a:gd name="T5" fmla="*/ 0 h 245"/>
                  <a:gd name="T6" fmla="*/ 0 w 245"/>
                  <a:gd name="T7" fmla="*/ 0 h 245"/>
                  <a:gd name="T8" fmla="*/ 0 w 245"/>
                  <a:gd name="T9" fmla="*/ 0 h 245"/>
                  <a:gd name="T10" fmla="*/ 0 w 245"/>
                  <a:gd name="T11" fmla="*/ 0 h 245"/>
                  <a:gd name="T12" fmla="*/ 0 w 245"/>
                  <a:gd name="T13" fmla="*/ 0 h 245"/>
                  <a:gd name="T14" fmla="*/ 0 w 245"/>
                  <a:gd name="T15" fmla="*/ 0 h 245"/>
                  <a:gd name="T16" fmla="*/ 0 w 245"/>
                  <a:gd name="T17" fmla="*/ 0 h 245"/>
                  <a:gd name="T18" fmla="*/ 0 w 245"/>
                  <a:gd name="T19" fmla="*/ 0 h 245"/>
                  <a:gd name="T20" fmla="*/ 0 w 245"/>
                  <a:gd name="T21" fmla="*/ 0 h 245"/>
                  <a:gd name="T22" fmla="*/ 0 w 245"/>
                  <a:gd name="T23" fmla="*/ 0 h 245"/>
                  <a:gd name="T24" fmla="*/ 0 w 245"/>
                  <a:gd name="T25" fmla="*/ 0 h 245"/>
                  <a:gd name="T26" fmla="*/ 0 w 245"/>
                  <a:gd name="T27" fmla="*/ 0 h 245"/>
                  <a:gd name="T28" fmla="*/ 0 w 245"/>
                  <a:gd name="T29" fmla="*/ 0 h 245"/>
                  <a:gd name="T30" fmla="*/ 0 w 245"/>
                  <a:gd name="T31" fmla="*/ 0 h 245"/>
                  <a:gd name="T32" fmla="*/ 0 w 245"/>
                  <a:gd name="T33" fmla="*/ 0 h 245"/>
                  <a:gd name="T34" fmla="*/ 0 w 245"/>
                  <a:gd name="T35" fmla="*/ 0 h 245"/>
                  <a:gd name="T36" fmla="*/ 0 w 245"/>
                  <a:gd name="T37" fmla="*/ 0 h 245"/>
                  <a:gd name="T38" fmla="*/ 0 w 245"/>
                  <a:gd name="T39" fmla="*/ 0 h 245"/>
                  <a:gd name="T40" fmla="*/ 0 w 245"/>
                  <a:gd name="T41" fmla="*/ 0 h 245"/>
                  <a:gd name="T42" fmla="*/ 0 w 245"/>
                  <a:gd name="T43" fmla="*/ 0 h 245"/>
                  <a:gd name="T44" fmla="*/ 0 w 245"/>
                  <a:gd name="T45" fmla="*/ 0 h 245"/>
                  <a:gd name="T46" fmla="*/ 0 w 245"/>
                  <a:gd name="T47" fmla="*/ 0 h 245"/>
                  <a:gd name="T48" fmla="*/ 0 w 245"/>
                  <a:gd name="T49" fmla="*/ 0 h 245"/>
                  <a:gd name="T50" fmla="*/ 0 w 245"/>
                  <a:gd name="T51" fmla="*/ 0 h 245"/>
                  <a:gd name="T52" fmla="*/ 0 w 245"/>
                  <a:gd name="T53" fmla="*/ 0 h 245"/>
                  <a:gd name="T54" fmla="*/ 0 w 245"/>
                  <a:gd name="T55" fmla="*/ 0 h 245"/>
                  <a:gd name="T56" fmla="*/ 0 w 245"/>
                  <a:gd name="T57" fmla="*/ 0 h 245"/>
                  <a:gd name="T58" fmla="*/ 0 w 245"/>
                  <a:gd name="T59" fmla="*/ 0 h 245"/>
                  <a:gd name="T60" fmla="*/ 0 w 245"/>
                  <a:gd name="T61" fmla="*/ 0 h 245"/>
                  <a:gd name="T62" fmla="*/ 0 w 245"/>
                  <a:gd name="T63" fmla="*/ 0 h 245"/>
                  <a:gd name="T64" fmla="*/ 0 w 245"/>
                  <a:gd name="T65" fmla="*/ 0 h 245"/>
                  <a:gd name="T66" fmla="*/ 0 w 245"/>
                  <a:gd name="T67" fmla="*/ 0 h 245"/>
                  <a:gd name="T68" fmla="*/ 0 w 245"/>
                  <a:gd name="T69" fmla="*/ 0 h 245"/>
                  <a:gd name="T70" fmla="*/ 0 w 245"/>
                  <a:gd name="T71" fmla="*/ 0 h 245"/>
                  <a:gd name="T72" fmla="*/ 0 w 245"/>
                  <a:gd name="T73" fmla="*/ 0 h 245"/>
                  <a:gd name="T74" fmla="*/ 0 w 245"/>
                  <a:gd name="T75" fmla="*/ 0 h 245"/>
                  <a:gd name="T76" fmla="*/ 0 w 245"/>
                  <a:gd name="T77" fmla="*/ 0 h 245"/>
                  <a:gd name="T78" fmla="*/ 0 w 245"/>
                  <a:gd name="T79" fmla="*/ 0 h 245"/>
                  <a:gd name="T80" fmla="*/ 0 w 245"/>
                  <a:gd name="T81" fmla="*/ 0 h 245"/>
                  <a:gd name="T82" fmla="*/ 0 w 245"/>
                  <a:gd name="T83" fmla="*/ 0 h 245"/>
                  <a:gd name="T84" fmla="*/ 0 w 245"/>
                  <a:gd name="T85" fmla="*/ 0 h 245"/>
                  <a:gd name="T86" fmla="*/ 0 w 245"/>
                  <a:gd name="T87" fmla="*/ 0 h 245"/>
                  <a:gd name="T88" fmla="*/ 0 w 245"/>
                  <a:gd name="T89" fmla="*/ 0 h 245"/>
                  <a:gd name="T90" fmla="*/ 0 w 245"/>
                  <a:gd name="T91" fmla="*/ 0 h 245"/>
                  <a:gd name="T92" fmla="*/ 0 w 245"/>
                  <a:gd name="T93" fmla="*/ 0 h 245"/>
                  <a:gd name="T94" fmla="*/ 0 w 245"/>
                  <a:gd name="T95" fmla="*/ 0 h 2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
                  <a:gd name="T145" fmla="*/ 0 h 245"/>
                  <a:gd name="T146" fmla="*/ 245 w 245"/>
                  <a:gd name="T147" fmla="*/ 245 h 2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 h="245">
                    <a:moveTo>
                      <a:pt x="0" y="123"/>
                    </a:moveTo>
                    <a:lnTo>
                      <a:pt x="0" y="134"/>
                    </a:lnTo>
                    <a:lnTo>
                      <a:pt x="3" y="146"/>
                    </a:lnTo>
                    <a:lnTo>
                      <a:pt x="9" y="169"/>
                    </a:lnTo>
                    <a:lnTo>
                      <a:pt x="21" y="189"/>
                    </a:lnTo>
                    <a:lnTo>
                      <a:pt x="28" y="198"/>
                    </a:lnTo>
                    <a:lnTo>
                      <a:pt x="37" y="209"/>
                    </a:lnTo>
                    <a:lnTo>
                      <a:pt x="55" y="225"/>
                    </a:lnTo>
                    <a:lnTo>
                      <a:pt x="76" y="236"/>
                    </a:lnTo>
                    <a:lnTo>
                      <a:pt x="98" y="243"/>
                    </a:lnTo>
                    <a:lnTo>
                      <a:pt x="123" y="245"/>
                    </a:lnTo>
                    <a:lnTo>
                      <a:pt x="134" y="244"/>
                    </a:lnTo>
                    <a:lnTo>
                      <a:pt x="136" y="243"/>
                    </a:lnTo>
                    <a:lnTo>
                      <a:pt x="140" y="243"/>
                    </a:lnTo>
                    <a:lnTo>
                      <a:pt x="147" y="243"/>
                    </a:lnTo>
                    <a:lnTo>
                      <a:pt x="169" y="236"/>
                    </a:lnTo>
                    <a:lnTo>
                      <a:pt x="190" y="225"/>
                    </a:lnTo>
                    <a:lnTo>
                      <a:pt x="199" y="217"/>
                    </a:lnTo>
                    <a:lnTo>
                      <a:pt x="203" y="212"/>
                    </a:lnTo>
                    <a:lnTo>
                      <a:pt x="206" y="210"/>
                    </a:lnTo>
                    <a:lnTo>
                      <a:pt x="206" y="209"/>
                    </a:lnTo>
                    <a:lnTo>
                      <a:pt x="207" y="209"/>
                    </a:lnTo>
                    <a:lnTo>
                      <a:pt x="209" y="209"/>
                    </a:lnTo>
                    <a:lnTo>
                      <a:pt x="209" y="206"/>
                    </a:lnTo>
                    <a:lnTo>
                      <a:pt x="209" y="205"/>
                    </a:lnTo>
                    <a:lnTo>
                      <a:pt x="210" y="205"/>
                    </a:lnTo>
                    <a:lnTo>
                      <a:pt x="213" y="203"/>
                    </a:lnTo>
                    <a:lnTo>
                      <a:pt x="217" y="198"/>
                    </a:lnTo>
                    <a:lnTo>
                      <a:pt x="225" y="189"/>
                    </a:lnTo>
                    <a:lnTo>
                      <a:pt x="236" y="169"/>
                    </a:lnTo>
                    <a:lnTo>
                      <a:pt x="243" y="146"/>
                    </a:lnTo>
                    <a:lnTo>
                      <a:pt x="243" y="140"/>
                    </a:lnTo>
                    <a:lnTo>
                      <a:pt x="243" y="136"/>
                    </a:lnTo>
                    <a:lnTo>
                      <a:pt x="244" y="134"/>
                    </a:lnTo>
                    <a:lnTo>
                      <a:pt x="245" y="123"/>
                    </a:lnTo>
                    <a:lnTo>
                      <a:pt x="243" y="96"/>
                    </a:lnTo>
                    <a:lnTo>
                      <a:pt x="236" y="75"/>
                    </a:lnTo>
                    <a:lnTo>
                      <a:pt x="225" y="53"/>
                    </a:lnTo>
                    <a:lnTo>
                      <a:pt x="209" y="35"/>
                    </a:lnTo>
                    <a:lnTo>
                      <a:pt x="199" y="26"/>
                    </a:lnTo>
                    <a:lnTo>
                      <a:pt x="190" y="19"/>
                    </a:lnTo>
                    <a:lnTo>
                      <a:pt x="169" y="8"/>
                    </a:lnTo>
                    <a:lnTo>
                      <a:pt x="147" y="1"/>
                    </a:lnTo>
                    <a:lnTo>
                      <a:pt x="123" y="0"/>
                    </a:lnTo>
                    <a:lnTo>
                      <a:pt x="98" y="1"/>
                    </a:lnTo>
                    <a:lnTo>
                      <a:pt x="76" y="8"/>
                    </a:lnTo>
                    <a:lnTo>
                      <a:pt x="55" y="19"/>
                    </a:lnTo>
                    <a:lnTo>
                      <a:pt x="37" y="35"/>
                    </a:lnTo>
                    <a:lnTo>
                      <a:pt x="21" y="53"/>
                    </a:lnTo>
                    <a:lnTo>
                      <a:pt x="9" y="75"/>
                    </a:lnTo>
                    <a:lnTo>
                      <a:pt x="3" y="96"/>
                    </a:lnTo>
                    <a:lnTo>
                      <a:pt x="0" y="123"/>
                    </a:lnTo>
                    <a:close/>
                    <a:moveTo>
                      <a:pt x="51" y="194"/>
                    </a:moveTo>
                    <a:lnTo>
                      <a:pt x="38" y="178"/>
                    </a:lnTo>
                    <a:lnTo>
                      <a:pt x="32" y="169"/>
                    </a:lnTo>
                    <a:lnTo>
                      <a:pt x="29" y="161"/>
                    </a:lnTo>
                    <a:lnTo>
                      <a:pt x="23" y="142"/>
                    </a:lnTo>
                    <a:lnTo>
                      <a:pt x="22" y="123"/>
                    </a:lnTo>
                    <a:lnTo>
                      <a:pt x="23" y="101"/>
                    </a:lnTo>
                    <a:lnTo>
                      <a:pt x="29" y="83"/>
                    </a:lnTo>
                    <a:lnTo>
                      <a:pt x="38" y="65"/>
                    </a:lnTo>
                    <a:lnTo>
                      <a:pt x="51" y="50"/>
                    </a:lnTo>
                    <a:lnTo>
                      <a:pt x="66" y="36"/>
                    </a:lnTo>
                    <a:lnTo>
                      <a:pt x="83" y="28"/>
                    </a:lnTo>
                    <a:lnTo>
                      <a:pt x="101" y="23"/>
                    </a:lnTo>
                    <a:lnTo>
                      <a:pt x="123" y="22"/>
                    </a:lnTo>
                    <a:lnTo>
                      <a:pt x="143" y="23"/>
                    </a:lnTo>
                    <a:lnTo>
                      <a:pt x="163" y="28"/>
                    </a:lnTo>
                    <a:lnTo>
                      <a:pt x="180" y="36"/>
                    </a:lnTo>
                    <a:lnTo>
                      <a:pt x="195" y="50"/>
                    </a:lnTo>
                    <a:lnTo>
                      <a:pt x="208" y="65"/>
                    </a:lnTo>
                    <a:lnTo>
                      <a:pt x="218" y="83"/>
                    </a:lnTo>
                    <a:lnTo>
                      <a:pt x="224" y="101"/>
                    </a:lnTo>
                    <a:lnTo>
                      <a:pt x="226" y="123"/>
                    </a:lnTo>
                    <a:lnTo>
                      <a:pt x="225" y="132"/>
                    </a:lnTo>
                    <a:lnTo>
                      <a:pt x="224" y="136"/>
                    </a:lnTo>
                    <a:lnTo>
                      <a:pt x="224" y="142"/>
                    </a:lnTo>
                    <a:lnTo>
                      <a:pt x="220" y="151"/>
                    </a:lnTo>
                    <a:lnTo>
                      <a:pt x="218" y="161"/>
                    </a:lnTo>
                    <a:lnTo>
                      <a:pt x="216" y="162"/>
                    </a:lnTo>
                    <a:lnTo>
                      <a:pt x="215" y="164"/>
                    </a:lnTo>
                    <a:lnTo>
                      <a:pt x="213" y="169"/>
                    </a:lnTo>
                    <a:lnTo>
                      <a:pt x="208" y="178"/>
                    </a:lnTo>
                    <a:lnTo>
                      <a:pt x="195" y="194"/>
                    </a:lnTo>
                    <a:lnTo>
                      <a:pt x="180" y="208"/>
                    </a:lnTo>
                    <a:lnTo>
                      <a:pt x="171" y="212"/>
                    </a:lnTo>
                    <a:lnTo>
                      <a:pt x="166" y="214"/>
                    </a:lnTo>
                    <a:lnTo>
                      <a:pt x="164" y="215"/>
                    </a:lnTo>
                    <a:lnTo>
                      <a:pt x="163" y="218"/>
                    </a:lnTo>
                    <a:lnTo>
                      <a:pt x="152" y="220"/>
                    </a:lnTo>
                    <a:lnTo>
                      <a:pt x="143" y="223"/>
                    </a:lnTo>
                    <a:lnTo>
                      <a:pt x="123" y="226"/>
                    </a:lnTo>
                    <a:lnTo>
                      <a:pt x="101" y="223"/>
                    </a:lnTo>
                    <a:lnTo>
                      <a:pt x="83" y="218"/>
                    </a:lnTo>
                    <a:lnTo>
                      <a:pt x="66" y="208"/>
                    </a:lnTo>
                    <a:lnTo>
                      <a:pt x="51" y="194"/>
                    </a:lnTo>
                    <a:close/>
                  </a:path>
                </a:pathLst>
              </a:custGeom>
              <a:solidFill>
                <a:srgbClr val="D7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2" name="Freeform 201"/>
              <p:cNvSpPr>
                <a:spLocks noEditPoints="1"/>
              </p:cNvSpPr>
              <p:nvPr/>
            </p:nvSpPr>
            <p:spPr bwMode="auto">
              <a:xfrm>
                <a:off x="3954" y="1362"/>
                <a:ext cx="41" cy="41"/>
              </a:xfrm>
              <a:custGeom>
                <a:avLst/>
                <a:gdLst>
                  <a:gd name="T0" fmla="*/ 0 w 204"/>
                  <a:gd name="T1" fmla="*/ 0 h 204"/>
                  <a:gd name="T2" fmla="*/ 0 w 204"/>
                  <a:gd name="T3" fmla="*/ 0 h 204"/>
                  <a:gd name="T4" fmla="*/ 0 w 204"/>
                  <a:gd name="T5" fmla="*/ 0 h 204"/>
                  <a:gd name="T6" fmla="*/ 0 w 204"/>
                  <a:gd name="T7" fmla="*/ 0 h 204"/>
                  <a:gd name="T8" fmla="*/ 0 w 204"/>
                  <a:gd name="T9" fmla="*/ 0 h 204"/>
                  <a:gd name="T10" fmla="*/ 0 w 204"/>
                  <a:gd name="T11" fmla="*/ 0 h 204"/>
                  <a:gd name="T12" fmla="*/ 0 w 204"/>
                  <a:gd name="T13" fmla="*/ 0 h 204"/>
                  <a:gd name="T14" fmla="*/ 0 w 204"/>
                  <a:gd name="T15" fmla="*/ 0 h 204"/>
                  <a:gd name="T16" fmla="*/ 0 w 204"/>
                  <a:gd name="T17" fmla="*/ 0 h 204"/>
                  <a:gd name="T18" fmla="*/ 0 w 204"/>
                  <a:gd name="T19" fmla="*/ 0 h 204"/>
                  <a:gd name="T20" fmla="*/ 0 w 204"/>
                  <a:gd name="T21" fmla="*/ 0 h 204"/>
                  <a:gd name="T22" fmla="*/ 0 w 204"/>
                  <a:gd name="T23" fmla="*/ 0 h 204"/>
                  <a:gd name="T24" fmla="*/ 0 w 204"/>
                  <a:gd name="T25" fmla="*/ 0 h 204"/>
                  <a:gd name="T26" fmla="*/ 0 w 204"/>
                  <a:gd name="T27" fmla="*/ 0 h 204"/>
                  <a:gd name="T28" fmla="*/ 0 w 204"/>
                  <a:gd name="T29" fmla="*/ 0 h 204"/>
                  <a:gd name="T30" fmla="*/ 0 w 204"/>
                  <a:gd name="T31" fmla="*/ 0 h 204"/>
                  <a:gd name="T32" fmla="*/ 0 w 204"/>
                  <a:gd name="T33" fmla="*/ 0 h 204"/>
                  <a:gd name="T34" fmla="*/ 0 w 204"/>
                  <a:gd name="T35" fmla="*/ 0 h 204"/>
                  <a:gd name="T36" fmla="*/ 0 w 204"/>
                  <a:gd name="T37" fmla="*/ 0 h 204"/>
                  <a:gd name="T38" fmla="*/ 0 w 204"/>
                  <a:gd name="T39" fmla="*/ 0 h 204"/>
                  <a:gd name="T40" fmla="*/ 0 w 204"/>
                  <a:gd name="T41" fmla="*/ 0 h 204"/>
                  <a:gd name="T42" fmla="*/ 0 w 204"/>
                  <a:gd name="T43" fmla="*/ 0 h 204"/>
                  <a:gd name="T44" fmla="*/ 0 w 204"/>
                  <a:gd name="T45" fmla="*/ 0 h 204"/>
                  <a:gd name="T46" fmla="*/ 0 w 204"/>
                  <a:gd name="T47" fmla="*/ 0 h 204"/>
                  <a:gd name="T48" fmla="*/ 0 w 204"/>
                  <a:gd name="T49" fmla="*/ 0 h 204"/>
                  <a:gd name="T50" fmla="*/ 0 w 204"/>
                  <a:gd name="T51" fmla="*/ 0 h 204"/>
                  <a:gd name="T52" fmla="*/ 0 w 204"/>
                  <a:gd name="T53" fmla="*/ 0 h 204"/>
                  <a:gd name="T54" fmla="*/ 0 w 204"/>
                  <a:gd name="T55" fmla="*/ 0 h 204"/>
                  <a:gd name="T56" fmla="*/ 0 w 204"/>
                  <a:gd name="T57" fmla="*/ 0 h 204"/>
                  <a:gd name="T58" fmla="*/ 0 w 204"/>
                  <a:gd name="T59" fmla="*/ 0 h 204"/>
                  <a:gd name="T60" fmla="*/ 0 w 204"/>
                  <a:gd name="T61" fmla="*/ 0 h 204"/>
                  <a:gd name="T62" fmla="*/ 0 w 204"/>
                  <a:gd name="T63" fmla="*/ 0 h 204"/>
                  <a:gd name="T64" fmla="*/ 0 w 204"/>
                  <a:gd name="T65" fmla="*/ 0 h 204"/>
                  <a:gd name="T66" fmla="*/ 0 w 204"/>
                  <a:gd name="T67" fmla="*/ 0 h 204"/>
                  <a:gd name="T68" fmla="*/ 0 w 204"/>
                  <a:gd name="T69" fmla="*/ 0 h 204"/>
                  <a:gd name="T70" fmla="*/ 0 w 204"/>
                  <a:gd name="T71" fmla="*/ 0 h 204"/>
                  <a:gd name="T72" fmla="*/ 0 w 204"/>
                  <a:gd name="T73" fmla="*/ 0 h 204"/>
                  <a:gd name="T74" fmla="*/ 0 w 204"/>
                  <a:gd name="T75" fmla="*/ 0 h 204"/>
                  <a:gd name="T76" fmla="*/ 0 w 204"/>
                  <a:gd name="T77" fmla="*/ 0 h 204"/>
                  <a:gd name="T78" fmla="*/ 0 w 204"/>
                  <a:gd name="T79" fmla="*/ 0 h 204"/>
                  <a:gd name="T80" fmla="*/ 0 w 204"/>
                  <a:gd name="T81" fmla="*/ 0 h 204"/>
                  <a:gd name="T82" fmla="*/ 0 w 204"/>
                  <a:gd name="T83" fmla="*/ 0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0" y="101"/>
                    </a:moveTo>
                    <a:lnTo>
                      <a:pt x="1" y="120"/>
                    </a:lnTo>
                    <a:lnTo>
                      <a:pt x="7" y="139"/>
                    </a:lnTo>
                    <a:lnTo>
                      <a:pt x="10" y="147"/>
                    </a:lnTo>
                    <a:lnTo>
                      <a:pt x="16" y="156"/>
                    </a:lnTo>
                    <a:lnTo>
                      <a:pt x="29" y="172"/>
                    </a:lnTo>
                    <a:lnTo>
                      <a:pt x="44" y="186"/>
                    </a:lnTo>
                    <a:lnTo>
                      <a:pt x="61" y="196"/>
                    </a:lnTo>
                    <a:lnTo>
                      <a:pt x="79" y="201"/>
                    </a:lnTo>
                    <a:lnTo>
                      <a:pt x="101" y="204"/>
                    </a:lnTo>
                    <a:lnTo>
                      <a:pt x="121" y="201"/>
                    </a:lnTo>
                    <a:lnTo>
                      <a:pt x="130" y="198"/>
                    </a:lnTo>
                    <a:lnTo>
                      <a:pt x="141" y="196"/>
                    </a:lnTo>
                    <a:lnTo>
                      <a:pt x="142" y="193"/>
                    </a:lnTo>
                    <a:lnTo>
                      <a:pt x="144" y="192"/>
                    </a:lnTo>
                    <a:lnTo>
                      <a:pt x="149" y="190"/>
                    </a:lnTo>
                    <a:lnTo>
                      <a:pt x="158" y="186"/>
                    </a:lnTo>
                    <a:lnTo>
                      <a:pt x="173" y="172"/>
                    </a:lnTo>
                    <a:lnTo>
                      <a:pt x="186" y="156"/>
                    </a:lnTo>
                    <a:lnTo>
                      <a:pt x="191" y="147"/>
                    </a:lnTo>
                    <a:lnTo>
                      <a:pt x="193" y="142"/>
                    </a:lnTo>
                    <a:lnTo>
                      <a:pt x="194" y="140"/>
                    </a:lnTo>
                    <a:lnTo>
                      <a:pt x="196" y="139"/>
                    </a:lnTo>
                    <a:lnTo>
                      <a:pt x="198" y="129"/>
                    </a:lnTo>
                    <a:lnTo>
                      <a:pt x="202" y="120"/>
                    </a:lnTo>
                    <a:lnTo>
                      <a:pt x="202" y="114"/>
                    </a:lnTo>
                    <a:lnTo>
                      <a:pt x="203" y="110"/>
                    </a:lnTo>
                    <a:lnTo>
                      <a:pt x="204" y="101"/>
                    </a:lnTo>
                    <a:lnTo>
                      <a:pt x="202" y="79"/>
                    </a:lnTo>
                    <a:lnTo>
                      <a:pt x="196" y="61"/>
                    </a:lnTo>
                    <a:lnTo>
                      <a:pt x="186" y="43"/>
                    </a:lnTo>
                    <a:lnTo>
                      <a:pt x="173" y="28"/>
                    </a:lnTo>
                    <a:lnTo>
                      <a:pt x="158" y="14"/>
                    </a:lnTo>
                    <a:lnTo>
                      <a:pt x="141" y="6"/>
                    </a:lnTo>
                    <a:lnTo>
                      <a:pt x="121" y="1"/>
                    </a:lnTo>
                    <a:lnTo>
                      <a:pt x="101" y="0"/>
                    </a:lnTo>
                    <a:lnTo>
                      <a:pt x="79" y="1"/>
                    </a:lnTo>
                    <a:lnTo>
                      <a:pt x="61" y="6"/>
                    </a:lnTo>
                    <a:lnTo>
                      <a:pt x="44" y="14"/>
                    </a:lnTo>
                    <a:lnTo>
                      <a:pt x="29" y="28"/>
                    </a:lnTo>
                    <a:lnTo>
                      <a:pt x="16" y="43"/>
                    </a:lnTo>
                    <a:lnTo>
                      <a:pt x="7" y="61"/>
                    </a:lnTo>
                    <a:lnTo>
                      <a:pt x="1" y="79"/>
                    </a:lnTo>
                    <a:lnTo>
                      <a:pt x="0" y="101"/>
                    </a:lnTo>
                    <a:close/>
                    <a:moveTo>
                      <a:pt x="101" y="19"/>
                    </a:moveTo>
                    <a:lnTo>
                      <a:pt x="117" y="20"/>
                    </a:lnTo>
                    <a:lnTo>
                      <a:pt x="124" y="21"/>
                    </a:lnTo>
                    <a:lnTo>
                      <a:pt x="131" y="25"/>
                    </a:lnTo>
                    <a:lnTo>
                      <a:pt x="145" y="31"/>
                    </a:lnTo>
                    <a:lnTo>
                      <a:pt x="159" y="43"/>
                    </a:lnTo>
                    <a:lnTo>
                      <a:pt x="168" y="54"/>
                    </a:lnTo>
                    <a:lnTo>
                      <a:pt x="176" y="69"/>
                    </a:lnTo>
                    <a:lnTo>
                      <a:pt x="180" y="84"/>
                    </a:lnTo>
                    <a:lnTo>
                      <a:pt x="183" y="101"/>
                    </a:lnTo>
                    <a:lnTo>
                      <a:pt x="181" y="107"/>
                    </a:lnTo>
                    <a:lnTo>
                      <a:pt x="180" y="107"/>
                    </a:lnTo>
                    <a:lnTo>
                      <a:pt x="180" y="108"/>
                    </a:lnTo>
                    <a:lnTo>
                      <a:pt x="180" y="111"/>
                    </a:lnTo>
                    <a:lnTo>
                      <a:pt x="180" y="115"/>
                    </a:lnTo>
                    <a:lnTo>
                      <a:pt x="178" y="122"/>
                    </a:lnTo>
                    <a:lnTo>
                      <a:pt x="176" y="130"/>
                    </a:lnTo>
                    <a:lnTo>
                      <a:pt x="168" y="144"/>
                    </a:lnTo>
                    <a:lnTo>
                      <a:pt x="159" y="157"/>
                    </a:lnTo>
                    <a:lnTo>
                      <a:pt x="145" y="167"/>
                    </a:lnTo>
                    <a:lnTo>
                      <a:pt x="131" y="175"/>
                    </a:lnTo>
                    <a:lnTo>
                      <a:pt x="124" y="178"/>
                    </a:lnTo>
                    <a:lnTo>
                      <a:pt x="117" y="180"/>
                    </a:lnTo>
                    <a:lnTo>
                      <a:pt x="101" y="182"/>
                    </a:lnTo>
                    <a:lnTo>
                      <a:pt x="84" y="180"/>
                    </a:lnTo>
                    <a:lnTo>
                      <a:pt x="69" y="175"/>
                    </a:lnTo>
                    <a:lnTo>
                      <a:pt x="55" y="167"/>
                    </a:lnTo>
                    <a:lnTo>
                      <a:pt x="43" y="157"/>
                    </a:lnTo>
                    <a:lnTo>
                      <a:pt x="32" y="144"/>
                    </a:lnTo>
                    <a:lnTo>
                      <a:pt x="25" y="130"/>
                    </a:lnTo>
                    <a:lnTo>
                      <a:pt x="21" y="122"/>
                    </a:lnTo>
                    <a:lnTo>
                      <a:pt x="20" y="115"/>
                    </a:lnTo>
                    <a:lnTo>
                      <a:pt x="19" y="101"/>
                    </a:lnTo>
                    <a:lnTo>
                      <a:pt x="20" y="84"/>
                    </a:lnTo>
                    <a:lnTo>
                      <a:pt x="25" y="69"/>
                    </a:lnTo>
                    <a:lnTo>
                      <a:pt x="32" y="54"/>
                    </a:lnTo>
                    <a:lnTo>
                      <a:pt x="43" y="43"/>
                    </a:lnTo>
                    <a:lnTo>
                      <a:pt x="55" y="31"/>
                    </a:lnTo>
                    <a:lnTo>
                      <a:pt x="69" y="25"/>
                    </a:lnTo>
                    <a:lnTo>
                      <a:pt x="84" y="20"/>
                    </a:lnTo>
                    <a:lnTo>
                      <a:pt x="101" y="19"/>
                    </a:lnTo>
                    <a:close/>
                  </a:path>
                </a:pathLst>
              </a:cu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3" name="Freeform 202"/>
              <p:cNvSpPr>
                <a:spLocks noEditPoints="1"/>
              </p:cNvSpPr>
              <p:nvPr/>
            </p:nvSpPr>
            <p:spPr bwMode="auto">
              <a:xfrm>
                <a:off x="3958" y="1366"/>
                <a:ext cx="32" cy="32"/>
              </a:xfrm>
              <a:custGeom>
                <a:avLst/>
                <a:gdLst>
                  <a:gd name="T0" fmla="*/ 0 w 164"/>
                  <a:gd name="T1" fmla="*/ 0 h 163"/>
                  <a:gd name="T2" fmla="*/ 0 w 164"/>
                  <a:gd name="T3" fmla="*/ 0 h 163"/>
                  <a:gd name="T4" fmla="*/ 0 w 164"/>
                  <a:gd name="T5" fmla="*/ 0 h 163"/>
                  <a:gd name="T6" fmla="*/ 0 w 164"/>
                  <a:gd name="T7" fmla="*/ 0 h 163"/>
                  <a:gd name="T8" fmla="*/ 0 w 164"/>
                  <a:gd name="T9" fmla="*/ 0 h 163"/>
                  <a:gd name="T10" fmla="*/ 0 w 164"/>
                  <a:gd name="T11" fmla="*/ 0 h 163"/>
                  <a:gd name="T12" fmla="*/ 0 w 164"/>
                  <a:gd name="T13" fmla="*/ 0 h 163"/>
                  <a:gd name="T14" fmla="*/ 0 w 164"/>
                  <a:gd name="T15" fmla="*/ 0 h 163"/>
                  <a:gd name="T16" fmla="*/ 0 w 164"/>
                  <a:gd name="T17" fmla="*/ 0 h 163"/>
                  <a:gd name="T18" fmla="*/ 0 w 164"/>
                  <a:gd name="T19" fmla="*/ 0 h 163"/>
                  <a:gd name="T20" fmla="*/ 0 w 164"/>
                  <a:gd name="T21" fmla="*/ 0 h 163"/>
                  <a:gd name="T22" fmla="*/ 0 w 164"/>
                  <a:gd name="T23" fmla="*/ 0 h 163"/>
                  <a:gd name="T24" fmla="*/ 0 w 164"/>
                  <a:gd name="T25" fmla="*/ 0 h 163"/>
                  <a:gd name="T26" fmla="*/ 0 w 164"/>
                  <a:gd name="T27" fmla="*/ 0 h 163"/>
                  <a:gd name="T28" fmla="*/ 0 w 164"/>
                  <a:gd name="T29" fmla="*/ 0 h 163"/>
                  <a:gd name="T30" fmla="*/ 0 w 164"/>
                  <a:gd name="T31" fmla="*/ 0 h 163"/>
                  <a:gd name="T32" fmla="*/ 0 w 164"/>
                  <a:gd name="T33" fmla="*/ 0 h 163"/>
                  <a:gd name="T34" fmla="*/ 0 w 164"/>
                  <a:gd name="T35" fmla="*/ 0 h 163"/>
                  <a:gd name="T36" fmla="*/ 0 w 164"/>
                  <a:gd name="T37" fmla="*/ 0 h 163"/>
                  <a:gd name="T38" fmla="*/ 0 w 164"/>
                  <a:gd name="T39" fmla="*/ 0 h 163"/>
                  <a:gd name="T40" fmla="*/ 0 w 164"/>
                  <a:gd name="T41" fmla="*/ 0 h 163"/>
                  <a:gd name="T42" fmla="*/ 0 w 164"/>
                  <a:gd name="T43" fmla="*/ 0 h 163"/>
                  <a:gd name="T44" fmla="*/ 0 w 164"/>
                  <a:gd name="T45" fmla="*/ 0 h 163"/>
                  <a:gd name="T46" fmla="*/ 0 w 164"/>
                  <a:gd name="T47" fmla="*/ 0 h 163"/>
                  <a:gd name="T48" fmla="*/ 0 w 164"/>
                  <a:gd name="T49" fmla="*/ 0 h 163"/>
                  <a:gd name="T50" fmla="*/ 0 w 164"/>
                  <a:gd name="T51" fmla="*/ 0 h 163"/>
                  <a:gd name="T52" fmla="*/ 0 w 164"/>
                  <a:gd name="T53" fmla="*/ 0 h 163"/>
                  <a:gd name="T54" fmla="*/ 0 w 164"/>
                  <a:gd name="T55" fmla="*/ 0 h 163"/>
                  <a:gd name="T56" fmla="*/ 0 w 164"/>
                  <a:gd name="T57" fmla="*/ 0 h 163"/>
                  <a:gd name="T58" fmla="*/ 0 w 164"/>
                  <a:gd name="T59" fmla="*/ 0 h 163"/>
                  <a:gd name="T60" fmla="*/ 0 w 164"/>
                  <a:gd name="T61" fmla="*/ 0 h 163"/>
                  <a:gd name="T62" fmla="*/ 0 w 164"/>
                  <a:gd name="T63" fmla="*/ 0 h 163"/>
                  <a:gd name="T64" fmla="*/ 0 w 164"/>
                  <a:gd name="T65" fmla="*/ 0 h 163"/>
                  <a:gd name="T66" fmla="*/ 0 w 164"/>
                  <a:gd name="T67" fmla="*/ 0 h 163"/>
                  <a:gd name="T68" fmla="*/ 0 w 164"/>
                  <a:gd name="T69" fmla="*/ 0 h 163"/>
                  <a:gd name="T70" fmla="*/ 0 w 164"/>
                  <a:gd name="T71" fmla="*/ 0 h 163"/>
                  <a:gd name="T72" fmla="*/ 0 w 164"/>
                  <a:gd name="T73" fmla="*/ 0 h 163"/>
                  <a:gd name="T74" fmla="*/ 0 w 164"/>
                  <a:gd name="T75" fmla="*/ 0 h 163"/>
                  <a:gd name="T76" fmla="*/ 0 w 164"/>
                  <a:gd name="T77" fmla="*/ 0 h 163"/>
                  <a:gd name="T78" fmla="*/ 0 w 164"/>
                  <a:gd name="T79" fmla="*/ 0 h 163"/>
                  <a:gd name="T80" fmla="*/ 0 w 164"/>
                  <a:gd name="T81" fmla="*/ 0 h 163"/>
                  <a:gd name="T82" fmla="*/ 0 w 164"/>
                  <a:gd name="T83" fmla="*/ 0 h 1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4"/>
                  <a:gd name="T127" fmla="*/ 0 h 163"/>
                  <a:gd name="T128" fmla="*/ 164 w 164"/>
                  <a:gd name="T129" fmla="*/ 163 h 1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4" h="163">
                    <a:moveTo>
                      <a:pt x="140" y="24"/>
                    </a:moveTo>
                    <a:lnTo>
                      <a:pt x="126" y="12"/>
                    </a:lnTo>
                    <a:lnTo>
                      <a:pt x="112" y="6"/>
                    </a:lnTo>
                    <a:lnTo>
                      <a:pt x="105" y="2"/>
                    </a:lnTo>
                    <a:lnTo>
                      <a:pt x="98" y="1"/>
                    </a:lnTo>
                    <a:lnTo>
                      <a:pt x="82" y="0"/>
                    </a:lnTo>
                    <a:lnTo>
                      <a:pt x="65" y="1"/>
                    </a:lnTo>
                    <a:lnTo>
                      <a:pt x="50" y="6"/>
                    </a:lnTo>
                    <a:lnTo>
                      <a:pt x="36" y="12"/>
                    </a:lnTo>
                    <a:lnTo>
                      <a:pt x="24" y="24"/>
                    </a:lnTo>
                    <a:lnTo>
                      <a:pt x="13" y="35"/>
                    </a:lnTo>
                    <a:lnTo>
                      <a:pt x="6" y="50"/>
                    </a:lnTo>
                    <a:lnTo>
                      <a:pt x="1" y="65"/>
                    </a:lnTo>
                    <a:lnTo>
                      <a:pt x="0" y="82"/>
                    </a:lnTo>
                    <a:lnTo>
                      <a:pt x="1" y="96"/>
                    </a:lnTo>
                    <a:lnTo>
                      <a:pt x="2" y="103"/>
                    </a:lnTo>
                    <a:lnTo>
                      <a:pt x="6" y="111"/>
                    </a:lnTo>
                    <a:lnTo>
                      <a:pt x="13" y="125"/>
                    </a:lnTo>
                    <a:lnTo>
                      <a:pt x="24" y="138"/>
                    </a:lnTo>
                    <a:lnTo>
                      <a:pt x="36" y="148"/>
                    </a:lnTo>
                    <a:lnTo>
                      <a:pt x="50" y="156"/>
                    </a:lnTo>
                    <a:lnTo>
                      <a:pt x="65" y="161"/>
                    </a:lnTo>
                    <a:lnTo>
                      <a:pt x="82" y="163"/>
                    </a:lnTo>
                    <a:lnTo>
                      <a:pt x="98" y="161"/>
                    </a:lnTo>
                    <a:lnTo>
                      <a:pt x="105" y="159"/>
                    </a:lnTo>
                    <a:lnTo>
                      <a:pt x="112" y="156"/>
                    </a:lnTo>
                    <a:lnTo>
                      <a:pt x="126" y="148"/>
                    </a:lnTo>
                    <a:lnTo>
                      <a:pt x="140" y="138"/>
                    </a:lnTo>
                    <a:lnTo>
                      <a:pt x="149" y="125"/>
                    </a:lnTo>
                    <a:lnTo>
                      <a:pt x="157" y="111"/>
                    </a:lnTo>
                    <a:lnTo>
                      <a:pt x="159" y="103"/>
                    </a:lnTo>
                    <a:lnTo>
                      <a:pt x="161" y="96"/>
                    </a:lnTo>
                    <a:lnTo>
                      <a:pt x="161" y="92"/>
                    </a:lnTo>
                    <a:lnTo>
                      <a:pt x="161" y="89"/>
                    </a:lnTo>
                    <a:lnTo>
                      <a:pt x="161" y="88"/>
                    </a:lnTo>
                    <a:lnTo>
                      <a:pt x="162" y="88"/>
                    </a:lnTo>
                    <a:lnTo>
                      <a:pt x="164" y="82"/>
                    </a:lnTo>
                    <a:lnTo>
                      <a:pt x="161" y="65"/>
                    </a:lnTo>
                    <a:lnTo>
                      <a:pt x="157" y="50"/>
                    </a:lnTo>
                    <a:lnTo>
                      <a:pt x="149" y="35"/>
                    </a:lnTo>
                    <a:lnTo>
                      <a:pt x="140" y="24"/>
                    </a:lnTo>
                    <a:close/>
                    <a:moveTo>
                      <a:pt x="82" y="21"/>
                    </a:moveTo>
                    <a:lnTo>
                      <a:pt x="93" y="21"/>
                    </a:lnTo>
                    <a:lnTo>
                      <a:pt x="105" y="25"/>
                    </a:lnTo>
                    <a:lnTo>
                      <a:pt x="115" y="31"/>
                    </a:lnTo>
                    <a:lnTo>
                      <a:pt x="125" y="38"/>
                    </a:lnTo>
                    <a:lnTo>
                      <a:pt x="133" y="46"/>
                    </a:lnTo>
                    <a:lnTo>
                      <a:pt x="139" y="57"/>
                    </a:lnTo>
                    <a:lnTo>
                      <a:pt x="142" y="68"/>
                    </a:lnTo>
                    <a:lnTo>
                      <a:pt x="144" y="82"/>
                    </a:lnTo>
                    <a:lnTo>
                      <a:pt x="142" y="93"/>
                    </a:lnTo>
                    <a:lnTo>
                      <a:pt x="139" y="104"/>
                    </a:lnTo>
                    <a:lnTo>
                      <a:pt x="135" y="109"/>
                    </a:lnTo>
                    <a:lnTo>
                      <a:pt x="133" y="114"/>
                    </a:lnTo>
                    <a:lnTo>
                      <a:pt x="128" y="119"/>
                    </a:lnTo>
                    <a:lnTo>
                      <a:pt x="126" y="121"/>
                    </a:lnTo>
                    <a:lnTo>
                      <a:pt x="125" y="121"/>
                    </a:lnTo>
                    <a:lnTo>
                      <a:pt x="125" y="122"/>
                    </a:lnTo>
                    <a:lnTo>
                      <a:pt x="125" y="125"/>
                    </a:lnTo>
                    <a:lnTo>
                      <a:pt x="123" y="125"/>
                    </a:lnTo>
                    <a:lnTo>
                      <a:pt x="122" y="125"/>
                    </a:lnTo>
                    <a:lnTo>
                      <a:pt x="122" y="126"/>
                    </a:lnTo>
                    <a:lnTo>
                      <a:pt x="119" y="128"/>
                    </a:lnTo>
                    <a:lnTo>
                      <a:pt x="115" y="133"/>
                    </a:lnTo>
                    <a:lnTo>
                      <a:pt x="109" y="135"/>
                    </a:lnTo>
                    <a:lnTo>
                      <a:pt x="105" y="138"/>
                    </a:lnTo>
                    <a:lnTo>
                      <a:pt x="93" y="142"/>
                    </a:lnTo>
                    <a:lnTo>
                      <a:pt x="82" y="144"/>
                    </a:lnTo>
                    <a:lnTo>
                      <a:pt x="68" y="142"/>
                    </a:lnTo>
                    <a:lnTo>
                      <a:pt x="57" y="138"/>
                    </a:lnTo>
                    <a:lnTo>
                      <a:pt x="47" y="133"/>
                    </a:lnTo>
                    <a:lnTo>
                      <a:pt x="39" y="125"/>
                    </a:lnTo>
                    <a:lnTo>
                      <a:pt x="31" y="114"/>
                    </a:lnTo>
                    <a:lnTo>
                      <a:pt x="25" y="104"/>
                    </a:lnTo>
                    <a:lnTo>
                      <a:pt x="22" y="93"/>
                    </a:lnTo>
                    <a:lnTo>
                      <a:pt x="22" y="82"/>
                    </a:lnTo>
                    <a:lnTo>
                      <a:pt x="22" y="68"/>
                    </a:lnTo>
                    <a:lnTo>
                      <a:pt x="25" y="57"/>
                    </a:lnTo>
                    <a:lnTo>
                      <a:pt x="31" y="46"/>
                    </a:lnTo>
                    <a:lnTo>
                      <a:pt x="39" y="38"/>
                    </a:lnTo>
                    <a:lnTo>
                      <a:pt x="47" y="31"/>
                    </a:lnTo>
                    <a:lnTo>
                      <a:pt x="57" y="25"/>
                    </a:lnTo>
                    <a:lnTo>
                      <a:pt x="68" y="21"/>
                    </a:lnTo>
                    <a:lnTo>
                      <a:pt x="82" y="21"/>
                    </a:lnTo>
                    <a:close/>
                  </a:path>
                </a:pathLst>
              </a:custGeom>
              <a:solidFill>
                <a:srgbClr val="E7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4" name="Freeform 203"/>
              <p:cNvSpPr>
                <a:spLocks noEditPoints="1"/>
              </p:cNvSpPr>
              <p:nvPr/>
            </p:nvSpPr>
            <p:spPr bwMode="auto">
              <a:xfrm>
                <a:off x="3962" y="1370"/>
                <a:ext cx="24" cy="25"/>
              </a:xfrm>
              <a:custGeom>
                <a:avLst/>
                <a:gdLst>
                  <a:gd name="T0" fmla="*/ 0 w 122"/>
                  <a:gd name="T1" fmla="*/ 0 h 123"/>
                  <a:gd name="T2" fmla="*/ 0 w 122"/>
                  <a:gd name="T3" fmla="*/ 0 h 123"/>
                  <a:gd name="T4" fmla="*/ 0 w 122"/>
                  <a:gd name="T5" fmla="*/ 0 h 123"/>
                  <a:gd name="T6" fmla="*/ 0 w 122"/>
                  <a:gd name="T7" fmla="*/ 0 h 123"/>
                  <a:gd name="T8" fmla="*/ 0 w 122"/>
                  <a:gd name="T9" fmla="*/ 0 h 123"/>
                  <a:gd name="T10" fmla="*/ 0 w 122"/>
                  <a:gd name="T11" fmla="*/ 0 h 123"/>
                  <a:gd name="T12" fmla="*/ 0 w 122"/>
                  <a:gd name="T13" fmla="*/ 0 h 123"/>
                  <a:gd name="T14" fmla="*/ 0 w 122"/>
                  <a:gd name="T15" fmla="*/ 0 h 123"/>
                  <a:gd name="T16" fmla="*/ 0 w 122"/>
                  <a:gd name="T17" fmla="*/ 0 h 123"/>
                  <a:gd name="T18" fmla="*/ 0 w 122"/>
                  <a:gd name="T19" fmla="*/ 0 h 123"/>
                  <a:gd name="T20" fmla="*/ 0 w 122"/>
                  <a:gd name="T21" fmla="*/ 0 h 123"/>
                  <a:gd name="T22" fmla="*/ 0 w 122"/>
                  <a:gd name="T23" fmla="*/ 0 h 123"/>
                  <a:gd name="T24" fmla="*/ 0 w 122"/>
                  <a:gd name="T25" fmla="*/ 0 h 123"/>
                  <a:gd name="T26" fmla="*/ 0 w 122"/>
                  <a:gd name="T27" fmla="*/ 0 h 123"/>
                  <a:gd name="T28" fmla="*/ 0 w 122"/>
                  <a:gd name="T29" fmla="*/ 0 h 123"/>
                  <a:gd name="T30" fmla="*/ 0 w 122"/>
                  <a:gd name="T31" fmla="*/ 0 h 123"/>
                  <a:gd name="T32" fmla="*/ 0 w 122"/>
                  <a:gd name="T33" fmla="*/ 0 h 123"/>
                  <a:gd name="T34" fmla="*/ 0 w 122"/>
                  <a:gd name="T35" fmla="*/ 0 h 123"/>
                  <a:gd name="T36" fmla="*/ 0 w 122"/>
                  <a:gd name="T37" fmla="*/ 0 h 123"/>
                  <a:gd name="T38" fmla="*/ 0 w 122"/>
                  <a:gd name="T39" fmla="*/ 0 h 123"/>
                  <a:gd name="T40" fmla="*/ 0 w 122"/>
                  <a:gd name="T41" fmla="*/ 0 h 123"/>
                  <a:gd name="T42" fmla="*/ 0 w 122"/>
                  <a:gd name="T43" fmla="*/ 0 h 123"/>
                  <a:gd name="T44" fmla="*/ 0 w 122"/>
                  <a:gd name="T45" fmla="*/ 0 h 123"/>
                  <a:gd name="T46" fmla="*/ 0 w 122"/>
                  <a:gd name="T47" fmla="*/ 0 h 123"/>
                  <a:gd name="T48" fmla="*/ 0 w 122"/>
                  <a:gd name="T49" fmla="*/ 0 h 123"/>
                  <a:gd name="T50" fmla="*/ 0 w 122"/>
                  <a:gd name="T51" fmla="*/ 0 h 123"/>
                  <a:gd name="T52" fmla="*/ 0 w 122"/>
                  <a:gd name="T53" fmla="*/ 0 h 123"/>
                  <a:gd name="T54" fmla="*/ 0 w 122"/>
                  <a:gd name="T55" fmla="*/ 0 h 123"/>
                  <a:gd name="T56" fmla="*/ 0 w 122"/>
                  <a:gd name="T57" fmla="*/ 0 h 123"/>
                  <a:gd name="T58" fmla="*/ 0 w 122"/>
                  <a:gd name="T59" fmla="*/ 0 h 123"/>
                  <a:gd name="T60" fmla="*/ 0 w 122"/>
                  <a:gd name="T61" fmla="*/ 0 h 123"/>
                  <a:gd name="T62" fmla="*/ 0 w 122"/>
                  <a:gd name="T63" fmla="*/ 0 h 123"/>
                  <a:gd name="T64" fmla="*/ 0 w 122"/>
                  <a:gd name="T65" fmla="*/ 0 h 123"/>
                  <a:gd name="T66" fmla="*/ 0 w 122"/>
                  <a:gd name="T67" fmla="*/ 0 h 123"/>
                  <a:gd name="T68" fmla="*/ 0 w 122"/>
                  <a:gd name="T69" fmla="*/ 0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2"/>
                  <a:gd name="T106" fmla="*/ 0 h 123"/>
                  <a:gd name="T107" fmla="*/ 122 w 122"/>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2" h="123">
                    <a:moveTo>
                      <a:pt x="103" y="17"/>
                    </a:moveTo>
                    <a:lnTo>
                      <a:pt x="93" y="10"/>
                    </a:lnTo>
                    <a:lnTo>
                      <a:pt x="83" y="4"/>
                    </a:lnTo>
                    <a:lnTo>
                      <a:pt x="71" y="0"/>
                    </a:lnTo>
                    <a:lnTo>
                      <a:pt x="60" y="0"/>
                    </a:lnTo>
                    <a:lnTo>
                      <a:pt x="46" y="0"/>
                    </a:lnTo>
                    <a:lnTo>
                      <a:pt x="35" y="4"/>
                    </a:lnTo>
                    <a:lnTo>
                      <a:pt x="25" y="10"/>
                    </a:lnTo>
                    <a:lnTo>
                      <a:pt x="17" y="17"/>
                    </a:lnTo>
                    <a:lnTo>
                      <a:pt x="9" y="25"/>
                    </a:lnTo>
                    <a:lnTo>
                      <a:pt x="3" y="36"/>
                    </a:lnTo>
                    <a:lnTo>
                      <a:pt x="0" y="47"/>
                    </a:lnTo>
                    <a:lnTo>
                      <a:pt x="0" y="61"/>
                    </a:lnTo>
                    <a:lnTo>
                      <a:pt x="0" y="72"/>
                    </a:lnTo>
                    <a:lnTo>
                      <a:pt x="3" y="83"/>
                    </a:lnTo>
                    <a:lnTo>
                      <a:pt x="9" y="93"/>
                    </a:lnTo>
                    <a:lnTo>
                      <a:pt x="17" y="104"/>
                    </a:lnTo>
                    <a:lnTo>
                      <a:pt x="25" y="112"/>
                    </a:lnTo>
                    <a:lnTo>
                      <a:pt x="35" y="117"/>
                    </a:lnTo>
                    <a:lnTo>
                      <a:pt x="46" y="121"/>
                    </a:lnTo>
                    <a:lnTo>
                      <a:pt x="60" y="123"/>
                    </a:lnTo>
                    <a:lnTo>
                      <a:pt x="71" y="121"/>
                    </a:lnTo>
                    <a:lnTo>
                      <a:pt x="83" y="117"/>
                    </a:lnTo>
                    <a:lnTo>
                      <a:pt x="87" y="114"/>
                    </a:lnTo>
                    <a:lnTo>
                      <a:pt x="93" y="112"/>
                    </a:lnTo>
                    <a:lnTo>
                      <a:pt x="97" y="107"/>
                    </a:lnTo>
                    <a:lnTo>
                      <a:pt x="100" y="105"/>
                    </a:lnTo>
                    <a:lnTo>
                      <a:pt x="100" y="104"/>
                    </a:lnTo>
                    <a:lnTo>
                      <a:pt x="101" y="104"/>
                    </a:lnTo>
                    <a:lnTo>
                      <a:pt x="103" y="104"/>
                    </a:lnTo>
                    <a:lnTo>
                      <a:pt x="103" y="101"/>
                    </a:lnTo>
                    <a:lnTo>
                      <a:pt x="103" y="100"/>
                    </a:lnTo>
                    <a:lnTo>
                      <a:pt x="104" y="100"/>
                    </a:lnTo>
                    <a:lnTo>
                      <a:pt x="106" y="98"/>
                    </a:lnTo>
                    <a:lnTo>
                      <a:pt x="111" y="93"/>
                    </a:lnTo>
                    <a:lnTo>
                      <a:pt x="113" y="88"/>
                    </a:lnTo>
                    <a:lnTo>
                      <a:pt x="117" y="83"/>
                    </a:lnTo>
                    <a:lnTo>
                      <a:pt x="120" y="72"/>
                    </a:lnTo>
                    <a:lnTo>
                      <a:pt x="122" y="61"/>
                    </a:lnTo>
                    <a:lnTo>
                      <a:pt x="120" y="47"/>
                    </a:lnTo>
                    <a:lnTo>
                      <a:pt x="117" y="36"/>
                    </a:lnTo>
                    <a:lnTo>
                      <a:pt x="111" y="25"/>
                    </a:lnTo>
                    <a:lnTo>
                      <a:pt x="103" y="17"/>
                    </a:lnTo>
                    <a:close/>
                    <a:moveTo>
                      <a:pt x="89" y="31"/>
                    </a:moveTo>
                    <a:lnTo>
                      <a:pt x="94" y="37"/>
                    </a:lnTo>
                    <a:lnTo>
                      <a:pt x="97" y="44"/>
                    </a:lnTo>
                    <a:lnTo>
                      <a:pt x="100" y="51"/>
                    </a:lnTo>
                    <a:lnTo>
                      <a:pt x="101" y="61"/>
                    </a:lnTo>
                    <a:lnTo>
                      <a:pt x="100" y="67"/>
                    </a:lnTo>
                    <a:lnTo>
                      <a:pt x="97" y="75"/>
                    </a:lnTo>
                    <a:lnTo>
                      <a:pt x="94" y="82"/>
                    </a:lnTo>
                    <a:lnTo>
                      <a:pt x="89" y="89"/>
                    </a:lnTo>
                    <a:lnTo>
                      <a:pt x="81" y="93"/>
                    </a:lnTo>
                    <a:lnTo>
                      <a:pt x="75" y="98"/>
                    </a:lnTo>
                    <a:lnTo>
                      <a:pt x="67" y="100"/>
                    </a:lnTo>
                    <a:lnTo>
                      <a:pt x="60" y="101"/>
                    </a:lnTo>
                    <a:lnTo>
                      <a:pt x="51" y="100"/>
                    </a:lnTo>
                    <a:lnTo>
                      <a:pt x="44" y="98"/>
                    </a:lnTo>
                    <a:lnTo>
                      <a:pt x="31" y="89"/>
                    </a:lnTo>
                    <a:lnTo>
                      <a:pt x="21" y="75"/>
                    </a:lnTo>
                    <a:lnTo>
                      <a:pt x="19" y="67"/>
                    </a:lnTo>
                    <a:lnTo>
                      <a:pt x="19" y="61"/>
                    </a:lnTo>
                    <a:lnTo>
                      <a:pt x="21" y="44"/>
                    </a:lnTo>
                    <a:lnTo>
                      <a:pt x="31" y="31"/>
                    </a:lnTo>
                    <a:lnTo>
                      <a:pt x="44" y="22"/>
                    </a:lnTo>
                    <a:lnTo>
                      <a:pt x="51" y="20"/>
                    </a:lnTo>
                    <a:lnTo>
                      <a:pt x="60" y="20"/>
                    </a:lnTo>
                    <a:lnTo>
                      <a:pt x="67" y="20"/>
                    </a:lnTo>
                    <a:lnTo>
                      <a:pt x="75" y="22"/>
                    </a:lnTo>
                    <a:lnTo>
                      <a:pt x="81" y="25"/>
                    </a:lnTo>
                    <a:lnTo>
                      <a:pt x="89" y="31"/>
                    </a:lnTo>
                    <a:close/>
                  </a:path>
                </a:pathLst>
              </a:custGeom>
              <a:solidFill>
                <a:srgbClr val="EFE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5" name="Freeform 204"/>
              <p:cNvSpPr>
                <a:spLocks noEditPoints="1"/>
              </p:cNvSpPr>
              <p:nvPr/>
            </p:nvSpPr>
            <p:spPr bwMode="auto">
              <a:xfrm>
                <a:off x="3966" y="1374"/>
                <a:ext cx="16" cy="16"/>
              </a:xfrm>
              <a:custGeom>
                <a:avLst/>
                <a:gdLst>
                  <a:gd name="T0" fmla="*/ 0 w 82"/>
                  <a:gd name="T1" fmla="*/ 0 h 81"/>
                  <a:gd name="T2" fmla="*/ 0 w 82"/>
                  <a:gd name="T3" fmla="*/ 0 h 81"/>
                  <a:gd name="T4" fmla="*/ 0 w 82"/>
                  <a:gd name="T5" fmla="*/ 0 h 81"/>
                  <a:gd name="T6" fmla="*/ 0 w 82"/>
                  <a:gd name="T7" fmla="*/ 0 h 81"/>
                  <a:gd name="T8" fmla="*/ 0 w 82"/>
                  <a:gd name="T9" fmla="*/ 0 h 81"/>
                  <a:gd name="T10" fmla="*/ 0 w 82"/>
                  <a:gd name="T11" fmla="*/ 0 h 81"/>
                  <a:gd name="T12" fmla="*/ 0 w 82"/>
                  <a:gd name="T13" fmla="*/ 0 h 81"/>
                  <a:gd name="T14" fmla="*/ 0 w 82"/>
                  <a:gd name="T15" fmla="*/ 0 h 81"/>
                  <a:gd name="T16" fmla="*/ 0 w 82"/>
                  <a:gd name="T17" fmla="*/ 0 h 81"/>
                  <a:gd name="T18" fmla="*/ 0 w 82"/>
                  <a:gd name="T19" fmla="*/ 0 h 81"/>
                  <a:gd name="T20" fmla="*/ 0 w 82"/>
                  <a:gd name="T21" fmla="*/ 0 h 81"/>
                  <a:gd name="T22" fmla="*/ 0 w 82"/>
                  <a:gd name="T23" fmla="*/ 0 h 81"/>
                  <a:gd name="T24" fmla="*/ 0 w 82"/>
                  <a:gd name="T25" fmla="*/ 0 h 81"/>
                  <a:gd name="T26" fmla="*/ 0 w 82"/>
                  <a:gd name="T27" fmla="*/ 0 h 81"/>
                  <a:gd name="T28" fmla="*/ 0 w 82"/>
                  <a:gd name="T29" fmla="*/ 0 h 81"/>
                  <a:gd name="T30" fmla="*/ 0 w 82"/>
                  <a:gd name="T31" fmla="*/ 0 h 81"/>
                  <a:gd name="T32" fmla="*/ 0 w 82"/>
                  <a:gd name="T33" fmla="*/ 0 h 81"/>
                  <a:gd name="T34" fmla="*/ 0 w 82"/>
                  <a:gd name="T35" fmla="*/ 0 h 81"/>
                  <a:gd name="T36" fmla="*/ 0 w 82"/>
                  <a:gd name="T37" fmla="*/ 0 h 81"/>
                  <a:gd name="T38" fmla="*/ 0 w 82"/>
                  <a:gd name="T39" fmla="*/ 0 h 81"/>
                  <a:gd name="T40" fmla="*/ 0 w 82"/>
                  <a:gd name="T41" fmla="*/ 0 h 81"/>
                  <a:gd name="T42" fmla="*/ 0 w 82"/>
                  <a:gd name="T43" fmla="*/ 0 h 81"/>
                  <a:gd name="T44" fmla="*/ 0 w 82"/>
                  <a:gd name="T45" fmla="*/ 0 h 81"/>
                  <a:gd name="T46" fmla="*/ 0 w 82"/>
                  <a:gd name="T47" fmla="*/ 0 h 81"/>
                  <a:gd name="T48" fmla="*/ 0 w 82"/>
                  <a:gd name="T49" fmla="*/ 0 h 81"/>
                  <a:gd name="T50" fmla="*/ 0 w 82"/>
                  <a:gd name="T51" fmla="*/ 0 h 81"/>
                  <a:gd name="T52" fmla="*/ 0 w 82"/>
                  <a:gd name="T53" fmla="*/ 0 h 81"/>
                  <a:gd name="T54" fmla="*/ 0 w 82"/>
                  <a:gd name="T55" fmla="*/ 0 h 81"/>
                  <a:gd name="T56" fmla="*/ 0 w 82"/>
                  <a:gd name="T57" fmla="*/ 0 h 81"/>
                  <a:gd name="T58" fmla="*/ 0 w 82"/>
                  <a:gd name="T59" fmla="*/ 0 h 81"/>
                  <a:gd name="T60" fmla="*/ 0 w 82"/>
                  <a:gd name="T61" fmla="*/ 0 h 81"/>
                  <a:gd name="T62" fmla="*/ 0 w 82"/>
                  <a:gd name="T63" fmla="*/ 0 h 81"/>
                  <a:gd name="T64" fmla="*/ 0 w 82"/>
                  <a:gd name="T65" fmla="*/ 0 h 81"/>
                  <a:gd name="T66" fmla="*/ 0 w 82"/>
                  <a:gd name="T67" fmla="*/ 0 h 81"/>
                  <a:gd name="T68" fmla="*/ 0 w 82"/>
                  <a:gd name="T69" fmla="*/ 0 h 81"/>
                  <a:gd name="T70" fmla="*/ 0 w 82"/>
                  <a:gd name="T71" fmla="*/ 0 h 81"/>
                  <a:gd name="T72" fmla="*/ 0 w 82"/>
                  <a:gd name="T73" fmla="*/ 0 h 81"/>
                  <a:gd name="T74" fmla="*/ 0 w 82"/>
                  <a:gd name="T75" fmla="*/ 0 h 81"/>
                  <a:gd name="T76" fmla="*/ 0 w 82"/>
                  <a:gd name="T77" fmla="*/ 0 h 81"/>
                  <a:gd name="T78" fmla="*/ 0 w 82"/>
                  <a:gd name="T79" fmla="*/ 0 h 81"/>
                  <a:gd name="T80" fmla="*/ 0 w 82"/>
                  <a:gd name="T81" fmla="*/ 0 h 81"/>
                  <a:gd name="T82" fmla="*/ 0 w 82"/>
                  <a:gd name="T83" fmla="*/ 0 h 81"/>
                  <a:gd name="T84" fmla="*/ 0 w 82"/>
                  <a:gd name="T85" fmla="*/ 0 h 81"/>
                  <a:gd name="T86" fmla="*/ 0 w 82"/>
                  <a:gd name="T87" fmla="*/ 0 h 81"/>
                  <a:gd name="T88" fmla="*/ 0 w 82"/>
                  <a:gd name="T89" fmla="*/ 0 h 81"/>
                  <a:gd name="T90" fmla="*/ 0 w 82"/>
                  <a:gd name="T91" fmla="*/ 0 h 81"/>
                  <a:gd name="T92" fmla="*/ 0 w 82"/>
                  <a:gd name="T93" fmla="*/ 0 h 81"/>
                  <a:gd name="T94" fmla="*/ 0 w 82"/>
                  <a:gd name="T95" fmla="*/ 0 h 81"/>
                  <a:gd name="T96" fmla="*/ 0 w 82"/>
                  <a:gd name="T97" fmla="*/ 0 h 81"/>
                  <a:gd name="T98" fmla="*/ 0 w 82"/>
                  <a:gd name="T99" fmla="*/ 0 h 81"/>
                  <a:gd name="T100" fmla="*/ 0 w 82"/>
                  <a:gd name="T101" fmla="*/ 0 h 81"/>
                  <a:gd name="T102" fmla="*/ 0 w 82"/>
                  <a:gd name="T103" fmla="*/ 0 h 81"/>
                  <a:gd name="T104" fmla="*/ 0 w 82"/>
                  <a:gd name="T105" fmla="*/ 0 h 81"/>
                  <a:gd name="T106" fmla="*/ 0 w 82"/>
                  <a:gd name="T107" fmla="*/ 0 h 81"/>
                  <a:gd name="T108" fmla="*/ 0 w 82"/>
                  <a:gd name="T109" fmla="*/ 0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
                  <a:gd name="T166" fmla="*/ 0 h 81"/>
                  <a:gd name="T167" fmla="*/ 82 w 82"/>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 h="81">
                    <a:moveTo>
                      <a:pt x="82" y="41"/>
                    </a:moveTo>
                    <a:lnTo>
                      <a:pt x="81" y="31"/>
                    </a:lnTo>
                    <a:lnTo>
                      <a:pt x="78" y="24"/>
                    </a:lnTo>
                    <a:lnTo>
                      <a:pt x="75" y="17"/>
                    </a:lnTo>
                    <a:lnTo>
                      <a:pt x="70" y="11"/>
                    </a:lnTo>
                    <a:lnTo>
                      <a:pt x="62" y="5"/>
                    </a:lnTo>
                    <a:lnTo>
                      <a:pt x="56" y="2"/>
                    </a:lnTo>
                    <a:lnTo>
                      <a:pt x="48" y="0"/>
                    </a:lnTo>
                    <a:lnTo>
                      <a:pt x="41" y="0"/>
                    </a:lnTo>
                    <a:lnTo>
                      <a:pt x="32" y="0"/>
                    </a:lnTo>
                    <a:lnTo>
                      <a:pt x="25" y="2"/>
                    </a:lnTo>
                    <a:lnTo>
                      <a:pt x="12" y="11"/>
                    </a:lnTo>
                    <a:lnTo>
                      <a:pt x="2" y="24"/>
                    </a:lnTo>
                    <a:lnTo>
                      <a:pt x="0" y="41"/>
                    </a:lnTo>
                    <a:lnTo>
                      <a:pt x="0" y="47"/>
                    </a:lnTo>
                    <a:lnTo>
                      <a:pt x="2" y="55"/>
                    </a:lnTo>
                    <a:lnTo>
                      <a:pt x="12" y="69"/>
                    </a:lnTo>
                    <a:lnTo>
                      <a:pt x="25" y="78"/>
                    </a:lnTo>
                    <a:lnTo>
                      <a:pt x="32" y="80"/>
                    </a:lnTo>
                    <a:lnTo>
                      <a:pt x="41" y="81"/>
                    </a:lnTo>
                    <a:lnTo>
                      <a:pt x="48" y="80"/>
                    </a:lnTo>
                    <a:lnTo>
                      <a:pt x="56" y="78"/>
                    </a:lnTo>
                    <a:lnTo>
                      <a:pt x="62" y="73"/>
                    </a:lnTo>
                    <a:lnTo>
                      <a:pt x="70" y="69"/>
                    </a:lnTo>
                    <a:lnTo>
                      <a:pt x="75" y="62"/>
                    </a:lnTo>
                    <a:lnTo>
                      <a:pt x="78" y="55"/>
                    </a:lnTo>
                    <a:lnTo>
                      <a:pt x="81" y="47"/>
                    </a:lnTo>
                    <a:lnTo>
                      <a:pt x="82" y="41"/>
                    </a:lnTo>
                    <a:close/>
                    <a:moveTo>
                      <a:pt x="62" y="41"/>
                    </a:moveTo>
                    <a:lnTo>
                      <a:pt x="61" y="41"/>
                    </a:lnTo>
                    <a:lnTo>
                      <a:pt x="61" y="42"/>
                    </a:lnTo>
                    <a:lnTo>
                      <a:pt x="61" y="44"/>
                    </a:lnTo>
                    <a:lnTo>
                      <a:pt x="60" y="48"/>
                    </a:lnTo>
                    <a:lnTo>
                      <a:pt x="58" y="51"/>
                    </a:lnTo>
                    <a:lnTo>
                      <a:pt x="56" y="54"/>
                    </a:lnTo>
                    <a:lnTo>
                      <a:pt x="52" y="56"/>
                    </a:lnTo>
                    <a:lnTo>
                      <a:pt x="50" y="58"/>
                    </a:lnTo>
                    <a:lnTo>
                      <a:pt x="49" y="60"/>
                    </a:lnTo>
                    <a:lnTo>
                      <a:pt x="44" y="61"/>
                    </a:lnTo>
                    <a:lnTo>
                      <a:pt x="42" y="61"/>
                    </a:lnTo>
                    <a:lnTo>
                      <a:pt x="41" y="61"/>
                    </a:lnTo>
                    <a:lnTo>
                      <a:pt x="41" y="62"/>
                    </a:lnTo>
                    <a:lnTo>
                      <a:pt x="32" y="60"/>
                    </a:lnTo>
                    <a:lnTo>
                      <a:pt x="26" y="54"/>
                    </a:lnTo>
                    <a:lnTo>
                      <a:pt x="23" y="48"/>
                    </a:lnTo>
                    <a:lnTo>
                      <a:pt x="22" y="41"/>
                    </a:lnTo>
                    <a:lnTo>
                      <a:pt x="23" y="31"/>
                    </a:lnTo>
                    <a:lnTo>
                      <a:pt x="26" y="26"/>
                    </a:lnTo>
                    <a:lnTo>
                      <a:pt x="32" y="22"/>
                    </a:lnTo>
                    <a:lnTo>
                      <a:pt x="41" y="21"/>
                    </a:lnTo>
                    <a:lnTo>
                      <a:pt x="49" y="22"/>
                    </a:lnTo>
                    <a:lnTo>
                      <a:pt x="56" y="26"/>
                    </a:lnTo>
                    <a:lnTo>
                      <a:pt x="60" y="31"/>
                    </a:lnTo>
                    <a:lnTo>
                      <a:pt x="61" y="35"/>
                    </a:lnTo>
                    <a:lnTo>
                      <a:pt x="62" y="41"/>
                    </a:lnTo>
                    <a:close/>
                  </a:path>
                </a:pathLst>
              </a:custGeom>
              <a:solidFill>
                <a:srgbClr val="F7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6" name="Freeform 205"/>
              <p:cNvSpPr>
                <a:spLocks/>
              </p:cNvSpPr>
              <p:nvPr/>
            </p:nvSpPr>
            <p:spPr bwMode="auto">
              <a:xfrm>
                <a:off x="3970" y="1378"/>
                <a:ext cx="8" cy="8"/>
              </a:xfrm>
              <a:custGeom>
                <a:avLst/>
                <a:gdLst>
                  <a:gd name="T0" fmla="*/ 0 w 40"/>
                  <a:gd name="T1" fmla="*/ 0 h 41"/>
                  <a:gd name="T2" fmla="*/ 0 w 40"/>
                  <a:gd name="T3" fmla="*/ 0 h 41"/>
                  <a:gd name="T4" fmla="*/ 0 w 40"/>
                  <a:gd name="T5" fmla="*/ 0 h 41"/>
                  <a:gd name="T6" fmla="*/ 0 w 40"/>
                  <a:gd name="T7" fmla="*/ 0 h 41"/>
                  <a:gd name="T8" fmla="*/ 0 w 40"/>
                  <a:gd name="T9" fmla="*/ 0 h 41"/>
                  <a:gd name="T10" fmla="*/ 0 w 40"/>
                  <a:gd name="T11" fmla="*/ 0 h 41"/>
                  <a:gd name="T12" fmla="*/ 0 w 40"/>
                  <a:gd name="T13" fmla="*/ 0 h 41"/>
                  <a:gd name="T14" fmla="*/ 0 w 40"/>
                  <a:gd name="T15" fmla="*/ 0 h 41"/>
                  <a:gd name="T16" fmla="*/ 0 w 40"/>
                  <a:gd name="T17" fmla="*/ 0 h 41"/>
                  <a:gd name="T18" fmla="*/ 0 w 40"/>
                  <a:gd name="T19" fmla="*/ 0 h 41"/>
                  <a:gd name="T20" fmla="*/ 0 w 40"/>
                  <a:gd name="T21" fmla="*/ 0 h 41"/>
                  <a:gd name="T22" fmla="*/ 0 w 40"/>
                  <a:gd name="T23" fmla="*/ 0 h 41"/>
                  <a:gd name="T24" fmla="*/ 0 w 40"/>
                  <a:gd name="T25" fmla="*/ 0 h 41"/>
                  <a:gd name="T26" fmla="*/ 0 w 40"/>
                  <a:gd name="T27" fmla="*/ 0 h 41"/>
                  <a:gd name="T28" fmla="*/ 0 w 40"/>
                  <a:gd name="T29" fmla="*/ 0 h 41"/>
                  <a:gd name="T30" fmla="*/ 0 w 40"/>
                  <a:gd name="T31" fmla="*/ 0 h 41"/>
                  <a:gd name="T32" fmla="*/ 0 w 40"/>
                  <a:gd name="T33" fmla="*/ 0 h 41"/>
                  <a:gd name="T34" fmla="*/ 0 w 40"/>
                  <a:gd name="T35" fmla="*/ 0 h 41"/>
                  <a:gd name="T36" fmla="*/ 0 w 40"/>
                  <a:gd name="T37" fmla="*/ 0 h 41"/>
                  <a:gd name="T38" fmla="*/ 0 w 40"/>
                  <a:gd name="T39" fmla="*/ 0 h 41"/>
                  <a:gd name="T40" fmla="*/ 0 w 40"/>
                  <a:gd name="T41" fmla="*/ 0 h 41"/>
                  <a:gd name="T42" fmla="*/ 0 w 40"/>
                  <a:gd name="T43" fmla="*/ 0 h 41"/>
                  <a:gd name="T44" fmla="*/ 0 w 40"/>
                  <a:gd name="T45" fmla="*/ 0 h 41"/>
                  <a:gd name="T46" fmla="*/ 0 w 40"/>
                  <a:gd name="T47" fmla="*/ 0 h 41"/>
                  <a:gd name="T48" fmla="*/ 0 w 40"/>
                  <a:gd name="T49" fmla="*/ 0 h 41"/>
                  <a:gd name="T50" fmla="*/ 0 w 40"/>
                  <a:gd name="T51" fmla="*/ 0 h 41"/>
                  <a:gd name="T52" fmla="*/ 0 w 40"/>
                  <a:gd name="T53" fmla="*/ 0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41"/>
                  <a:gd name="T83" fmla="*/ 40 w 40"/>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41">
                    <a:moveTo>
                      <a:pt x="34" y="33"/>
                    </a:moveTo>
                    <a:lnTo>
                      <a:pt x="36" y="30"/>
                    </a:lnTo>
                    <a:lnTo>
                      <a:pt x="38" y="27"/>
                    </a:lnTo>
                    <a:lnTo>
                      <a:pt x="39" y="23"/>
                    </a:lnTo>
                    <a:lnTo>
                      <a:pt x="39" y="21"/>
                    </a:lnTo>
                    <a:lnTo>
                      <a:pt x="39" y="20"/>
                    </a:lnTo>
                    <a:lnTo>
                      <a:pt x="40" y="20"/>
                    </a:lnTo>
                    <a:lnTo>
                      <a:pt x="39" y="14"/>
                    </a:lnTo>
                    <a:lnTo>
                      <a:pt x="38" y="10"/>
                    </a:lnTo>
                    <a:lnTo>
                      <a:pt x="34" y="5"/>
                    </a:lnTo>
                    <a:lnTo>
                      <a:pt x="27" y="1"/>
                    </a:lnTo>
                    <a:lnTo>
                      <a:pt x="19" y="0"/>
                    </a:lnTo>
                    <a:lnTo>
                      <a:pt x="10" y="1"/>
                    </a:lnTo>
                    <a:lnTo>
                      <a:pt x="4" y="5"/>
                    </a:lnTo>
                    <a:lnTo>
                      <a:pt x="1" y="10"/>
                    </a:lnTo>
                    <a:lnTo>
                      <a:pt x="0" y="20"/>
                    </a:lnTo>
                    <a:lnTo>
                      <a:pt x="1" y="27"/>
                    </a:lnTo>
                    <a:lnTo>
                      <a:pt x="4" y="33"/>
                    </a:lnTo>
                    <a:lnTo>
                      <a:pt x="10" y="39"/>
                    </a:lnTo>
                    <a:lnTo>
                      <a:pt x="19" y="41"/>
                    </a:lnTo>
                    <a:lnTo>
                      <a:pt x="19" y="40"/>
                    </a:lnTo>
                    <a:lnTo>
                      <a:pt x="20" y="40"/>
                    </a:lnTo>
                    <a:lnTo>
                      <a:pt x="22" y="40"/>
                    </a:lnTo>
                    <a:lnTo>
                      <a:pt x="27" y="39"/>
                    </a:lnTo>
                    <a:lnTo>
                      <a:pt x="28" y="37"/>
                    </a:lnTo>
                    <a:lnTo>
                      <a:pt x="30" y="35"/>
                    </a:lnTo>
                    <a:lnTo>
                      <a:pt x="34"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7" name="Rectangle 206"/>
              <p:cNvSpPr>
                <a:spLocks noChangeArrowheads="1"/>
              </p:cNvSpPr>
              <p:nvPr/>
            </p:nvSpPr>
            <p:spPr bwMode="auto">
              <a:xfrm>
                <a:off x="3983" y="1349"/>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0">
                    <a:solidFill>
                      <a:srgbClr val="000000"/>
                    </a:solidFill>
                  </a:rPr>
                  <a:t>u</a:t>
                </a:r>
                <a:endParaRPr lang="en-US" sz="2400" b="0">
                  <a:solidFill>
                    <a:schemeClr val="tx1"/>
                  </a:solidFill>
                  <a:latin typeface="Times New Roman" charset="0"/>
                </a:endParaRPr>
              </a:p>
            </p:txBody>
          </p:sp>
          <p:sp>
            <p:nvSpPr>
              <p:cNvPr id="37998" name="Rectangle 207"/>
              <p:cNvSpPr>
                <a:spLocks noChangeArrowheads="1"/>
              </p:cNvSpPr>
              <p:nvPr/>
            </p:nvSpPr>
            <p:spPr bwMode="auto">
              <a:xfrm>
                <a:off x="4149" y="126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0">
                    <a:solidFill>
                      <a:srgbClr val="000000"/>
                    </a:solidFill>
                  </a:rPr>
                  <a:t>u</a:t>
                </a:r>
                <a:endParaRPr lang="en-US" sz="2400" b="0">
                  <a:solidFill>
                    <a:schemeClr val="tx1"/>
                  </a:solidFill>
                  <a:latin typeface="Times New Roman" charset="0"/>
                </a:endParaRPr>
              </a:p>
            </p:txBody>
          </p:sp>
          <p:sp>
            <p:nvSpPr>
              <p:cNvPr id="37999" name="Rectangle 208"/>
              <p:cNvSpPr>
                <a:spLocks noChangeArrowheads="1"/>
              </p:cNvSpPr>
              <p:nvPr/>
            </p:nvSpPr>
            <p:spPr bwMode="auto">
              <a:xfrm>
                <a:off x="3991" y="117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0">
                    <a:solidFill>
                      <a:srgbClr val="000000"/>
                    </a:solidFill>
                  </a:rPr>
                  <a:t>d</a:t>
                </a:r>
                <a:endParaRPr lang="en-US" sz="2400" b="0">
                  <a:solidFill>
                    <a:schemeClr val="tx1"/>
                  </a:solidFill>
                  <a:latin typeface="Times New Roman" charset="0"/>
                </a:endParaRPr>
              </a:p>
            </p:txBody>
          </p:sp>
        </p:grpSp>
        <p:sp>
          <p:nvSpPr>
            <p:cNvPr id="37905" name="Line 209"/>
            <p:cNvSpPr>
              <a:spLocks noChangeShapeType="1"/>
            </p:cNvSpPr>
            <p:nvPr/>
          </p:nvSpPr>
          <p:spPr bwMode="auto">
            <a:xfrm>
              <a:off x="564" y="1456"/>
              <a:ext cx="3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6" name="Line 210"/>
            <p:cNvSpPr>
              <a:spLocks noChangeShapeType="1"/>
            </p:cNvSpPr>
            <p:nvPr/>
          </p:nvSpPr>
          <p:spPr bwMode="auto">
            <a:xfrm flipH="1">
              <a:off x="1030" y="1456"/>
              <a:ext cx="3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37898" name="Picture 2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70563" y="2133600"/>
            <a:ext cx="322103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214" descr="self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05200" y="3167063"/>
            <a:ext cx="16954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216" descr="self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00400" y="4876800"/>
            <a:ext cx="24511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217" descr="self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 y="4648200"/>
            <a:ext cx="26638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Text Box 219"/>
          <p:cNvSpPr txBox="1">
            <a:spLocks noChangeArrowheads="1"/>
          </p:cNvSpPr>
          <p:nvPr/>
        </p:nvSpPr>
        <p:spPr bwMode="auto">
          <a:xfrm>
            <a:off x="228600" y="2819400"/>
            <a:ext cx="56388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3675" indent="-193675">
              <a:defRPr sz="2000" b="1">
                <a:solidFill>
                  <a:schemeClr val="hlink"/>
                </a:solidFill>
                <a:latin typeface="Arial" charset="0"/>
                <a:ea typeface="ＭＳ Ｐゴシック" charset="0"/>
                <a:cs typeface="ＭＳ Ｐゴシック" charset="0"/>
              </a:defRPr>
            </a:lvl1pPr>
            <a:lvl2pPr marL="669925" indent="-2127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eaLnBrk="1" hangingPunct="1">
              <a:spcBef>
                <a:spcPct val="20000"/>
              </a:spcBef>
              <a:buClr>
                <a:schemeClr val="hlink"/>
              </a:buClr>
              <a:buSzPct val="55000"/>
              <a:buFont typeface="Wingdings" charset="0"/>
              <a:buChar char="n"/>
            </a:pPr>
            <a:r>
              <a:rPr lang="en-GB" b="0" dirty="0" smtClean="0">
                <a:solidFill>
                  <a:schemeClr val="tx1"/>
                </a:solidFill>
              </a:rPr>
              <a:t>proton collisions </a:t>
            </a:r>
            <a:r>
              <a:rPr lang="en-GB" b="0" dirty="0">
                <a:solidFill>
                  <a:schemeClr val="tx1"/>
                </a:solidFill>
              </a:rPr>
              <a:t>are actually between their constituent parts…</a:t>
            </a:r>
          </a:p>
          <a:p>
            <a:pPr lvl="1" eaLnBrk="1" hangingPunct="1">
              <a:spcBef>
                <a:spcPct val="20000"/>
              </a:spcBef>
              <a:buClr>
                <a:schemeClr val="folHlink"/>
              </a:buClr>
              <a:buSzPct val="50000"/>
              <a:buFont typeface="Wingdings" charset="0"/>
              <a:buChar char="n"/>
            </a:pPr>
            <a:r>
              <a:rPr lang="en-GB" sz="1800" b="0" dirty="0">
                <a:solidFill>
                  <a:schemeClr val="tx1"/>
                </a:solidFill>
                <a:latin typeface="Symbol" charset="0"/>
                <a:sym typeface="Symbol" charset="0"/>
              </a:rPr>
              <a:t></a:t>
            </a:r>
            <a:r>
              <a:rPr lang="en-GB" sz="1800" b="0" dirty="0">
                <a:solidFill>
                  <a:schemeClr val="tx1"/>
                </a:solidFill>
              </a:rPr>
              <a:t> ~ 1/p ≈ 1/E</a:t>
            </a:r>
          </a:p>
          <a:p>
            <a:pPr eaLnBrk="1" hangingPunct="1">
              <a:spcBef>
                <a:spcPct val="20000"/>
              </a:spcBef>
              <a:buClr>
                <a:schemeClr val="folHlink"/>
              </a:buClr>
              <a:buSzPct val="50000"/>
              <a:buFont typeface="Wingdings" charset="0"/>
              <a:buChar char="n"/>
            </a:pPr>
            <a:r>
              <a:rPr lang="en-GB" sz="1800" b="0" dirty="0">
                <a:solidFill>
                  <a:schemeClr val="tx1"/>
                </a:solidFill>
              </a:rPr>
              <a:t>gluons  </a:t>
            </a:r>
          </a:p>
          <a:p>
            <a:pPr eaLnBrk="1" hangingPunct="1">
              <a:spcBef>
                <a:spcPct val="20000"/>
              </a:spcBef>
              <a:buClr>
                <a:schemeClr val="folHlink"/>
              </a:buClr>
              <a:buSzPct val="50000"/>
              <a:buFont typeface="Wingdings" charset="0"/>
              <a:buChar char="n"/>
            </a:pPr>
            <a:r>
              <a:rPr lang="en-GB" sz="1800" b="0" dirty="0" smtClean="0">
                <a:solidFill>
                  <a:schemeClr val="tx1"/>
                </a:solidFill>
              </a:rPr>
              <a:t>quarks (</a:t>
            </a:r>
            <a:r>
              <a:rPr lang="en-GB" sz="1800" b="0" dirty="0">
                <a:solidFill>
                  <a:schemeClr val="tx1"/>
                </a:solidFill>
              </a:rPr>
              <a:t>≈ real and virtual)</a:t>
            </a:r>
          </a:p>
          <a:p>
            <a:pPr eaLnBrk="1" hangingPunct="1">
              <a:spcBef>
                <a:spcPct val="20000"/>
              </a:spcBef>
              <a:buClr>
                <a:schemeClr val="folHlink"/>
              </a:buClr>
              <a:buSzPct val="50000"/>
              <a:buFont typeface="Wingdings" charset="0"/>
              <a:buChar char="n"/>
            </a:pPr>
            <a:r>
              <a:rPr lang="en-GB" sz="1800" b="0" dirty="0">
                <a:solidFill>
                  <a:schemeClr val="tx1"/>
                </a:solidFill>
              </a:rPr>
              <a:t>and the particles they exchange (Z, W,…)</a:t>
            </a:r>
          </a:p>
          <a:p>
            <a:endParaRPr lang="en-US" dirty="0"/>
          </a:p>
        </p:txBody>
      </p:sp>
      <p:sp>
        <p:nvSpPr>
          <p:cNvPr id="2" name="TextBox 1"/>
          <p:cNvSpPr txBox="1"/>
          <p:nvPr/>
        </p:nvSpPr>
        <p:spPr>
          <a:xfrm>
            <a:off x="334231" y="2161438"/>
            <a:ext cx="839180" cy="369332"/>
          </a:xfrm>
          <a:prstGeom prst="rect">
            <a:avLst/>
          </a:prstGeom>
          <a:noFill/>
        </p:spPr>
        <p:txBody>
          <a:bodyPr wrap="none" rtlCol="0">
            <a:spAutoFit/>
          </a:bodyPr>
          <a:lstStyle/>
          <a:p>
            <a:r>
              <a:rPr lang="en-US" dirty="0" smtClean="0">
                <a:solidFill>
                  <a:srgbClr val="FF0000"/>
                </a:solidFill>
              </a:rPr>
              <a:t>proton</a:t>
            </a:r>
            <a:endParaRPr lang="en-US" dirty="0">
              <a:solidFill>
                <a:srgbClr val="FF0000"/>
              </a:solidFill>
            </a:endParaRPr>
          </a:p>
        </p:txBody>
      </p:sp>
      <p:sp>
        <p:nvSpPr>
          <p:cNvPr id="206" name="TextBox 205"/>
          <p:cNvSpPr txBox="1"/>
          <p:nvPr/>
        </p:nvSpPr>
        <p:spPr>
          <a:xfrm>
            <a:off x="4029478" y="2202934"/>
            <a:ext cx="839180" cy="369332"/>
          </a:xfrm>
          <a:prstGeom prst="rect">
            <a:avLst/>
          </a:prstGeom>
          <a:noFill/>
        </p:spPr>
        <p:txBody>
          <a:bodyPr wrap="none" rtlCol="0">
            <a:spAutoFit/>
          </a:bodyPr>
          <a:lstStyle/>
          <a:p>
            <a:r>
              <a:rPr lang="en-US" dirty="0" smtClean="0">
                <a:solidFill>
                  <a:srgbClr val="FF0000"/>
                </a:solidFill>
              </a:rPr>
              <a:t>proton</a:t>
            </a:r>
            <a:endParaRPr lang="en-US" dirty="0">
              <a:solidFill>
                <a:srgbClr val="FF0000"/>
              </a:solidFill>
            </a:endParaRPr>
          </a:p>
        </p:txBody>
      </p:sp>
      <p:sp>
        <p:nvSpPr>
          <p:cNvPr id="3" name="TextBox 2"/>
          <p:cNvSpPr txBox="1"/>
          <p:nvPr/>
        </p:nvSpPr>
        <p:spPr>
          <a:xfrm>
            <a:off x="122551" y="140958"/>
            <a:ext cx="2038809" cy="646331"/>
          </a:xfrm>
          <a:prstGeom prst="rect">
            <a:avLst/>
          </a:prstGeom>
          <a:noFill/>
        </p:spPr>
        <p:txBody>
          <a:bodyPr wrap="square" rtlCol="0">
            <a:spAutoFit/>
          </a:bodyPr>
          <a:lstStyle/>
          <a:p>
            <a:r>
              <a:rPr lang="en-US" dirty="0" smtClean="0">
                <a:solidFill>
                  <a:srgbClr val="FF0000"/>
                </a:solidFill>
              </a:rPr>
              <a:t>(No more physics after this slide!)</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Compact Muon Solenoid experiment</a:t>
            </a:r>
            <a:endParaRPr lang="en-US" dirty="0"/>
          </a:p>
        </p:txBody>
      </p:sp>
      <p:sp>
        <p:nvSpPr>
          <p:cNvPr id="3" name="Content Placeholder 2"/>
          <p:cNvSpPr>
            <a:spLocks noGrp="1"/>
          </p:cNvSpPr>
          <p:nvPr>
            <p:ph idx="1"/>
          </p:nvPr>
        </p:nvSpPr>
        <p:spPr/>
        <p:txBody>
          <a:bodyPr/>
          <a:lstStyle/>
          <a:p>
            <a:r>
              <a:rPr lang="en-US" dirty="0" smtClean="0"/>
              <a:t>a </a:t>
            </a:r>
            <a:r>
              <a:rPr lang="en-US" u="sng" dirty="0" smtClean="0"/>
              <a:t>general purpose detector</a:t>
            </a:r>
            <a:r>
              <a:rPr lang="en-US" dirty="0" smtClean="0"/>
              <a:t> for studying the full range of physics at the CERN Large Hadron Collider</a:t>
            </a:r>
          </a:p>
          <a:p>
            <a:pPr lvl="1"/>
            <a:r>
              <a:rPr lang="en-US" dirty="0" smtClean="0"/>
              <a:t>designed to operate (nominally) for 10 years</a:t>
            </a:r>
          </a:p>
          <a:p>
            <a:pPr lvl="1"/>
            <a:r>
              <a:rPr lang="en-US" dirty="0" smtClean="0"/>
              <a:t>high radiation levels throughout the experiment</a:t>
            </a:r>
          </a:p>
          <a:p>
            <a:pPr lvl="1"/>
            <a:r>
              <a:rPr lang="en-US" dirty="0" smtClean="0"/>
              <a:t>they originate with flux of particles originating from the p-p collisions</a:t>
            </a:r>
          </a:p>
          <a:p>
            <a:pPr lvl="2"/>
            <a:r>
              <a:rPr lang="en-US" dirty="0" smtClean="0"/>
              <a:t>so highest in centre and endcap regions </a:t>
            </a:r>
          </a:p>
          <a:p>
            <a:pPr lvl="1"/>
            <a:r>
              <a:rPr lang="en-US" dirty="0" smtClean="0"/>
              <a:t>also operate with heavy ions: ~ 1 month annually</a:t>
            </a:r>
          </a:p>
          <a:p>
            <a:pPr lvl="1"/>
            <a:endParaRPr lang="en-US" dirty="0" smtClean="0"/>
          </a:p>
        </p:txBody>
      </p:sp>
      <p:sp>
        <p:nvSpPr>
          <p:cNvPr id="4" name="Date Placeholder 3"/>
          <p:cNvSpPr>
            <a:spLocks noGrp="1"/>
          </p:cNvSpPr>
          <p:nvPr>
            <p:ph type="dt" sz="half" idx="10"/>
          </p:nvPr>
        </p:nvSpPr>
        <p:spPr/>
        <p:txBody>
          <a:bodyPr/>
          <a:lstStyle/>
          <a:p>
            <a:r>
              <a:rPr lang="en-GB" smtClean="0"/>
              <a:t>Oct 2014</a:t>
            </a:r>
            <a:endParaRPr lang="en-US"/>
          </a:p>
        </p:txBody>
      </p:sp>
      <p:sp>
        <p:nvSpPr>
          <p:cNvPr id="5" name="Footer Placeholder 4"/>
          <p:cNvSpPr>
            <a:spLocks noGrp="1"/>
          </p:cNvSpPr>
          <p:nvPr>
            <p:ph type="ftr" sz="quarter" idx="11"/>
          </p:nvPr>
        </p:nvSpPr>
        <p:spPr/>
        <p:txBody>
          <a:bodyPr/>
          <a:lstStyle/>
          <a:p>
            <a:r>
              <a:rPr lang="en-US" smtClean="0"/>
              <a:t>Geoff Hall</a:t>
            </a:r>
            <a:endParaRPr lang="en-US"/>
          </a:p>
        </p:txBody>
      </p:sp>
      <p:sp>
        <p:nvSpPr>
          <p:cNvPr id="6" name="Slide Number Placeholder 5"/>
          <p:cNvSpPr>
            <a:spLocks noGrp="1"/>
          </p:cNvSpPr>
          <p:nvPr>
            <p:ph type="sldNum" sz="quarter" idx="12"/>
          </p:nvPr>
        </p:nvSpPr>
        <p:spPr/>
        <p:txBody>
          <a:bodyPr/>
          <a:lstStyle/>
          <a:p>
            <a:fld id="{0ECA5D5C-C438-0A42-B89B-0571B2B1B31C}" type="slidenum">
              <a:rPr lang="en-US" smtClean="0"/>
              <a:pPr/>
              <a:t>6</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980169804"/>
              </p:ext>
            </p:extLst>
          </p:nvPr>
        </p:nvGraphicFramePr>
        <p:xfrm>
          <a:off x="582412" y="4155182"/>
          <a:ext cx="4954680" cy="1752600"/>
        </p:xfrm>
        <a:graphic>
          <a:graphicData uri="http://schemas.openxmlformats.org/drawingml/2006/table">
            <a:tbl>
              <a:tblPr firstRow="1" bandRow="1">
                <a:tableStyleId>{5C22544A-7EE6-4342-B048-85BDC9FD1C3A}</a:tableStyleId>
              </a:tblPr>
              <a:tblGrid>
                <a:gridCol w="689786"/>
                <a:gridCol w="1825008"/>
                <a:gridCol w="1114103"/>
                <a:gridCol w="1325783"/>
              </a:tblGrid>
              <a:tr h="613777">
                <a:tc>
                  <a:txBody>
                    <a:bodyPr/>
                    <a:lstStyle/>
                    <a:p>
                      <a:r>
                        <a:rPr lang="en-US" dirty="0" smtClean="0"/>
                        <a:t>R [cm]</a:t>
                      </a:r>
                      <a:endParaRPr lang="en-US" dirty="0"/>
                    </a:p>
                  </a:txBody>
                  <a:tcPr/>
                </a:tc>
                <a:tc>
                  <a:txBody>
                    <a:bodyPr/>
                    <a:lstStyle/>
                    <a:p>
                      <a:r>
                        <a:rPr lang="en-US" dirty="0" smtClean="0"/>
                        <a:t>Fast </a:t>
                      </a:r>
                      <a:r>
                        <a:rPr lang="en-US" dirty="0" err="1" smtClean="0"/>
                        <a:t>hadron</a:t>
                      </a:r>
                      <a:r>
                        <a:rPr lang="en-US" baseline="0" dirty="0" smtClean="0"/>
                        <a:t> </a:t>
                      </a:r>
                      <a:r>
                        <a:rPr lang="en-US" baseline="0" dirty="0" err="1" smtClean="0"/>
                        <a:t>fluence</a:t>
                      </a:r>
                      <a:r>
                        <a:rPr lang="en-US" baseline="0" dirty="0" smtClean="0"/>
                        <a:t> [cm</a:t>
                      </a:r>
                      <a:r>
                        <a:rPr lang="en-US" baseline="30000" dirty="0" smtClean="0"/>
                        <a:t>-2</a:t>
                      </a:r>
                      <a:r>
                        <a:rPr lang="en-US" baseline="0" dirty="0" smtClean="0"/>
                        <a:t>]</a:t>
                      </a:r>
                      <a:endParaRPr lang="en-US" dirty="0"/>
                    </a:p>
                  </a:txBody>
                  <a:tcPr/>
                </a:tc>
                <a:tc>
                  <a:txBody>
                    <a:bodyPr/>
                    <a:lstStyle/>
                    <a:p>
                      <a:r>
                        <a:rPr lang="en-US" dirty="0" smtClean="0"/>
                        <a:t>Dose</a:t>
                      </a:r>
                      <a:r>
                        <a:rPr lang="en-US" baseline="0" dirty="0" smtClean="0"/>
                        <a:t> [</a:t>
                      </a:r>
                      <a:r>
                        <a:rPr lang="en-US" dirty="0" err="1" smtClean="0"/>
                        <a:t>kGy</a:t>
                      </a:r>
                      <a:r>
                        <a:rPr lang="en-US" dirty="0" smtClean="0"/>
                        <a:t>]</a:t>
                      </a:r>
                      <a:endParaRPr lang="en-US" dirty="0"/>
                    </a:p>
                  </a:txBody>
                  <a:tcPr/>
                </a:tc>
                <a:tc>
                  <a:txBody>
                    <a:bodyPr/>
                    <a:lstStyle/>
                    <a:p>
                      <a:r>
                        <a:rPr lang="en-US" dirty="0" smtClean="0"/>
                        <a:t>Dose</a:t>
                      </a:r>
                      <a:r>
                        <a:rPr lang="en-US" baseline="0" dirty="0" smtClean="0"/>
                        <a:t> [Mrad]</a:t>
                      </a:r>
                      <a:endParaRPr lang="en-US" dirty="0"/>
                    </a:p>
                  </a:txBody>
                  <a:tcPr/>
                </a:tc>
              </a:tr>
              <a:tr h="370840">
                <a:tc>
                  <a:txBody>
                    <a:bodyPr/>
                    <a:lstStyle/>
                    <a:p>
                      <a:r>
                        <a:rPr lang="en-US" dirty="0" smtClean="0"/>
                        <a:t>4.3</a:t>
                      </a:r>
                      <a:endParaRPr lang="en-US" dirty="0"/>
                    </a:p>
                  </a:txBody>
                  <a:tcPr/>
                </a:tc>
                <a:tc>
                  <a:txBody>
                    <a:bodyPr/>
                    <a:lstStyle/>
                    <a:p>
                      <a:r>
                        <a:rPr lang="en-US" dirty="0" smtClean="0"/>
                        <a:t>246 10</a:t>
                      </a:r>
                      <a:r>
                        <a:rPr lang="en-US" baseline="30000" dirty="0" smtClean="0"/>
                        <a:t>13</a:t>
                      </a:r>
                      <a:endParaRPr lang="en-US" baseline="30000" dirty="0"/>
                    </a:p>
                  </a:txBody>
                  <a:tcPr/>
                </a:tc>
                <a:tc>
                  <a:txBody>
                    <a:bodyPr/>
                    <a:lstStyle/>
                    <a:p>
                      <a:r>
                        <a:rPr lang="en-US" dirty="0" smtClean="0"/>
                        <a:t>830</a:t>
                      </a:r>
                      <a:endParaRPr lang="en-US" dirty="0"/>
                    </a:p>
                  </a:txBody>
                  <a:tcPr/>
                </a:tc>
                <a:tc>
                  <a:txBody>
                    <a:bodyPr/>
                    <a:lstStyle/>
                    <a:p>
                      <a:r>
                        <a:rPr lang="en-US" dirty="0" smtClean="0"/>
                        <a:t>83</a:t>
                      </a:r>
                      <a:endParaRPr lang="en-US" dirty="0"/>
                    </a:p>
                  </a:txBody>
                  <a:tcPr/>
                </a:tc>
              </a:tr>
              <a:tr h="370840">
                <a:tc>
                  <a:txBody>
                    <a:bodyPr/>
                    <a:lstStyle/>
                    <a:p>
                      <a:r>
                        <a:rPr lang="en-US" dirty="0" smtClean="0"/>
                        <a:t>22</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16 10</a:t>
                      </a:r>
                      <a:r>
                        <a:rPr lang="en-US" baseline="30000" dirty="0" smtClean="0"/>
                        <a:t>13</a:t>
                      </a:r>
                    </a:p>
                  </a:txBody>
                  <a:tcPr/>
                </a:tc>
                <a:tc>
                  <a:txBody>
                    <a:bodyPr/>
                    <a:lstStyle/>
                    <a:p>
                      <a:r>
                        <a:rPr lang="en-US" dirty="0" smtClean="0"/>
                        <a:t>67</a:t>
                      </a:r>
                      <a:endParaRPr lang="en-US" dirty="0"/>
                    </a:p>
                  </a:txBody>
                  <a:tcPr/>
                </a:tc>
                <a:tc>
                  <a:txBody>
                    <a:bodyPr/>
                    <a:lstStyle/>
                    <a:p>
                      <a:r>
                        <a:rPr lang="en-US" dirty="0" smtClean="0"/>
                        <a:t>6.7</a:t>
                      </a:r>
                      <a:endParaRPr lang="en-US" dirty="0"/>
                    </a:p>
                  </a:txBody>
                  <a:tcPr/>
                </a:tc>
              </a:tr>
              <a:tr h="370840">
                <a:tc>
                  <a:txBody>
                    <a:bodyPr/>
                    <a:lstStyle/>
                    <a:p>
                      <a:r>
                        <a:rPr lang="en-US" dirty="0" smtClean="0"/>
                        <a:t>115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2 10</a:t>
                      </a:r>
                      <a:r>
                        <a:rPr lang="en-US" baseline="30000" dirty="0" smtClean="0"/>
                        <a:t>13</a:t>
                      </a:r>
                    </a:p>
                  </a:txBody>
                  <a:tcPr/>
                </a:tc>
                <a:tc>
                  <a:txBody>
                    <a:bodyPr/>
                    <a:lstStyle/>
                    <a:p>
                      <a:r>
                        <a:rPr lang="en-US" dirty="0" smtClean="0"/>
                        <a:t>2</a:t>
                      </a:r>
                      <a:endParaRPr lang="en-US" dirty="0"/>
                    </a:p>
                  </a:txBody>
                  <a:tcPr/>
                </a:tc>
                <a:tc>
                  <a:txBody>
                    <a:bodyPr/>
                    <a:lstStyle/>
                    <a:p>
                      <a:r>
                        <a:rPr lang="en-US" dirty="0" smtClean="0"/>
                        <a:t>0.2</a:t>
                      </a:r>
                      <a:endParaRPr lang="en-US" dirty="0"/>
                    </a:p>
                  </a:txBody>
                  <a:tcPr/>
                </a:tc>
              </a:tr>
            </a:tbl>
          </a:graphicData>
        </a:graphic>
      </p:graphicFrame>
      <p:sp>
        <p:nvSpPr>
          <p:cNvPr id="7" name="TextBox 6"/>
          <p:cNvSpPr txBox="1"/>
          <p:nvPr/>
        </p:nvSpPr>
        <p:spPr>
          <a:xfrm>
            <a:off x="6019800" y="4366840"/>
            <a:ext cx="2640424" cy="1200329"/>
          </a:xfrm>
          <a:prstGeom prst="rect">
            <a:avLst/>
          </a:prstGeom>
          <a:noFill/>
        </p:spPr>
        <p:txBody>
          <a:bodyPr wrap="square" rtlCol="0">
            <a:spAutoFit/>
          </a:bodyPr>
          <a:lstStyle/>
          <a:p>
            <a:r>
              <a:rPr lang="en-US" dirty="0" smtClean="0">
                <a:solidFill>
                  <a:srgbClr val="FF0000"/>
                </a:solidFill>
              </a:rPr>
              <a:t>Suffice to say, these are very high and comparable with nuclear reactor interiors</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US" sz="1200" b="0">
              <a:solidFill>
                <a:schemeClr val="tx1"/>
              </a:solidFill>
            </a:endParaRPr>
          </a:p>
        </p:txBody>
      </p:sp>
      <p:sp>
        <p:nvSpPr>
          <p:cNvPr id="399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p>
        </p:txBody>
      </p:sp>
      <p:sp>
        <p:nvSpPr>
          <p:cNvPr id="39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E67E0042-04BB-8240-9E4B-6BBB5A890862}" type="slidenum">
              <a:rPr lang="en-US" sz="1400" b="0">
                <a:solidFill>
                  <a:schemeClr val="tx1"/>
                </a:solidFill>
              </a:rPr>
              <a:pPr/>
              <a:t>7</a:t>
            </a:fld>
            <a:endParaRPr lang="en-US" sz="1400" b="0">
              <a:solidFill>
                <a:schemeClr val="tx1"/>
              </a:solidFill>
            </a:endParaRPr>
          </a:p>
        </p:txBody>
      </p:sp>
      <p:sp>
        <p:nvSpPr>
          <p:cNvPr id="39941"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CMS:   </a:t>
            </a:r>
            <a:r>
              <a:rPr lang="en-US" dirty="0">
                <a:latin typeface="Arial" charset="0"/>
                <a:ea typeface="ＭＳ Ｐゴシック" charset="0"/>
                <a:cs typeface="ＭＳ Ｐゴシック" charset="0"/>
              </a:rPr>
              <a:t>Compact Muon Solenoid  </a:t>
            </a:r>
          </a:p>
        </p:txBody>
      </p:sp>
      <p:grpSp>
        <p:nvGrpSpPr>
          <p:cNvPr id="39942" name="Group 3"/>
          <p:cNvGrpSpPr>
            <a:grpSpLocks/>
          </p:cNvGrpSpPr>
          <p:nvPr/>
        </p:nvGrpSpPr>
        <p:grpSpPr bwMode="auto">
          <a:xfrm>
            <a:off x="76200" y="1295400"/>
            <a:ext cx="8229600" cy="4267200"/>
            <a:chOff x="480" y="1152"/>
            <a:chExt cx="5184" cy="2688"/>
          </a:xfrm>
        </p:grpSpPr>
        <p:pic>
          <p:nvPicPr>
            <p:cNvPr id="39944" name="Picture 4" descr="CMSn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0" y="1152"/>
              <a:ext cx="3921" cy="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 Box 5"/>
            <p:cNvSpPr txBox="1">
              <a:spLocks noChangeArrowheads="1"/>
            </p:cNvSpPr>
            <p:nvPr/>
          </p:nvSpPr>
          <p:spPr bwMode="auto">
            <a:xfrm>
              <a:off x="864" y="3312"/>
              <a:ext cx="1200" cy="2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algn="ctr" eaLnBrk="1" hangingPunct="1">
                <a:spcBef>
                  <a:spcPct val="50000"/>
                </a:spcBef>
              </a:pPr>
              <a:r>
                <a:rPr lang="en-GB" sz="2400" b="0">
                  <a:latin typeface="Tahoma" charset="0"/>
                </a:rPr>
                <a:t>ECAL</a:t>
              </a:r>
              <a:endParaRPr lang="en-GB" sz="3200" b="0">
                <a:latin typeface="Tahoma" charset="0"/>
              </a:endParaRPr>
            </a:p>
          </p:txBody>
        </p:sp>
        <p:sp>
          <p:nvSpPr>
            <p:cNvPr id="39946" name="Line 6"/>
            <p:cNvSpPr>
              <a:spLocks noChangeShapeType="1"/>
            </p:cNvSpPr>
            <p:nvPr/>
          </p:nvSpPr>
          <p:spPr bwMode="auto">
            <a:xfrm flipV="1">
              <a:off x="1536" y="2256"/>
              <a:ext cx="1056" cy="1104"/>
            </a:xfrm>
            <a:prstGeom prst="line">
              <a:avLst/>
            </a:prstGeom>
            <a:noFill/>
            <a:ln w="22225">
              <a:solidFill>
                <a:srgbClr val="00FF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47" name="Line 7"/>
            <p:cNvSpPr>
              <a:spLocks noChangeShapeType="1"/>
            </p:cNvSpPr>
            <p:nvPr/>
          </p:nvSpPr>
          <p:spPr bwMode="auto">
            <a:xfrm flipV="1">
              <a:off x="2016" y="2496"/>
              <a:ext cx="1440" cy="912"/>
            </a:xfrm>
            <a:prstGeom prst="line">
              <a:avLst/>
            </a:prstGeom>
            <a:noFill/>
            <a:ln w="22225">
              <a:solidFill>
                <a:srgbClr val="00FF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48" name="Text Box 8"/>
            <p:cNvSpPr txBox="1">
              <a:spLocks noChangeArrowheads="1"/>
            </p:cNvSpPr>
            <p:nvPr/>
          </p:nvSpPr>
          <p:spPr bwMode="auto">
            <a:xfrm>
              <a:off x="480" y="2736"/>
              <a:ext cx="1200"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algn="ctr" eaLnBrk="1" hangingPunct="1">
                <a:spcBef>
                  <a:spcPct val="50000"/>
                </a:spcBef>
              </a:pPr>
              <a:r>
                <a:rPr lang="en-GB" sz="2400" b="0">
                  <a:latin typeface="Tahoma" charset="0"/>
                </a:rPr>
                <a:t>Tracker</a:t>
              </a:r>
              <a:endParaRPr lang="en-GB" sz="3200" b="0">
                <a:latin typeface="Tahoma" charset="0"/>
              </a:endParaRPr>
            </a:p>
          </p:txBody>
        </p:sp>
        <p:sp>
          <p:nvSpPr>
            <p:cNvPr id="39949" name="Line 9"/>
            <p:cNvSpPr>
              <a:spLocks noChangeShapeType="1"/>
            </p:cNvSpPr>
            <p:nvPr/>
          </p:nvSpPr>
          <p:spPr bwMode="auto">
            <a:xfrm flipV="1">
              <a:off x="1296" y="2112"/>
              <a:ext cx="1200" cy="720"/>
            </a:xfrm>
            <a:prstGeom prst="line">
              <a:avLst/>
            </a:prstGeom>
            <a:noFill/>
            <a:ln w="22225">
              <a:solidFill>
                <a:srgbClr val="FFFFCC"/>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0" name="Text Box 10"/>
            <p:cNvSpPr txBox="1">
              <a:spLocks noChangeArrowheads="1"/>
            </p:cNvSpPr>
            <p:nvPr/>
          </p:nvSpPr>
          <p:spPr bwMode="auto">
            <a:xfrm>
              <a:off x="3744" y="1200"/>
              <a:ext cx="1200" cy="28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algn="ctr" eaLnBrk="1" hangingPunct="1">
                <a:spcBef>
                  <a:spcPct val="50000"/>
                </a:spcBef>
              </a:pPr>
              <a:r>
                <a:rPr lang="en-GB" sz="2400" b="0">
                  <a:latin typeface="Tahoma" charset="0"/>
                </a:rPr>
                <a:t>HCAL</a:t>
              </a:r>
              <a:endParaRPr lang="en-GB" sz="2800" b="0">
                <a:latin typeface="Tahoma" charset="0"/>
              </a:endParaRPr>
            </a:p>
          </p:txBody>
        </p:sp>
        <p:sp>
          <p:nvSpPr>
            <p:cNvPr id="39951" name="Line 11"/>
            <p:cNvSpPr>
              <a:spLocks noChangeShapeType="1"/>
            </p:cNvSpPr>
            <p:nvPr/>
          </p:nvSpPr>
          <p:spPr bwMode="auto">
            <a:xfrm flipH="1">
              <a:off x="2736" y="1296"/>
              <a:ext cx="1152" cy="864"/>
            </a:xfrm>
            <a:prstGeom prst="line">
              <a:avLst/>
            </a:prstGeom>
            <a:noFill/>
            <a:ln w="22225">
              <a:solidFill>
                <a:srgbClr val="FFCC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2" name="Line 12"/>
            <p:cNvSpPr>
              <a:spLocks noChangeShapeType="1"/>
            </p:cNvSpPr>
            <p:nvPr/>
          </p:nvSpPr>
          <p:spPr bwMode="auto">
            <a:xfrm flipH="1">
              <a:off x="3696" y="1488"/>
              <a:ext cx="192" cy="1056"/>
            </a:xfrm>
            <a:prstGeom prst="line">
              <a:avLst/>
            </a:prstGeom>
            <a:noFill/>
            <a:ln w="22225">
              <a:solidFill>
                <a:srgbClr val="FFCC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3" name="Text Box 13"/>
            <p:cNvSpPr txBox="1">
              <a:spLocks noChangeArrowheads="1"/>
            </p:cNvSpPr>
            <p:nvPr/>
          </p:nvSpPr>
          <p:spPr bwMode="auto">
            <a:xfrm>
              <a:off x="2112" y="3552"/>
              <a:ext cx="1440" cy="2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algn="ctr" eaLnBrk="1" hangingPunct="1">
                <a:spcBef>
                  <a:spcPct val="50000"/>
                </a:spcBef>
              </a:pPr>
              <a:r>
                <a:rPr lang="en-GB" sz="2400" b="0">
                  <a:solidFill>
                    <a:schemeClr val="bg1"/>
                  </a:solidFill>
                  <a:latin typeface="Tahoma" charset="0"/>
                </a:rPr>
                <a:t>4T solenoid</a:t>
              </a:r>
            </a:p>
          </p:txBody>
        </p:sp>
        <p:sp>
          <p:nvSpPr>
            <p:cNvPr id="39954" name="Line 14"/>
            <p:cNvSpPr>
              <a:spLocks noChangeShapeType="1"/>
            </p:cNvSpPr>
            <p:nvPr/>
          </p:nvSpPr>
          <p:spPr bwMode="auto">
            <a:xfrm flipV="1">
              <a:off x="2832" y="2304"/>
              <a:ext cx="48" cy="1344"/>
            </a:xfrm>
            <a:prstGeom prst="line">
              <a:avLst/>
            </a:prstGeom>
            <a:noFill/>
            <a:ln w="22225">
              <a:solidFill>
                <a:srgbClr val="80808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5" name="Text Box 15"/>
            <p:cNvSpPr txBox="1">
              <a:spLocks noChangeArrowheads="1"/>
            </p:cNvSpPr>
            <p:nvPr/>
          </p:nvSpPr>
          <p:spPr bwMode="auto">
            <a:xfrm>
              <a:off x="4464" y="1776"/>
              <a:ext cx="1200" cy="448"/>
            </a:xfrm>
            <a:prstGeom prst="rect">
              <a:avLst/>
            </a:prstGeom>
            <a:solidFill>
              <a:schemeClr val="bg1"/>
            </a:solidFill>
            <a:ln w="9525">
              <a:solidFill>
                <a:schemeClr val="tx1"/>
              </a:solidFill>
              <a:miter lim="800000"/>
              <a:headEnd/>
              <a:tailEnd/>
            </a:ln>
          </p:spPr>
          <p:txBody>
            <a:bodyPr>
              <a:spAutoFit/>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algn="ctr" eaLnBrk="1" hangingPunct="1">
                <a:spcBef>
                  <a:spcPct val="50000"/>
                </a:spcBef>
              </a:pPr>
              <a:r>
                <a:rPr lang="en-GB" b="0">
                  <a:latin typeface="Tahoma" charset="0"/>
                </a:rPr>
                <a:t>Muon chambers</a:t>
              </a:r>
            </a:p>
          </p:txBody>
        </p:sp>
        <p:sp>
          <p:nvSpPr>
            <p:cNvPr id="39956" name="Line 16"/>
            <p:cNvSpPr>
              <a:spLocks noChangeShapeType="1"/>
            </p:cNvSpPr>
            <p:nvPr/>
          </p:nvSpPr>
          <p:spPr bwMode="auto">
            <a:xfrm flipH="1">
              <a:off x="3216" y="1872"/>
              <a:ext cx="1248" cy="33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7" name="Line 17"/>
            <p:cNvSpPr>
              <a:spLocks noChangeShapeType="1"/>
            </p:cNvSpPr>
            <p:nvPr/>
          </p:nvSpPr>
          <p:spPr bwMode="auto">
            <a:xfrm flipH="1">
              <a:off x="3744" y="2208"/>
              <a:ext cx="720" cy="76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9958" name="Line 18"/>
            <p:cNvSpPr>
              <a:spLocks noChangeShapeType="1"/>
            </p:cNvSpPr>
            <p:nvPr/>
          </p:nvSpPr>
          <p:spPr bwMode="auto">
            <a:xfrm flipH="1">
              <a:off x="3936" y="2304"/>
              <a:ext cx="816" cy="86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39943" name="Text Box 19"/>
          <p:cNvSpPr txBox="1">
            <a:spLocks noChangeArrowheads="1"/>
          </p:cNvSpPr>
          <p:nvPr/>
        </p:nvSpPr>
        <p:spPr bwMode="auto">
          <a:xfrm>
            <a:off x="6243638" y="5181600"/>
            <a:ext cx="2895600" cy="1222375"/>
          </a:xfrm>
          <a:prstGeom prst="rect">
            <a:avLst/>
          </a:prstGeom>
          <a:solidFill>
            <a:srgbClr val="FFFF99"/>
          </a:solidFill>
          <a:ln w="31750">
            <a:solidFill>
              <a:srgbClr val="000000"/>
            </a:solidFill>
            <a:miter lim="800000"/>
            <a:headEnd/>
            <a:tailEnd/>
          </a:ln>
        </p:spPr>
        <p:txBody>
          <a:bodyPr>
            <a:spAutoFit/>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pPr>
              <a:spcBef>
                <a:spcPct val="50000"/>
              </a:spcBef>
            </a:pPr>
            <a:r>
              <a:rPr lang="en-GB" sz="1800" b="0">
                <a:latin typeface="Helvetica" charset="0"/>
              </a:rPr>
              <a:t>Total weight: 12,500 t</a:t>
            </a:r>
          </a:p>
          <a:p>
            <a:r>
              <a:rPr lang="en-GB" sz="1800" b="0">
                <a:latin typeface="Helvetica" charset="0"/>
              </a:rPr>
              <a:t>Overall diameter: 15 m</a:t>
            </a:r>
          </a:p>
          <a:p>
            <a:r>
              <a:rPr lang="en-GB" sz="1800" b="0">
                <a:latin typeface="Helvetica" charset="0"/>
              </a:rPr>
              <a:t>Overall length 21.6 m</a:t>
            </a:r>
          </a:p>
          <a:p>
            <a:r>
              <a:rPr lang="en-GB" sz="1800" b="0">
                <a:latin typeface="Helvetica" charset="0"/>
              </a:rPr>
              <a:t>Magnetic field 4 T</a:t>
            </a:r>
            <a:endParaRPr lang="en-GB" b="0">
              <a:latin typeface="Helvetica" charset="0"/>
            </a:endParaRPr>
          </a:p>
        </p:txBody>
      </p:sp>
      <p:sp>
        <p:nvSpPr>
          <p:cNvPr id="2" name="TextBox 1"/>
          <p:cNvSpPr txBox="1"/>
          <p:nvPr/>
        </p:nvSpPr>
        <p:spPr>
          <a:xfrm>
            <a:off x="270610" y="5755008"/>
            <a:ext cx="5436823" cy="707886"/>
          </a:xfrm>
          <a:prstGeom prst="rect">
            <a:avLst/>
          </a:prstGeom>
          <a:solidFill>
            <a:srgbClr val="FFFCA3"/>
          </a:solidFill>
        </p:spPr>
        <p:txBody>
          <a:bodyPr wrap="square" rtlCol="0">
            <a:spAutoFit/>
          </a:bodyPr>
          <a:lstStyle/>
          <a:p>
            <a:r>
              <a:rPr lang="en-US" sz="2000" dirty="0" smtClean="0">
                <a:solidFill>
                  <a:srgbClr val="000090"/>
                </a:solidFill>
              </a:rPr>
              <a:t>constructed as a series of layered sub-detectors, each with a specific purpose  </a:t>
            </a:r>
            <a:endParaRPr lang="en-US" sz="2000" dirty="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GB" sz="1200" b="0" smtClean="0">
                <a:solidFill>
                  <a:schemeClr val="tx1"/>
                </a:solidFill>
              </a:rPr>
              <a:t>Oct 2014</a:t>
            </a:r>
            <a:endParaRPr lang="en-GB" sz="1400" b="0">
              <a:solidFill>
                <a:schemeClr val="tx1"/>
              </a:solidFill>
            </a:endParaRPr>
          </a:p>
        </p:txBody>
      </p:sp>
      <p:sp>
        <p:nvSpPr>
          <p:cNvPr id="450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r>
              <a:rPr lang="en-US" sz="1200" b="0">
                <a:solidFill>
                  <a:schemeClr val="tx1"/>
                </a:solidFill>
              </a:rPr>
              <a:t>Geoff Hall</a:t>
            </a:r>
            <a:endParaRPr lang="en-US" sz="1400" b="0">
              <a:solidFill>
                <a:schemeClr val="tx1"/>
              </a:solidFill>
            </a:endParaRPr>
          </a:p>
        </p:txBody>
      </p:sp>
      <p:sp>
        <p:nvSpPr>
          <p:cNvPr id="450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hlink"/>
                </a:solidFill>
                <a:latin typeface="Arial" charset="0"/>
                <a:ea typeface="ＭＳ Ｐゴシック" charset="0"/>
                <a:cs typeface="ＭＳ Ｐゴシック" charset="0"/>
              </a:defRPr>
            </a:lvl1pPr>
            <a:lvl2pPr marL="37931725" indent="-37474525">
              <a:defRPr sz="2000" b="1">
                <a:solidFill>
                  <a:schemeClr val="hlink"/>
                </a:solidFill>
                <a:latin typeface="Arial" charset="0"/>
                <a:ea typeface="ＭＳ Ｐゴシック" charset="0"/>
              </a:defRPr>
            </a:lvl2pPr>
            <a:lvl3pPr>
              <a:defRPr sz="2000" b="1">
                <a:solidFill>
                  <a:schemeClr val="hlink"/>
                </a:solidFill>
                <a:latin typeface="Arial" charset="0"/>
                <a:ea typeface="ＭＳ Ｐゴシック" charset="0"/>
              </a:defRPr>
            </a:lvl3pPr>
            <a:lvl4pPr>
              <a:defRPr sz="2000" b="1">
                <a:solidFill>
                  <a:schemeClr val="hlink"/>
                </a:solidFill>
                <a:latin typeface="Arial" charset="0"/>
                <a:ea typeface="ＭＳ Ｐゴシック" charset="0"/>
              </a:defRPr>
            </a:lvl4pPr>
            <a:lvl5pPr>
              <a:defRPr sz="2000" b="1">
                <a:solidFill>
                  <a:schemeClr val="hlink"/>
                </a:solidFill>
                <a:latin typeface="Arial" charset="0"/>
                <a:ea typeface="ＭＳ Ｐゴシック" charset="0"/>
              </a:defRPr>
            </a:lvl5pPr>
            <a:lvl6pPr marL="457200" eaLnBrk="0" fontAlgn="base" hangingPunct="0">
              <a:spcBef>
                <a:spcPct val="0"/>
              </a:spcBef>
              <a:spcAft>
                <a:spcPct val="0"/>
              </a:spcAft>
              <a:defRPr sz="2000" b="1">
                <a:solidFill>
                  <a:schemeClr val="hlink"/>
                </a:solidFill>
                <a:latin typeface="Arial" charset="0"/>
                <a:ea typeface="ＭＳ Ｐゴシック" charset="0"/>
              </a:defRPr>
            </a:lvl6pPr>
            <a:lvl7pPr marL="914400" eaLnBrk="0" fontAlgn="base" hangingPunct="0">
              <a:spcBef>
                <a:spcPct val="0"/>
              </a:spcBef>
              <a:spcAft>
                <a:spcPct val="0"/>
              </a:spcAft>
              <a:defRPr sz="2000" b="1">
                <a:solidFill>
                  <a:schemeClr val="hlink"/>
                </a:solidFill>
                <a:latin typeface="Arial" charset="0"/>
                <a:ea typeface="ＭＳ Ｐゴシック" charset="0"/>
              </a:defRPr>
            </a:lvl7pPr>
            <a:lvl8pPr marL="1371600" eaLnBrk="0" fontAlgn="base" hangingPunct="0">
              <a:spcBef>
                <a:spcPct val="0"/>
              </a:spcBef>
              <a:spcAft>
                <a:spcPct val="0"/>
              </a:spcAft>
              <a:defRPr sz="2000" b="1">
                <a:solidFill>
                  <a:schemeClr val="hlink"/>
                </a:solidFill>
                <a:latin typeface="Arial" charset="0"/>
                <a:ea typeface="ＭＳ Ｐゴシック" charset="0"/>
              </a:defRPr>
            </a:lvl8pPr>
            <a:lvl9pPr marL="1828800" eaLnBrk="0" fontAlgn="base" hangingPunct="0">
              <a:spcBef>
                <a:spcPct val="0"/>
              </a:spcBef>
              <a:spcAft>
                <a:spcPct val="0"/>
              </a:spcAft>
              <a:defRPr sz="2000" b="1">
                <a:solidFill>
                  <a:schemeClr val="hlink"/>
                </a:solidFill>
                <a:latin typeface="Arial" charset="0"/>
                <a:ea typeface="ＭＳ Ｐゴシック" charset="0"/>
              </a:defRPr>
            </a:lvl9pPr>
          </a:lstStyle>
          <a:p>
            <a:fld id="{721D7909-F415-5B4C-B68C-2862B217D6A6}" type="slidenum">
              <a:rPr lang="en-US" sz="1400" b="0">
                <a:solidFill>
                  <a:schemeClr val="tx1"/>
                </a:solidFill>
              </a:rPr>
              <a:pPr/>
              <a:t>8</a:t>
            </a:fld>
            <a:endParaRPr lang="en-US" sz="1400" b="0">
              <a:solidFill>
                <a:schemeClr val="tx1"/>
              </a:solidFill>
            </a:endParaRPr>
          </a:p>
        </p:txBody>
      </p:sp>
      <p:pic>
        <p:nvPicPr>
          <p:cNvPr id="45061" name="Picture 8" descr="B_field.JPG                                                    0000156DMacintosh HD                   ABA7815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05413" y="219075"/>
            <a:ext cx="37147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2"/>
          <p:cNvSpPr>
            <a:spLocks noGrp="1" noChangeArrowheads="1"/>
          </p:cNvSpPr>
          <p:nvPr>
            <p:ph type="title"/>
          </p:nvPr>
        </p:nvSpPr>
        <p:spPr/>
        <p:txBody>
          <a:bodyPr/>
          <a:lstStyle/>
          <a:p>
            <a:pPr eaLnBrk="1" hangingPunct="1"/>
            <a:r>
              <a:rPr lang="en-GB" dirty="0">
                <a:latin typeface="Arial" charset="0"/>
                <a:ea typeface="ＭＳ Ｐゴシック" charset="0"/>
                <a:cs typeface="ＭＳ Ｐゴシック" charset="0"/>
              </a:rPr>
              <a:t>Design philosophy</a:t>
            </a:r>
          </a:p>
        </p:txBody>
      </p:sp>
      <p:sp>
        <p:nvSpPr>
          <p:cNvPr id="41991" name="Rectangle 3"/>
          <p:cNvSpPr>
            <a:spLocks noGrp="1" noChangeArrowheads="1"/>
          </p:cNvSpPr>
          <p:nvPr>
            <p:ph type="body" idx="4294967295"/>
          </p:nvPr>
        </p:nvSpPr>
        <p:spPr>
          <a:xfrm>
            <a:off x="156393" y="1143000"/>
            <a:ext cx="4968481" cy="5213350"/>
          </a:xfrm>
          <a:ln>
            <a:miter lim="800000"/>
            <a:headEnd/>
            <a:tailEnd/>
          </a:ln>
        </p:spPr>
        <p:txBody>
          <a:bodyPr/>
          <a:lstStyle/>
          <a:p>
            <a:pPr eaLnBrk="1" hangingPunct="1">
              <a:buFont typeface="Arial"/>
              <a:buChar char="•"/>
              <a:defRPr/>
            </a:pPr>
            <a:r>
              <a:rPr lang="en-GB" sz="2000" dirty="0"/>
              <a:t>Large </a:t>
            </a:r>
            <a:r>
              <a:rPr lang="en-GB" sz="2000" dirty="0" err="1"/>
              <a:t>solenoidal</a:t>
            </a:r>
            <a:r>
              <a:rPr lang="en-GB" sz="2000" dirty="0"/>
              <a:t> (4T) magnet </a:t>
            </a:r>
          </a:p>
          <a:p>
            <a:pPr lvl="1" eaLnBrk="1" hangingPunct="1">
              <a:lnSpc>
                <a:spcPct val="90000"/>
              </a:lnSpc>
              <a:buFont typeface="Arial"/>
              <a:buChar char="•"/>
              <a:defRPr/>
            </a:pPr>
            <a:r>
              <a:rPr lang="en-GB" sz="1800" dirty="0"/>
              <a:t>iron yoke - returns B field, absorbs particles</a:t>
            </a:r>
          </a:p>
          <a:p>
            <a:pPr lvl="4" eaLnBrk="1" hangingPunct="1">
              <a:lnSpc>
                <a:spcPct val="90000"/>
              </a:lnSpc>
              <a:buFont typeface="Arial"/>
              <a:buChar char="•"/>
              <a:defRPr/>
            </a:pPr>
            <a:endParaRPr lang="en-GB" sz="800" dirty="0">
              <a:ea typeface="ＭＳ Ｐゴシック" pitchFamily="-65" charset="-128"/>
            </a:endParaRPr>
          </a:p>
          <a:p>
            <a:pPr eaLnBrk="1" hangingPunct="1">
              <a:buFont typeface="Arial"/>
              <a:buChar char="•"/>
              <a:defRPr/>
            </a:pPr>
            <a:r>
              <a:rPr lang="en-GB" sz="2000" dirty="0" err="1"/>
              <a:t>Muon</a:t>
            </a:r>
            <a:r>
              <a:rPr lang="en-GB" sz="2000" dirty="0"/>
              <a:t> </a:t>
            </a:r>
            <a:r>
              <a:rPr lang="en-GB" sz="2000" dirty="0" smtClean="0"/>
              <a:t>detection - </a:t>
            </a:r>
            <a:r>
              <a:rPr lang="en-GB" sz="2000" i="1" dirty="0" smtClean="0">
                <a:solidFill>
                  <a:srgbClr val="3366FF"/>
                </a:solidFill>
              </a:rPr>
              <a:t>penetration</a:t>
            </a:r>
          </a:p>
          <a:p>
            <a:pPr lvl="1" eaLnBrk="1" hangingPunct="1">
              <a:buFont typeface="Arial"/>
              <a:buChar char="•"/>
              <a:defRPr/>
            </a:pPr>
            <a:r>
              <a:rPr lang="en-GB" sz="1800" dirty="0" smtClean="0"/>
              <a:t>the only particles we can measure which traverse the whole detector</a:t>
            </a:r>
          </a:p>
          <a:p>
            <a:pPr lvl="6">
              <a:defRPr/>
            </a:pPr>
            <a:endParaRPr lang="en-GB" sz="1400" dirty="0" smtClean="0"/>
          </a:p>
          <a:p>
            <a:pPr eaLnBrk="1" hangingPunct="1">
              <a:buFont typeface="Arial"/>
              <a:buChar char="•"/>
              <a:defRPr/>
            </a:pPr>
            <a:r>
              <a:rPr lang="en-GB" sz="2000" dirty="0" smtClean="0"/>
              <a:t>Calorimeters </a:t>
            </a:r>
            <a:r>
              <a:rPr lang="en-GB" sz="1600" dirty="0" smtClean="0"/>
              <a:t>– </a:t>
            </a:r>
            <a:r>
              <a:rPr lang="en-GB" sz="2000" i="1" dirty="0" smtClean="0">
                <a:solidFill>
                  <a:srgbClr val="3366FF"/>
                </a:solidFill>
              </a:rPr>
              <a:t>absorb Energy</a:t>
            </a:r>
            <a:endParaRPr lang="en-GB" sz="1600" dirty="0" smtClean="0"/>
          </a:p>
          <a:p>
            <a:pPr lvl="1" eaLnBrk="1" hangingPunct="1">
              <a:buFont typeface="Arial"/>
              <a:buChar char="•"/>
              <a:defRPr/>
            </a:pPr>
            <a:r>
              <a:rPr lang="en-GB" sz="1800" dirty="0" smtClean="0"/>
              <a:t>electromagnetic – electrons and gammas</a:t>
            </a:r>
            <a:endParaRPr lang="en-GB" sz="1800" i="1" dirty="0" smtClean="0">
              <a:latin typeface="Symbol" pitchFamily="-65" charset="2"/>
            </a:endParaRPr>
          </a:p>
          <a:p>
            <a:pPr lvl="1" eaLnBrk="1" hangingPunct="1">
              <a:buFont typeface="Arial"/>
              <a:buChar char="•"/>
              <a:defRPr/>
            </a:pPr>
            <a:r>
              <a:rPr lang="en-GB" sz="1800" dirty="0" err="1" smtClean="0"/>
              <a:t>hadronic</a:t>
            </a:r>
            <a:r>
              <a:rPr lang="en-GB" sz="1800" dirty="0" smtClean="0"/>
              <a:t> – all other types of particle</a:t>
            </a:r>
          </a:p>
          <a:p>
            <a:pPr lvl="4" eaLnBrk="1" hangingPunct="1">
              <a:buFont typeface="Arial"/>
              <a:buChar char="•"/>
              <a:defRPr/>
            </a:pPr>
            <a:endParaRPr lang="en-GB" sz="1000" dirty="0" smtClean="0">
              <a:ea typeface="ＭＳ Ｐゴシック" pitchFamily="-65" charset="-128"/>
            </a:endParaRPr>
          </a:p>
          <a:p>
            <a:pPr eaLnBrk="1" hangingPunct="1">
              <a:buFont typeface="Arial"/>
              <a:buChar char="•"/>
              <a:defRPr/>
            </a:pPr>
            <a:r>
              <a:rPr lang="en-GB" sz="2000" dirty="0"/>
              <a:t>Tracking </a:t>
            </a:r>
            <a:r>
              <a:rPr lang="en-GB" sz="2000" dirty="0" smtClean="0"/>
              <a:t>system – </a:t>
            </a:r>
            <a:r>
              <a:rPr lang="en-GB" sz="2000" i="1" dirty="0" smtClean="0">
                <a:solidFill>
                  <a:srgbClr val="3366FF"/>
                </a:solidFill>
              </a:rPr>
              <a:t>bend in B field</a:t>
            </a:r>
            <a:endParaRPr lang="en-GB" sz="2000" dirty="0" smtClean="0"/>
          </a:p>
          <a:p>
            <a:pPr lvl="1" eaLnBrk="1" hangingPunct="1">
              <a:lnSpc>
                <a:spcPct val="90000"/>
              </a:lnSpc>
              <a:buFont typeface="Arial"/>
              <a:buChar char="•"/>
              <a:defRPr/>
            </a:pPr>
            <a:r>
              <a:rPr lang="en-GB" sz="1800" dirty="0"/>
              <a:t>momentum measurements of charged particles</a:t>
            </a:r>
          </a:p>
          <a:p>
            <a:pPr lvl="1" eaLnBrk="1" hangingPunct="1">
              <a:lnSpc>
                <a:spcPct val="90000"/>
              </a:lnSpc>
              <a:buFont typeface="Arial"/>
              <a:buChar char="•"/>
              <a:defRPr/>
            </a:pPr>
            <a:r>
              <a:rPr lang="en-GB" sz="1800" dirty="0" smtClean="0">
                <a:ea typeface="ＭＳ Ｐゴシック" pitchFamily="-65" charset="-128"/>
              </a:rPr>
              <a:t>complex</a:t>
            </a:r>
            <a:r>
              <a:rPr lang="en-GB" sz="1800" dirty="0">
                <a:ea typeface="ＭＳ Ｐゴシック" pitchFamily="-65" charset="-128"/>
              </a:rPr>
              <a:t>, multi-particle events</a:t>
            </a:r>
          </a:p>
          <a:p>
            <a:pPr lvl="1" eaLnBrk="1" hangingPunct="1">
              <a:lnSpc>
                <a:spcPct val="90000"/>
              </a:lnSpc>
              <a:buFont typeface="Arial"/>
              <a:buChar char="•"/>
              <a:defRPr/>
            </a:pPr>
            <a:r>
              <a:rPr lang="en-GB" sz="1800" dirty="0" smtClean="0"/>
              <a:t>complement </a:t>
            </a:r>
            <a:r>
              <a:rPr lang="en-GB" sz="1800" dirty="0"/>
              <a:t>muon &amp; ECAL </a:t>
            </a:r>
            <a:r>
              <a:rPr lang="en-GB" sz="1800" dirty="0" smtClean="0"/>
              <a:t>measurements</a:t>
            </a:r>
            <a:endParaRPr lang="en-GB" sz="1800" dirty="0"/>
          </a:p>
        </p:txBody>
      </p:sp>
      <p:sp>
        <p:nvSpPr>
          <p:cNvPr id="45064" name="AutoShape 5"/>
          <p:cNvSpPr>
            <a:spLocks noChangeArrowheads="1"/>
          </p:cNvSpPr>
          <p:nvPr/>
        </p:nvSpPr>
        <p:spPr bwMode="auto">
          <a:xfrm>
            <a:off x="4783138" y="1713326"/>
            <a:ext cx="1021338" cy="581493"/>
          </a:xfrm>
          <a:prstGeom prst="rightArrow">
            <a:avLst>
              <a:gd name="adj1" fmla="val 50000"/>
              <a:gd name="adj2" fmla="val 50272"/>
            </a:avLst>
          </a:prstGeom>
          <a:solidFill>
            <a:schemeClr val="accent1"/>
          </a:solidFill>
          <a:ln w="9525">
            <a:solidFill>
              <a:schemeClr val="accent2"/>
            </a:solidFill>
            <a:miter lim="800000"/>
            <a:headEnd/>
            <a:tailEnd/>
          </a:ln>
        </p:spPr>
        <p:txBody>
          <a:bodyPr wrap="none" anchor="ctr"/>
          <a:lstStyle/>
          <a:p>
            <a:endParaRPr lang="en-US"/>
          </a:p>
        </p:txBody>
      </p:sp>
      <p:pic>
        <p:nvPicPr>
          <p:cNvPr id="45065" name="Picture 7" descr="Trigger.jpg                                                    0000156DMacintosh HD                   ABA781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5049838"/>
            <a:ext cx="32861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 hole in the ground</a:t>
            </a:r>
            <a:endParaRPr lang="en-US" dirty="0"/>
          </a:p>
        </p:txBody>
      </p:sp>
      <p:pic>
        <p:nvPicPr>
          <p:cNvPr id="7" name="Content Placeholder 6" descr="View of the 2 shafts.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Date Placeholder 2"/>
          <p:cNvSpPr>
            <a:spLocks noGrp="1"/>
          </p:cNvSpPr>
          <p:nvPr>
            <p:ph type="dt" sz="half" idx="10"/>
          </p:nvPr>
        </p:nvSpPr>
        <p:spPr/>
        <p:txBody>
          <a:bodyPr/>
          <a:lstStyle/>
          <a:p>
            <a:r>
              <a:rPr lang="en-GB" smtClean="0"/>
              <a:t>Oct 2014</a:t>
            </a:r>
            <a:endParaRPr lang="en-US"/>
          </a:p>
        </p:txBody>
      </p:sp>
      <p:sp>
        <p:nvSpPr>
          <p:cNvPr id="4" name="Footer Placeholder 3"/>
          <p:cNvSpPr>
            <a:spLocks noGrp="1"/>
          </p:cNvSpPr>
          <p:nvPr>
            <p:ph type="ftr" sz="quarter" idx="11"/>
          </p:nvPr>
        </p:nvSpPr>
        <p:spPr/>
        <p:txBody>
          <a:bodyPr/>
          <a:lstStyle/>
          <a:p>
            <a:r>
              <a:rPr lang="en-US" smtClean="0"/>
              <a:t>Geoff Hall</a:t>
            </a:r>
            <a:endParaRPr lang="en-US"/>
          </a:p>
        </p:txBody>
      </p:sp>
      <p:sp>
        <p:nvSpPr>
          <p:cNvPr id="5" name="Slide Number Placeholder 4"/>
          <p:cNvSpPr>
            <a:spLocks noGrp="1"/>
          </p:cNvSpPr>
          <p:nvPr>
            <p:ph type="sldNum" sz="quarter" idx="12"/>
          </p:nvPr>
        </p:nvSpPr>
        <p:spPr/>
        <p:txBody>
          <a:bodyPr/>
          <a:lstStyle/>
          <a:p>
            <a:fld id="{2BC89EF9-9019-4144-B830-312431BF698E}" type="slidenum">
              <a:rPr lang="en-US" smtClean="0"/>
              <a:pPr/>
              <a:t>9</a:t>
            </a:fld>
            <a:endParaRPr lang="en-US"/>
          </a:p>
        </p:txBody>
      </p:sp>
    </p:spTree>
    <p:extLst>
      <p:ext uri="{BB962C8B-B14F-4D97-AF65-F5344CB8AC3E}">
        <p14:creationId xmlns:p14="http://schemas.microsoft.com/office/powerpoint/2010/main" val="32013735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vF_fortemplate">
  <a:themeElements>
    <a:clrScheme name="EvF_for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vF_fortemplate">
      <a:majorFont>
        <a:latin typeface="Bradley Hand ITC"/>
        <a:ea typeface=""/>
        <a:cs typeface=""/>
      </a:majorFont>
      <a:minorFont>
        <a:latin typeface="Bradley Hand IT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vF_for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vF_for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vF_for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vF_for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vF_for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vF_for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vF_for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vF_for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vF_for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vF_for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vF_for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vF_for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vF_fortemplate">
  <a:themeElements>
    <a:clrScheme name="EvF_for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vF_fortemplate">
      <a:majorFont>
        <a:latin typeface="Bradley Hand ITC"/>
        <a:ea typeface=""/>
        <a:cs typeface=""/>
      </a:majorFont>
      <a:minorFont>
        <a:latin typeface="Bradley Hand IT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vF_for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vF_for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vF_for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vF_for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vF_for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vF_for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vF_for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vF_for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vF_for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vF_for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vF_for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vF_for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vF_fortemplate">
  <a:themeElements>
    <a:clrScheme name="EvF_for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vF_for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vF_for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vF_for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vF_for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vF_for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vF_for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vF_for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vF_for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vF_for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vF_for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vF_for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vF_for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vF_for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18940</TotalTime>
  <Words>1478</Words>
  <Application>Microsoft Macintosh PowerPoint</Application>
  <PresentationFormat>On-screen Show (4:3)</PresentationFormat>
  <Paragraphs>407</Paragraphs>
  <Slides>34</Slides>
  <Notes>10</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34</vt:i4>
      </vt:variant>
    </vt:vector>
  </HeadingPairs>
  <TitlesOfParts>
    <vt:vector size="44" baseType="lpstr">
      <vt:lpstr>Office Theme</vt:lpstr>
      <vt:lpstr>1_EvF_fortemplate</vt:lpstr>
      <vt:lpstr>2_EvF_fortemplate</vt:lpstr>
      <vt:lpstr>EvF_fortemplate</vt:lpstr>
      <vt:lpstr>2_Office Theme</vt:lpstr>
      <vt:lpstr>1_Office Theme</vt:lpstr>
      <vt:lpstr>3_Office Theme</vt:lpstr>
      <vt:lpstr>4_Office Theme</vt:lpstr>
      <vt:lpstr>Flash Movie</vt:lpstr>
      <vt:lpstr>Document</vt:lpstr>
      <vt:lpstr>Introduction to CMS</vt:lpstr>
      <vt:lpstr>Content</vt:lpstr>
      <vt:lpstr>What is the Large Hadron Collider?</vt:lpstr>
      <vt:lpstr>Where is the LHC?</vt:lpstr>
      <vt:lpstr>What are we doing at the LHC?</vt:lpstr>
      <vt:lpstr>The Compact Muon Solenoid experiment</vt:lpstr>
      <vt:lpstr>CMS:   Compact Muon Solenoid  </vt:lpstr>
      <vt:lpstr>Design philosophy</vt:lpstr>
      <vt:lpstr>From a hole in the ground</vt:lpstr>
      <vt:lpstr>Assembly on the surface</vt:lpstr>
      <vt:lpstr>ECAL crystal scintillators</vt:lpstr>
      <vt:lpstr>Lowering endcap YE+3 Nov 2006</vt:lpstr>
      <vt:lpstr>Lowering magnet and central YB0 Feb 2007</vt:lpstr>
      <vt:lpstr>Endcap muon/forward calorimetry YE-1 Jan 2008</vt:lpstr>
      <vt:lpstr>Vacuum tank December 2007</vt:lpstr>
      <vt:lpstr>Tracker installation Dec 2007 </vt:lpstr>
      <vt:lpstr>The detectors</vt:lpstr>
      <vt:lpstr>CMS Tracker and its sub-systems</vt:lpstr>
      <vt:lpstr>Some milestones of a long project</vt:lpstr>
      <vt:lpstr>Electromagnetic Calorimeter</vt:lpstr>
      <vt:lpstr>ECAL modules</vt:lpstr>
      <vt:lpstr>Tracker: APV25 custom integrated circuit</vt:lpstr>
      <vt:lpstr>Optical links</vt:lpstr>
      <vt:lpstr>Tracker - Front End Driver</vt:lpstr>
      <vt:lpstr>Tracker Construction   by worldwide effort  Austria, Belgium, Finland, France, Germany, Italy, CERN, Switzerland, UK, USA –62 institutes             much movement of components and assemblies  Sensors, ASICs, hybrids procured and tested  some parts commercially: e.g. hybrids  Modules constructed in our dedicated centres, using automated assembly methods…  </vt:lpstr>
      <vt:lpstr>Modules and sub-system assembly  </vt:lpstr>
      <vt:lpstr>Sub-system integration</vt:lpstr>
      <vt:lpstr>Integration at Tracker Integration Facility</vt:lpstr>
      <vt:lpstr>Some of the challenges overcome</vt:lpstr>
      <vt:lpstr>Collision tracks: December 2009</vt:lpstr>
      <vt:lpstr>PowerPoint Presentation</vt:lpstr>
      <vt:lpstr>PowerPoint Presentation</vt:lpstr>
      <vt:lpstr>PowerPoint Presentation</vt:lpstr>
      <vt:lpstr>The future</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 Hall</dc:creator>
  <cp:lastModifiedBy>Geoff Hall</cp:lastModifiedBy>
  <cp:revision>695</cp:revision>
  <dcterms:created xsi:type="dcterms:W3CDTF">2010-10-18T11:29:16Z</dcterms:created>
  <dcterms:modified xsi:type="dcterms:W3CDTF">2014-10-20T09:27:55Z</dcterms:modified>
</cp:coreProperties>
</file>